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38"/>
  </p:notesMasterIdLst>
  <p:sldIdLst>
    <p:sldId id="256" r:id="rId2"/>
    <p:sldId id="287" r:id="rId3"/>
    <p:sldId id="265" r:id="rId4"/>
    <p:sldId id="306" r:id="rId5"/>
    <p:sldId id="322" r:id="rId6"/>
    <p:sldId id="278" r:id="rId7"/>
    <p:sldId id="324" r:id="rId8"/>
    <p:sldId id="323" r:id="rId9"/>
    <p:sldId id="307" r:id="rId10"/>
    <p:sldId id="257" r:id="rId11"/>
    <p:sldId id="326" r:id="rId12"/>
    <p:sldId id="259" r:id="rId13"/>
    <p:sldId id="266" r:id="rId14"/>
    <p:sldId id="271" r:id="rId15"/>
    <p:sldId id="258" r:id="rId16"/>
    <p:sldId id="279" r:id="rId17"/>
    <p:sldId id="308" r:id="rId18"/>
    <p:sldId id="327" r:id="rId19"/>
    <p:sldId id="283" r:id="rId20"/>
    <p:sldId id="277" r:id="rId21"/>
    <p:sldId id="309" r:id="rId22"/>
    <p:sldId id="284" r:id="rId23"/>
    <p:sldId id="310" r:id="rId24"/>
    <p:sldId id="311" r:id="rId25"/>
    <p:sldId id="312" r:id="rId26"/>
    <p:sldId id="270" r:id="rId27"/>
    <p:sldId id="313" r:id="rId28"/>
    <p:sldId id="314" r:id="rId29"/>
    <p:sldId id="315" r:id="rId30"/>
    <p:sldId id="316" r:id="rId31"/>
    <p:sldId id="317" r:id="rId32"/>
    <p:sldId id="318" r:id="rId33"/>
    <p:sldId id="325" r:id="rId34"/>
    <p:sldId id="320" r:id="rId35"/>
    <p:sldId id="321" r:id="rId36"/>
    <p:sldId id="280" r:id="rId37"/>
  </p:sldIdLst>
  <p:sldSz cx="9144000" cy="5143500" type="screen16x9"/>
  <p:notesSz cx="6858000" cy="9144000"/>
  <p:embeddedFontLst>
    <p:embeddedFont>
      <p:font typeface="Bebas Neue" panose="020B0606020202050201" pitchFamily="34" charset="0"/>
      <p:regular r:id="rId39"/>
    </p:embeddedFont>
    <p:embeddedFont>
      <p:font typeface="Lato" panose="020F0502020204030203" pitchFamily="34" charset="0"/>
      <p:regular r:id="rId40"/>
      <p:bold r:id="rId41"/>
      <p:italic r:id="rId42"/>
      <p:boldItalic r:id="rId43"/>
    </p:embeddedFont>
    <p:embeddedFont>
      <p:font typeface="Lato Light" panose="020F0502020204030203" pitchFamily="34" charset="0"/>
      <p:regular r:id="rId44"/>
      <p:bold r:id="rId45"/>
      <p:italic r:id="rId46"/>
      <p:boldItalic r:id="rId47"/>
    </p:embeddedFont>
    <p:embeddedFont>
      <p:font typeface="Marcellus" panose="020B0604020202020204" charset="0"/>
      <p:regular r:id="rId48"/>
    </p:embeddedFont>
    <p:embeddedFont>
      <p:font typeface="Roboto" panose="02000000000000000000" pitchFamily="2" charset="0"/>
      <p:regular r:id="rId49"/>
      <p:bold r:id="rId50"/>
      <p:italic r:id="rId51"/>
      <p:boldItalic r:id="rId5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E2301CF-58AB-4CE7-995E-9F687D0F7D8E}">
  <a:tblStyle styleId="{AE2301CF-58AB-4CE7-995E-9F687D0F7D8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800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4.fntdata"/><Relationship Id="rId47" Type="http://schemas.openxmlformats.org/officeDocument/2006/relationships/font" Target="fonts/font9.fntdata"/><Relationship Id="rId50" Type="http://schemas.openxmlformats.org/officeDocument/2006/relationships/font" Target="fonts/font12.fntdata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2.fntdata"/><Relationship Id="rId45" Type="http://schemas.openxmlformats.org/officeDocument/2006/relationships/font" Target="fonts/font7.fntdata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6.fntdata"/><Relationship Id="rId52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5.fntdata"/><Relationship Id="rId48" Type="http://schemas.openxmlformats.org/officeDocument/2006/relationships/font" Target="fonts/font10.fntdata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13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46" Type="http://schemas.openxmlformats.org/officeDocument/2006/relationships/font" Target="fonts/font8.fntdata"/><Relationship Id="rId20" Type="http://schemas.openxmlformats.org/officeDocument/2006/relationships/slide" Target="slides/slide19.xml"/><Relationship Id="rId41" Type="http://schemas.openxmlformats.org/officeDocument/2006/relationships/font" Target="fonts/font3.fntdata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1" name="Google Shape;1911;g15e86dd215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2" name="Google Shape;1912;g15e86dd215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g24cdc86bea7_2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0" name="Google Shape;1970;g24cdc86bea7_2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0" name="Google Shape;2790;g15eb6ac730f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1" name="Google Shape;2791;g15eb6ac730f_0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38157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0" name="Google Shape;2000;g15d92fe65fe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1" name="Google Shape;2001;g15d92fe65fe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3" name="Google Shape;2433;g15eb6ac730f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4" name="Google Shape;2434;g15eb6ac730f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4" name="Google Shape;2574;g15eb6ac730f_0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5" name="Google Shape;2575;g15eb6ac730f_0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8" name="Google Shape;1978;g15d92fe65fe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9" name="Google Shape;1979;g15d92fe65fe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7" name="Google Shape;2767;g15eb6ac730f_0_2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8" name="Google Shape;2768;g15eb6ac730f_0_2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4" name="Google Shape;3324;g15eb6ac730f_0_2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5" name="Google Shape;3325;g15eb6ac730f_0_2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414853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0" name="Google Shape;2790;g15eb6ac730f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1" name="Google Shape;2791;g15eb6ac730f_0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515362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2" name="Google Shape;2932;g15eb6ac730f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3" name="Google Shape;2933;g15eb6ac730f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4" name="Google Shape;3324;g15eb6ac730f_0_2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5" name="Google Shape;3325;g15eb6ac730f_0_2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1" name="Google Shape;2741;g15eb6ac730f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2" name="Google Shape;2742;g15eb6ac730f_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0" name="Google Shape;2790;g15eb6ac730f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1" name="Google Shape;2791;g15eb6ac730f_0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663984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8" name="Google Shape;2948;g15eb6ac730f_0_2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9" name="Google Shape;2949;g15eb6ac730f_0_2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7" name="Google Shape;2767;g15eb6ac730f_0_2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8" name="Google Shape;2768;g15eb6ac730f_0_2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626367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8" name="Google Shape;2948;g15eb6ac730f_0_2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9" name="Google Shape;2949;g15eb6ac730f_0_2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185081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7" name="Google Shape;2767;g15eb6ac730f_0_2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8" name="Google Shape;2768;g15eb6ac730f_0_2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079789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8" name="Google Shape;2528;g15eb6ac730f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9" name="Google Shape;2529;g15eb6ac730f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0" name="Google Shape;2000;g15d92fe65fe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1" name="Google Shape;2001;g15d92fe65fe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984958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3" name="Google Shape;2433;g15eb6ac730f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4" name="Google Shape;2434;g15eb6ac730f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7130627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7" name="Google Shape;2767;g15eb6ac730f_0_2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8" name="Google Shape;2768;g15eb6ac730f_0_2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244086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4" name="Google Shape;2394;g15eb6ac730f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5" name="Google Shape;2395;g15eb6ac730f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3" name="Google Shape;2433;g15eb6ac730f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4" name="Google Shape;2434;g15eb6ac730f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0495614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7" name="Google Shape;2767;g15eb6ac730f_0_2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8" name="Google Shape;2768;g15eb6ac730f_0_2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267143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0" name="Google Shape;2790;g15eb6ac730f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1" name="Google Shape;2791;g15eb6ac730f_0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227664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7" name="Google Shape;2767;g15eb6ac730f_0_2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8" name="Google Shape;2768;g15eb6ac730f_0_2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363569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7" name="Google Shape;2767;g15eb6ac730f_0_2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8" name="Google Shape;2768;g15eb6ac730f_0_2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832517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8" name="Google Shape;2948;g15eb6ac730f_0_2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9" name="Google Shape;2949;g15eb6ac730f_0_2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840992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0" name="Google Shape;2790;g15eb6ac730f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1" name="Google Shape;2791;g15eb6ac730f_0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4" name="Google Shape;3324;g15eb6ac730f_0_2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5" name="Google Shape;3325;g15eb6ac730f_0_2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6845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0" name="Google Shape;2790;g15eb6ac730f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1" name="Google Shape;2791;g15eb6ac730f_0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29715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7" name="Google Shape;2747;g15eb6ac730f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8" name="Google Shape;2748;g15eb6ac730f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4" name="Google Shape;2394;g15eb6ac730f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5" name="Google Shape;2395;g15eb6ac730f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292244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g24cdc86bea7_2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0" name="Google Shape;1970;g24cdc86bea7_2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02970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4" name="Google Shape;3324;g15eb6ac730f_0_2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5" name="Google Shape;3325;g15eb6ac730f_0_2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3534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320725" y="1049975"/>
            <a:ext cx="6502500" cy="229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6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673850" y="3400675"/>
            <a:ext cx="5796300" cy="4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175300" y="3904869"/>
            <a:ext cx="2411844" cy="1255653"/>
            <a:chOff x="1591750" y="3503100"/>
            <a:chExt cx="2012050" cy="1047600"/>
          </a:xfrm>
        </p:grpSpPr>
        <p:sp>
          <p:nvSpPr>
            <p:cNvPr id="12" name="Google Shape;12;p2"/>
            <p:cNvSpPr/>
            <p:nvPr/>
          </p:nvSpPr>
          <p:spPr>
            <a:xfrm>
              <a:off x="2389450" y="3627175"/>
              <a:ext cx="529350" cy="923425"/>
            </a:xfrm>
            <a:custGeom>
              <a:avLst/>
              <a:gdLst/>
              <a:ahLst/>
              <a:cxnLst/>
              <a:rect l="l" t="t" r="r" b="b"/>
              <a:pathLst>
                <a:path w="21174" h="36937" extrusionOk="0">
                  <a:moveTo>
                    <a:pt x="20503" y="0"/>
                  </a:moveTo>
                  <a:cubicBezTo>
                    <a:pt x="20403" y="0"/>
                    <a:pt x="20300" y="36"/>
                    <a:pt x="20206" y="119"/>
                  </a:cubicBezTo>
                  <a:cubicBezTo>
                    <a:pt x="17559" y="2499"/>
                    <a:pt x="15023" y="5000"/>
                    <a:pt x="12613" y="7619"/>
                  </a:cubicBezTo>
                  <a:cubicBezTo>
                    <a:pt x="10277" y="10158"/>
                    <a:pt x="7989" y="12784"/>
                    <a:pt x="6082" y="15667"/>
                  </a:cubicBezTo>
                  <a:cubicBezTo>
                    <a:pt x="2404" y="21220"/>
                    <a:pt x="848" y="27696"/>
                    <a:pt x="238" y="34257"/>
                  </a:cubicBezTo>
                  <a:cubicBezTo>
                    <a:pt x="157" y="35134"/>
                    <a:pt x="54" y="36058"/>
                    <a:pt x="0" y="36937"/>
                  </a:cubicBezTo>
                  <a:lnTo>
                    <a:pt x="888" y="36937"/>
                  </a:lnTo>
                  <a:cubicBezTo>
                    <a:pt x="1109" y="33292"/>
                    <a:pt x="1582" y="29621"/>
                    <a:pt x="2493" y="26079"/>
                  </a:cubicBezTo>
                  <a:cubicBezTo>
                    <a:pt x="3308" y="22913"/>
                    <a:pt x="4522" y="19867"/>
                    <a:pt x="6240" y="17079"/>
                  </a:cubicBezTo>
                  <a:cubicBezTo>
                    <a:pt x="8018" y="14190"/>
                    <a:pt x="10227" y="11590"/>
                    <a:pt x="12493" y="9077"/>
                  </a:cubicBezTo>
                  <a:cubicBezTo>
                    <a:pt x="15128" y="6158"/>
                    <a:pt x="17914" y="3380"/>
                    <a:pt x="20839" y="752"/>
                  </a:cubicBezTo>
                  <a:cubicBezTo>
                    <a:pt x="21174" y="451"/>
                    <a:pt x="20860" y="0"/>
                    <a:pt x="2050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2399225" y="3614175"/>
              <a:ext cx="518725" cy="552900"/>
            </a:xfrm>
            <a:custGeom>
              <a:avLst/>
              <a:gdLst/>
              <a:ahLst/>
              <a:cxnLst/>
              <a:rect l="l" t="t" r="r" b="b"/>
              <a:pathLst>
                <a:path w="20749" h="22116" extrusionOk="0">
                  <a:moveTo>
                    <a:pt x="15191" y="1"/>
                  </a:moveTo>
                  <a:cubicBezTo>
                    <a:pt x="15135" y="1"/>
                    <a:pt x="15080" y="24"/>
                    <a:pt x="15040" y="69"/>
                  </a:cubicBezTo>
                  <a:lnTo>
                    <a:pt x="74" y="17092"/>
                  </a:lnTo>
                  <a:cubicBezTo>
                    <a:pt x="0" y="17176"/>
                    <a:pt x="8" y="17302"/>
                    <a:pt x="92" y="17376"/>
                  </a:cubicBezTo>
                  <a:lnTo>
                    <a:pt x="5426" y="22066"/>
                  </a:lnTo>
                  <a:cubicBezTo>
                    <a:pt x="5465" y="22099"/>
                    <a:pt x="5512" y="22116"/>
                    <a:pt x="5559" y="22116"/>
                  </a:cubicBezTo>
                  <a:cubicBezTo>
                    <a:pt x="5615" y="22116"/>
                    <a:pt x="5670" y="22092"/>
                    <a:pt x="5710" y="22047"/>
                  </a:cubicBezTo>
                  <a:lnTo>
                    <a:pt x="20676" y="5024"/>
                  </a:lnTo>
                  <a:cubicBezTo>
                    <a:pt x="20748" y="4940"/>
                    <a:pt x="20741" y="4814"/>
                    <a:pt x="20658" y="4741"/>
                  </a:cubicBezTo>
                  <a:lnTo>
                    <a:pt x="15322" y="51"/>
                  </a:lnTo>
                  <a:cubicBezTo>
                    <a:pt x="15284" y="17"/>
                    <a:pt x="15237" y="1"/>
                    <a:pt x="1519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2795050" y="3790075"/>
              <a:ext cx="42325" cy="53550"/>
            </a:xfrm>
            <a:custGeom>
              <a:avLst/>
              <a:gdLst/>
              <a:ahLst/>
              <a:cxnLst/>
              <a:rect l="l" t="t" r="r" b="b"/>
              <a:pathLst>
                <a:path w="1693" h="2142" extrusionOk="0">
                  <a:moveTo>
                    <a:pt x="1471" y="1"/>
                  </a:moveTo>
                  <a:cubicBezTo>
                    <a:pt x="1405" y="1"/>
                    <a:pt x="1343" y="38"/>
                    <a:pt x="1302" y="96"/>
                  </a:cubicBezTo>
                  <a:cubicBezTo>
                    <a:pt x="888" y="681"/>
                    <a:pt x="475" y="1268"/>
                    <a:pt x="61" y="1852"/>
                  </a:cubicBezTo>
                  <a:cubicBezTo>
                    <a:pt x="1" y="1937"/>
                    <a:pt x="46" y="2066"/>
                    <a:pt x="130" y="2115"/>
                  </a:cubicBezTo>
                  <a:cubicBezTo>
                    <a:pt x="160" y="2133"/>
                    <a:pt x="191" y="2141"/>
                    <a:pt x="222" y="2141"/>
                  </a:cubicBezTo>
                  <a:cubicBezTo>
                    <a:pt x="288" y="2141"/>
                    <a:pt x="351" y="2104"/>
                    <a:pt x="392" y="2047"/>
                  </a:cubicBezTo>
                  <a:cubicBezTo>
                    <a:pt x="806" y="1461"/>
                    <a:pt x="1219" y="875"/>
                    <a:pt x="1633" y="290"/>
                  </a:cubicBezTo>
                  <a:cubicBezTo>
                    <a:pt x="1693" y="204"/>
                    <a:pt x="1648" y="76"/>
                    <a:pt x="1564" y="28"/>
                  </a:cubicBezTo>
                  <a:cubicBezTo>
                    <a:pt x="1534" y="9"/>
                    <a:pt x="1502" y="1"/>
                    <a:pt x="1471" y="1"/>
                  </a:cubicBezTo>
                  <a:close/>
                </a:path>
              </a:pathLst>
            </a:custGeom>
            <a:solidFill>
              <a:srgbClr val="3A1F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2811400" y="3755450"/>
              <a:ext cx="31675" cy="35375"/>
            </a:xfrm>
            <a:custGeom>
              <a:avLst/>
              <a:gdLst/>
              <a:ahLst/>
              <a:cxnLst/>
              <a:rect l="l" t="t" r="r" b="b"/>
              <a:pathLst>
                <a:path w="1267" h="1415" extrusionOk="0">
                  <a:moveTo>
                    <a:pt x="683" y="848"/>
                  </a:moveTo>
                  <a:cubicBezTo>
                    <a:pt x="683" y="848"/>
                    <a:pt x="682" y="849"/>
                    <a:pt x="680" y="852"/>
                  </a:cubicBezTo>
                  <a:cubicBezTo>
                    <a:pt x="679" y="854"/>
                    <a:pt x="678" y="855"/>
                    <a:pt x="678" y="855"/>
                  </a:cubicBezTo>
                  <a:lnTo>
                    <a:pt x="678" y="855"/>
                  </a:lnTo>
                  <a:cubicBezTo>
                    <a:pt x="681" y="851"/>
                    <a:pt x="683" y="848"/>
                    <a:pt x="683" y="848"/>
                  </a:cubicBezTo>
                  <a:close/>
                  <a:moveTo>
                    <a:pt x="1058" y="0"/>
                  </a:moveTo>
                  <a:cubicBezTo>
                    <a:pt x="1009" y="0"/>
                    <a:pt x="961" y="19"/>
                    <a:pt x="919" y="54"/>
                  </a:cubicBezTo>
                  <a:cubicBezTo>
                    <a:pt x="564" y="352"/>
                    <a:pt x="266" y="720"/>
                    <a:pt x="47" y="1129"/>
                  </a:cubicBezTo>
                  <a:cubicBezTo>
                    <a:pt x="0" y="1216"/>
                    <a:pt x="23" y="1341"/>
                    <a:pt x="116" y="1391"/>
                  </a:cubicBezTo>
                  <a:cubicBezTo>
                    <a:pt x="146" y="1407"/>
                    <a:pt x="180" y="1415"/>
                    <a:pt x="214" y="1415"/>
                  </a:cubicBezTo>
                  <a:cubicBezTo>
                    <a:pt x="280" y="1415"/>
                    <a:pt x="345" y="1384"/>
                    <a:pt x="378" y="1322"/>
                  </a:cubicBezTo>
                  <a:cubicBezTo>
                    <a:pt x="430" y="1227"/>
                    <a:pt x="485" y="1132"/>
                    <a:pt x="546" y="1042"/>
                  </a:cubicBezTo>
                  <a:cubicBezTo>
                    <a:pt x="577" y="995"/>
                    <a:pt x="609" y="949"/>
                    <a:pt x="642" y="903"/>
                  </a:cubicBezTo>
                  <a:cubicBezTo>
                    <a:pt x="651" y="892"/>
                    <a:pt x="660" y="880"/>
                    <a:pt x="668" y="869"/>
                  </a:cubicBezTo>
                  <a:cubicBezTo>
                    <a:pt x="669" y="867"/>
                    <a:pt x="673" y="862"/>
                    <a:pt x="677" y="856"/>
                  </a:cubicBezTo>
                  <a:lnTo>
                    <a:pt x="677" y="856"/>
                  </a:lnTo>
                  <a:cubicBezTo>
                    <a:pt x="680" y="852"/>
                    <a:pt x="696" y="833"/>
                    <a:pt x="698" y="831"/>
                  </a:cubicBezTo>
                  <a:lnTo>
                    <a:pt x="724" y="796"/>
                  </a:lnTo>
                  <a:cubicBezTo>
                    <a:pt x="865" y="624"/>
                    <a:pt x="1021" y="468"/>
                    <a:pt x="1190" y="325"/>
                  </a:cubicBezTo>
                  <a:cubicBezTo>
                    <a:pt x="1267" y="262"/>
                    <a:pt x="1262" y="120"/>
                    <a:pt x="1190" y="54"/>
                  </a:cubicBezTo>
                  <a:cubicBezTo>
                    <a:pt x="1150" y="17"/>
                    <a:pt x="1104" y="0"/>
                    <a:pt x="1058" y="0"/>
                  </a:cubicBezTo>
                  <a:close/>
                </a:path>
              </a:pathLst>
            </a:custGeom>
            <a:solidFill>
              <a:srgbClr val="3A1F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2748150" y="3835825"/>
              <a:ext cx="29600" cy="46225"/>
            </a:xfrm>
            <a:custGeom>
              <a:avLst/>
              <a:gdLst/>
              <a:ahLst/>
              <a:cxnLst/>
              <a:rect l="l" t="t" r="r" b="b"/>
              <a:pathLst>
                <a:path w="1184" h="1849" extrusionOk="0">
                  <a:moveTo>
                    <a:pt x="970" y="0"/>
                  </a:moveTo>
                  <a:cubicBezTo>
                    <a:pt x="903" y="0"/>
                    <a:pt x="836" y="33"/>
                    <a:pt x="804" y="94"/>
                  </a:cubicBezTo>
                  <a:cubicBezTo>
                    <a:pt x="552" y="583"/>
                    <a:pt x="300" y="1072"/>
                    <a:pt x="48" y="1561"/>
                  </a:cubicBezTo>
                  <a:cubicBezTo>
                    <a:pt x="0" y="1653"/>
                    <a:pt x="23" y="1770"/>
                    <a:pt x="116" y="1823"/>
                  </a:cubicBezTo>
                  <a:cubicBezTo>
                    <a:pt x="145" y="1840"/>
                    <a:pt x="179" y="1849"/>
                    <a:pt x="213" y="1849"/>
                  </a:cubicBezTo>
                  <a:cubicBezTo>
                    <a:pt x="280" y="1849"/>
                    <a:pt x="347" y="1816"/>
                    <a:pt x="379" y="1755"/>
                  </a:cubicBezTo>
                  <a:cubicBezTo>
                    <a:pt x="631" y="1266"/>
                    <a:pt x="883" y="777"/>
                    <a:pt x="1135" y="288"/>
                  </a:cubicBezTo>
                  <a:cubicBezTo>
                    <a:pt x="1183" y="196"/>
                    <a:pt x="1159" y="79"/>
                    <a:pt x="1066" y="26"/>
                  </a:cubicBezTo>
                  <a:cubicBezTo>
                    <a:pt x="1037" y="9"/>
                    <a:pt x="1004" y="0"/>
                    <a:pt x="970" y="0"/>
                  </a:cubicBezTo>
                  <a:close/>
                </a:path>
              </a:pathLst>
            </a:custGeom>
            <a:solidFill>
              <a:srgbClr val="3A1F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760825" y="3795050"/>
              <a:ext cx="26200" cy="27125"/>
            </a:xfrm>
            <a:custGeom>
              <a:avLst/>
              <a:gdLst/>
              <a:ahLst/>
              <a:cxnLst/>
              <a:rect l="l" t="t" r="r" b="b"/>
              <a:pathLst>
                <a:path w="1048" h="1085" extrusionOk="0">
                  <a:moveTo>
                    <a:pt x="825" y="0"/>
                  </a:moveTo>
                  <a:cubicBezTo>
                    <a:pt x="777" y="0"/>
                    <a:pt x="730" y="18"/>
                    <a:pt x="696" y="56"/>
                  </a:cubicBezTo>
                  <a:cubicBezTo>
                    <a:pt x="492" y="289"/>
                    <a:pt x="285" y="524"/>
                    <a:pt x="80" y="758"/>
                  </a:cubicBezTo>
                  <a:cubicBezTo>
                    <a:pt x="14" y="833"/>
                    <a:pt x="0" y="955"/>
                    <a:pt x="80" y="1029"/>
                  </a:cubicBezTo>
                  <a:cubicBezTo>
                    <a:pt x="118" y="1064"/>
                    <a:pt x="171" y="1084"/>
                    <a:pt x="223" y="1084"/>
                  </a:cubicBezTo>
                  <a:cubicBezTo>
                    <a:pt x="271" y="1084"/>
                    <a:pt x="318" y="1067"/>
                    <a:pt x="351" y="1029"/>
                  </a:cubicBezTo>
                  <a:cubicBezTo>
                    <a:pt x="556" y="795"/>
                    <a:pt x="763" y="562"/>
                    <a:pt x="968" y="328"/>
                  </a:cubicBezTo>
                  <a:cubicBezTo>
                    <a:pt x="1034" y="252"/>
                    <a:pt x="1048" y="129"/>
                    <a:pt x="968" y="56"/>
                  </a:cubicBezTo>
                  <a:cubicBezTo>
                    <a:pt x="930" y="21"/>
                    <a:pt x="877" y="0"/>
                    <a:pt x="825" y="0"/>
                  </a:cubicBezTo>
                  <a:close/>
                </a:path>
              </a:pathLst>
            </a:custGeom>
            <a:solidFill>
              <a:srgbClr val="3A1F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2687450" y="3882600"/>
              <a:ext cx="27400" cy="39200"/>
            </a:xfrm>
            <a:custGeom>
              <a:avLst/>
              <a:gdLst/>
              <a:ahLst/>
              <a:cxnLst/>
              <a:rect l="l" t="t" r="r" b="b"/>
              <a:pathLst>
                <a:path w="1096" h="1568" extrusionOk="0">
                  <a:moveTo>
                    <a:pt x="880" y="1"/>
                  </a:moveTo>
                  <a:cubicBezTo>
                    <a:pt x="814" y="1"/>
                    <a:pt x="749" y="32"/>
                    <a:pt x="715" y="94"/>
                  </a:cubicBezTo>
                  <a:cubicBezTo>
                    <a:pt x="493" y="490"/>
                    <a:pt x="272" y="886"/>
                    <a:pt x="50" y="1281"/>
                  </a:cubicBezTo>
                  <a:cubicBezTo>
                    <a:pt x="1" y="1368"/>
                    <a:pt x="26" y="1494"/>
                    <a:pt x="119" y="1544"/>
                  </a:cubicBezTo>
                  <a:cubicBezTo>
                    <a:pt x="149" y="1560"/>
                    <a:pt x="183" y="1568"/>
                    <a:pt x="216" y="1568"/>
                  </a:cubicBezTo>
                  <a:cubicBezTo>
                    <a:pt x="282" y="1568"/>
                    <a:pt x="347" y="1537"/>
                    <a:pt x="381" y="1475"/>
                  </a:cubicBezTo>
                  <a:cubicBezTo>
                    <a:pt x="603" y="1079"/>
                    <a:pt x="824" y="683"/>
                    <a:pt x="1046" y="287"/>
                  </a:cubicBezTo>
                  <a:cubicBezTo>
                    <a:pt x="1095" y="199"/>
                    <a:pt x="1070" y="75"/>
                    <a:pt x="977" y="25"/>
                  </a:cubicBezTo>
                  <a:cubicBezTo>
                    <a:pt x="947" y="9"/>
                    <a:pt x="913" y="1"/>
                    <a:pt x="880" y="1"/>
                  </a:cubicBezTo>
                  <a:close/>
                </a:path>
              </a:pathLst>
            </a:custGeom>
            <a:solidFill>
              <a:srgbClr val="3A1F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2612825" y="3977275"/>
              <a:ext cx="33150" cy="39200"/>
            </a:xfrm>
            <a:custGeom>
              <a:avLst/>
              <a:gdLst/>
              <a:ahLst/>
              <a:cxnLst/>
              <a:rect l="l" t="t" r="r" b="b"/>
              <a:pathLst>
                <a:path w="1326" h="1568" extrusionOk="0">
                  <a:moveTo>
                    <a:pt x="1101" y="0"/>
                  </a:moveTo>
                  <a:cubicBezTo>
                    <a:pt x="1037" y="0"/>
                    <a:pt x="978" y="36"/>
                    <a:pt x="935" y="94"/>
                  </a:cubicBezTo>
                  <a:cubicBezTo>
                    <a:pt x="643" y="489"/>
                    <a:pt x="351" y="885"/>
                    <a:pt x="60" y="1281"/>
                  </a:cubicBezTo>
                  <a:cubicBezTo>
                    <a:pt x="0" y="1361"/>
                    <a:pt x="43" y="1497"/>
                    <a:pt x="129" y="1543"/>
                  </a:cubicBezTo>
                  <a:cubicBezTo>
                    <a:pt x="161" y="1560"/>
                    <a:pt x="193" y="1568"/>
                    <a:pt x="223" y="1568"/>
                  </a:cubicBezTo>
                  <a:cubicBezTo>
                    <a:pt x="288" y="1568"/>
                    <a:pt x="348" y="1533"/>
                    <a:pt x="391" y="1474"/>
                  </a:cubicBezTo>
                  <a:cubicBezTo>
                    <a:pt x="682" y="1078"/>
                    <a:pt x="974" y="682"/>
                    <a:pt x="1266" y="288"/>
                  </a:cubicBezTo>
                  <a:cubicBezTo>
                    <a:pt x="1325" y="206"/>
                    <a:pt x="1282" y="70"/>
                    <a:pt x="1197" y="25"/>
                  </a:cubicBezTo>
                  <a:cubicBezTo>
                    <a:pt x="1164" y="8"/>
                    <a:pt x="1132" y="0"/>
                    <a:pt x="1101" y="0"/>
                  </a:cubicBezTo>
                  <a:close/>
                </a:path>
              </a:pathLst>
            </a:custGeom>
            <a:solidFill>
              <a:srgbClr val="3A1F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2696175" y="3921725"/>
              <a:ext cx="32800" cy="34625"/>
            </a:xfrm>
            <a:custGeom>
              <a:avLst/>
              <a:gdLst/>
              <a:ahLst/>
              <a:cxnLst/>
              <a:rect l="l" t="t" r="r" b="b"/>
              <a:pathLst>
                <a:path w="1312" h="1385" extrusionOk="0">
                  <a:moveTo>
                    <a:pt x="1089" y="0"/>
                  </a:moveTo>
                  <a:cubicBezTo>
                    <a:pt x="1042" y="0"/>
                    <a:pt x="995" y="17"/>
                    <a:pt x="962" y="55"/>
                  </a:cubicBezTo>
                  <a:cubicBezTo>
                    <a:pt x="668" y="390"/>
                    <a:pt x="373" y="724"/>
                    <a:pt x="81" y="1058"/>
                  </a:cubicBezTo>
                  <a:cubicBezTo>
                    <a:pt x="14" y="1133"/>
                    <a:pt x="0" y="1256"/>
                    <a:pt x="81" y="1330"/>
                  </a:cubicBezTo>
                  <a:cubicBezTo>
                    <a:pt x="119" y="1364"/>
                    <a:pt x="172" y="1385"/>
                    <a:pt x="224" y="1385"/>
                  </a:cubicBezTo>
                  <a:cubicBezTo>
                    <a:pt x="271" y="1385"/>
                    <a:pt x="318" y="1368"/>
                    <a:pt x="352" y="1330"/>
                  </a:cubicBezTo>
                  <a:cubicBezTo>
                    <a:pt x="645" y="995"/>
                    <a:pt x="939" y="661"/>
                    <a:pt x="1233" y="328"/>
                  </a:cubicBezTo>
                  <a:cubicBezTo>
                    <a:pt x="1299" y="251"/>
                    <a:pt x="1312" y="129"/>
                    <a:pt x="1233" y="55"/>
                  </a:cubicBezTo>
                  <a:cubicBezTo>
                    <a:pt x="1195" y="20"/>
                    <a:pt x="1141" y="0"/>
                    <a:pt x="1089" y="0"/>
                  </a:cubicBezTo>
                  <a:close/>
                </a:path>
              </a:pathLst>
            </a:custGeom>
            <a:solidFill>
              <a:srgbClr val="3A1F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2609325" y="4041125"/>
              <a:ext cx="28350" cy="34175"/>
            </a:xfrm>
            <a:custGeom>
              <a:avLst/>
              <a:gdLst/>
              <a:ahLst/>
              <a:cxnLst/>
              <a:rect l="l" t="t" r="r" b="b"/>
              <a:pathLst>
                <a:path w="1134" h="1367" extrusionOk="0">
                  <a:moveTo>
                    <a:pt x="911" y="0"/>
                  </a:moveTo>
                  <a:cubicBezTo>
                    <a:pt x="824" y="0"/>
                    <a:pt x="760" y="56"/>
                    <a:pt x="724" y="140"/>
                  </a:cubicBezTo>
                  <a:lnTo>
                    <a:pt x="724" y="141"/>
                  </a:lnTo>
                  <a:cubicBezTo>
                    <a:pt x="724" y="143"/>
                    <a:pt x="723" y="144"/>
                    <a:pt x="723" y="146"/>
                  </a:cubicBezTo>
                  <a:lnTo>
                    <a:pt x="723" y="146"/>
                  </a:lnTo>
                  <a:cubicBezTo>
                    <a:pt x="723" y="146"/>
                    <a:pt x="722" y="147"/>
                    <a:pt x="722" y="148"/>
                  </a:cubicBezTo>
                  <a:cubicBezTo>
                    <a:pt x="718" y="158"/>
                    <a:pt x="713" y="168"/>
                    <a:pt x="709" y="178"/>
                  </a:cubicBezTo>
                  <a:cubicBezTo>
                    <a:pt x="699" y="201"/>
                    <a:pt x="689" y="223"/>
                    <a:pt x="677" y="246"/>
                  </a:cubicBezTo>
                  <a:cubicBezTo>
                    <a:pt x="656" y="290"/>
                    <a:pt x="633" y="333"/>
                    <a:pt x="610" y="377"/>
                  </a:cubicBezTo>
                  <a:cubicBezTo>
                    <a:pt x="562" y="463"/>
                    <a:pt x="509" y="547"/>
                    <a:pt x="452" y="627"/>
                  </a:cubicBezTo>
                  <a:cubicBezTo>
                    <a:pt x="439" y="645"/>
                    <a:pt x="427" y="663"/>
                    <a:pt x="413" y="681"/>
                  </a:cubicBezTo>
                  <a:cubicBezTo>
                    <a:pt x="413" y="681"/>
                    <a:pt x="408" y="688"/>
                    <a:pt x="403" y="695"/>
                  </a:cubicBezTo>
                  <a:lnTo>
                    <a:pt x="403" y="695"/>
                  </a:lnTo>
                  <a:cubicBezTo>
                    <a:pt x="403" y="695"/>
                    <a:pt x="403" y="695"/>
                    <a:pt x="402" y="695"/>
                  </a:cubicBezTo>
                  <a:lnTo>
                    <a:pt x="402" y="695"/>
                  </a:lnTo>
                  <a:cubicBezTo>
                    <a:pt x="402" y="695"/>
                    <a:pt x="389" y="711"/>
                    <a:pt x="387" y="714"/>
                  </a:cubicBezTo>
                  <a:cubicBezTo>
                    <a:pt x="357" y="752"/>
                    <a:pt x="325" y="790"/>
                    <a:pt x="292" y="827"/>
                  </a:cubicBezTo>
                  <a:cubicBezTo>
                    <a:pt x="224" y="902"/>
                    <a:pt x="152" y="974"/>
                    <a:pt x="75" y="1041"/>
                  </a:cubicBezTo>
                  <a:cubicBezTo>
                    <a:pt x="0" y="1109"/>
                    <a:pt x="3" y="1245"/>
                    <a:pt x="75" y="1312"/>
                  </a:cubicBezTo>
                  <a:cubicBezTo>
                    <a:pt x="115" y="1349"/>
                    <a:pt x="162" y="1367"/>
                    <a:pt x="210" y="1367"/>
                  </a:cubicBezTo>
                  <a:cubicBezTo>
                    <a:pt x="258" y="1367"/>
                    <a:pt x="306" y="1348"/>
                    <a:pt x="346" y="1312"/>
                  </a:cubicBezTo>
                  <a:cubicBezTo>
                    <a:pt x="677" y="1018"/>
                    <a:pt x="927" y="650"/>
                    <a:pt x="1095" y="242"/>
                  </a:cubicBezTo>
                  <a:cubicBezTo>
                    <a:pt x="1133" y="149"/>
                    <a:pt x="1054" y="28"/>
                    <a:pt x="961" y="6"/>
                  </a:cubicBezTo>
                  <a:cubicBezTo>
                    <a:pt x="944" y="2"/>
                    <a:pt x="927" y="0"/>
                    <a:pt x="911" y="0"/>
                  </a:cubicBezTo>
                  <a:close/>
                </a:path>
              </a:pathLst>
            </a:custGeom>
            <a:solidFill>
              <a:srgbClr val="3A1F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2551225" y="4097625"/>
              <a:ext cx="19150" cy="24325"/>
            </a:xfrm>
            <a:custGeom>
              <a:avLst/>
              <a:gdLst/>
              <a:ahLst/>
              <a:cxnLst/>
              <a:rect l="l" t="t" r="r" b="b"/>
              <a:pathLst>
                <a:path w="766" h="973" extrusionOk="0">
                  <a:moveTo>
                    <a:pt x="551" y="1"/>
                  </a:moveTo>
                  <a:cubicBezTo>
                    <a:pt x="485" y="1"/>
                    <a:pt x="421" y="32"/>
                    <a:pt x="385" y="94"/>
                  </a:cubicBezTo>
                  <a:cubicBezTo>
                    <a:pt x="273" y="291"/>
                    <a:pt x="162" y="489"/>
                    <a:pt x="50" y="686"/>
                  </a:cubicBezTo>
                  <a:cubicBezTo>
                    <a:pt x="1" y="774"/>
                    <a:pt x="26" y="900"/>
                    <a:pt x="119" y="948"/>
                  </a:cubicBezTo>
                  <a:cubicBezTo>
                    <a:pt x="149" y="964"/>
                    <a:pt x="183" y="972"/>
                    <a:pt x="216" y="972"/>
                  </a:cubicBezTo>
                  <a:cubicBezTo>
                    <a:pt x="282" y="972"/>
                    <a:pt x="346" y="941"/>
                    <a:pt x="381" y="879"/>
                  </a:cubicBezTo>
                  <a:cubicBezTo>
                    <a:pt x="493" y="682"/>
                    <a:pt x="605" y="485"/>
                    <a:pt x="717" y="287"/>
                  </a:cubicBezTo>
                  <a:cubicBezTo>
                    <a:pt x="766" y="201"/>
                    <a:pt x="740" y="73"/>
                    <a:pt x="649" y="25"/>
                  </a:cubicBezTo>
                  <a:cubicBezTo>
                    <a:pt x="618" y="9"/>
                    <a:pt x="584" y="1"/>
                    <a:pt x="551" y="1"/>
                  </a:cubicBezTo>
                  <a:close/>
                </a:path>
              </a:pathLst>
            </a:custGeom>
            <a:solidFill>
              <a:srgbClr val="3A1F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2537350" y="4067675"/>
              <a:ext cx="18650" cy="24225"/>
            </a:xfrm>
            <a:custGeom>
              <a:avLst/>
              <a:gdLst/>
              <a:ahLst/>
              <a:cxnLst/>
              <a:rect l="l" t="t" r="r" b="b"/>
              <a:pathLst>
                <a:path w="746" h="969" extrusionOk="0">
                  <a:moveTo>
                    <a:pt x="647" y="356"/>
                  </a:moveTo>
                  <a:cubicBezTo>
                    <a:pt x="645" y="358"/>
                    <a:pt x="643" y="360"/>
                    <a:pt x="640" y="362"/>
                  </a:cubicBezTo>
                  <a:lnTo>
                    <a:pt x="640" y="362"/>
                  </a:lnTo>
                  <a:cubicBezTo>
                    <a:pt x="643" y="360"/>
                    <a:pt x="645" y="358"/>
                    <a:pt x="647" y="356"/>
                  </a:cubicBezTo>
                  <a:close/>
                  <a:moveTo>
                    <a:pt x="632" y="368"/>
                  </a:moveTo>
                  <a:cubicBezTo>
                    <a:pt x="625" y="374"/>
                    <a:pt x="617" y="380"/>
                    <a:pt x="609" y="385"/>
                  </a:cubicBezTo>
                  <a:cubicBezTo>
                    <a:pt x="617" y="379"/>
                    <a:pt x="624" y="373"/>
                    <a:pt x="632" y="368"/>
                  </a:cubicBezTo>
                  <a:close/>
                  <a:moveTo>
                    <a:pt x="442" y="603"/>
                  </a:moveTo>
                  <a:cubicBezTo>
                    <a:pt x="441" y="607"/>
                    <a:pt x="439" y="611"/>
                    <a:pt x="438" y="614"/>
                  </a:cubicBezTo>
                  <a:lnTo>
                    <a:pt x="438" y="614"/>
                  </a:lnTo>
                  <a:cubicBezTo>
                    <a:pt x="439" y="611"/>
                    <a:pt x="441" y="607"/>
                    <a:pt x="442" y="603"/>
                  </a:cubicBezTo>
                  <a:close/>
                  <a:moveTo>
                    <a:pt x="541" y="0"/>
                  </a:moveTo>
                  <a:cubicBezTo>
                    <a:pt x="510" y="0"/>
                    <a:pt x="479" y="8"/>
                    <a:pt x="451" y="28"/>
                  </a:cubicBezTo>
                  <a:cubicBezTo>
                    <a:pt x="328" y="114"/>
                    <a:pt x="223" y="221"/>
                    <a:pt x="146" y="351"/>
                  </a:cubicBezTo>
                  <a:cubicBezTo>
                    <a:pt x="67" y="482"/>
                    <a:pt x="25" y="625"/>
                    <a:pt x="6" y="776"/>
                  </a:cubicBezTo>
                  <a:cubicBezTo>
                    <a:pt x="1" y="822"/>
                    <a:pt x="31" y="882"/>
                    <a:pt x="62" y="912"/>
                  </a:cubicBezTo>
                  <a:cubicBezTo>
                    <a:pt x="94" y="945"/>
                    <a:pt x="147" y="969"/>
                    <a:pt x="194" y="969"/>
                  </a:cubicBezTo>
                  <a:cubicBezTo>
                    <a:pt x="195" y="969"/>
                    <a:pt x="197" y="969"/>
                    <a:pt x="198" y="968"/>
                  </a:cubicBezTo>
                  <a:cubicBezTo>
                    <a:pt x="245" y="966"/>
                    <a:pt x="298" y="949"/>
                    <a:pt x="333" y="912"/>
                  </a:cubicBezTo>
                  <a:lnTo>
                    <a:pt x="363" y="873"/>
                  </a:lnTo>
                  <a:cubicBezTo>
                    <a:pt x="378" y="847"/>
                    <a:pt x="387" y="818"/>
                    <a:pt x="389" y="788"/>
                  </a:cubicBezTo>
                  <a:lnTo>
                    <a:pt x="389" y="788"/>
                  </a:lnTo>
                  <a:cubicBezTo>
                    <a:pt x="398" y="735"/>
                    <a:pt x="411" y="684"/>
                    <a:pt x="430" y="634"/>
                  </a:cubicBezTo>
                  <a:lnTo>
                    <a:pt x="430" y="634"/>
                  </a:lnTo>
                  <a:cubicBezTo>
                    <a:pt x="454" y="581"/>
                    <a:pt x="484" y="530"/>
                    <a:pt x="518" y="482"/>
                  </a:cubicBezTo>
                  <a:lnTo>
                    <a:pt x="518" y="482"/>
                  </a:lnTo>
                  <a:cubicBezTo>
                    <a:pt x="553" y="440"/>
                    <a:pt x="591" y="402"/>
                    <a:pt x="634" y="367"/>
                  </a:cubicBezTo>
                  <a:lnTo>
                    <a:pt x="634" y="367"/>
                  </a:lnTo>
                  <a:cubicBezTo>
                    <a:pt x="637" y="364"/>
                    <a:pt x="641" y="362"/>
                    <a:pt x="645" y="360"/>
                  </a:cubicBezTo>
                  <a:cubicBezTo>
                    <a:pt x="687" y="331"/>
                    <a:pt x="719" y="295"/>
                    <a:pt x="733" y="244"/>
                  </a:cubicBezTo>
                  <a:cubicBezTo>
                    <a:pt x="745" y="198"/>
                    <a:pt x="740" y="137"/>
                    <a:pt x="713" y="96"/>
                  </a:cubicBezTo>
                  <a:cubicBezTo>
                    <a:pt x="678" y="40"/>
                    <a:pt x="609" y="0"/>
                    <a:pt x="541" y="0"/>
                  </a:cubicBezTo>
                  <a:close/>
                </a:path>
              </a:pathLst>
            </a:custGeom>
            <a:solidFill>
              <a:srgbClr val="3A1F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2577750" y="3955950"/>
              <a:ext cx="22825" cy="24625"/>
            </a:xfrm>
            <a:custGeom>
              <a:avLst/>
              <a:gdLst/>
              <a:ahLst/>
              <a:cxnLst/>
              <a:rect l="l" t="t" r="r" b="b"/>
              <a:pathLst>
                <a:path w="913" h="985" extrusionOk="0">
                  <a:moveTo>
                    <a:pt x="713" y="1"/>
                  </a:moveTo>
                  <a:cubicBezTo>
                    <a:pt x="666" y="1"/>
                    <a:pt x="619" y="18"/>
                    <a:pt x="586" y="56"/>
                  </a:cubicBezTo>
                  <a:cubicBezTo>
                    <a:pt x="409" y="256"/>
                    <a:pt x="233" y="457"/>
                    <a:pt x="56" y="657"/>
                  </a:cubicBezTo>
                  <a:cubicBezTo>
                    <a:pt x="23" y="696"/>
                    <a:pt x="0" y="741"/>
                    <a:pt x="0" y="793"/>
                  </a:cubicBezTo>
                  <a:cubicBezTo>
                    <a:pt x="0" y="840"/>
                    <a:pt x="22" y="896"/>
                    <a:pt x="56" y="928"/>
                  </a:cubicBezTo>
                  <a:cubicBezTo>
                    <a:pt x="94" y="963"/>
                    <a:pt x="147" y="984"/>
                    <a:pt x="200" y="984"/>
                  </a:cubicBezTo>
                  <a:cubicBezTo>
                    <a:pt x="248" y="984"/>
                    <a:pt x="295" y="967"/>
                    <a:pt x="329" y="928"/>
                  </a:cubicBezTo>
                  <a:cubicBezTo>
                    <a:pt x="504" y="728"/>
                    <a:pt x="680" y="527"/>
                    <a:pt x="857" y="327"/>
                  </a:cubicBezTo>
                  <a:cubicBezTo>
                    <a:pt x="890" y="289"/>
                    <a:pt x="913" y="244"/>
                    <a:pt x="913" y="191"/>
                  </a:cubicBezTo>
                  <a:cubicBezTo>
                    <a:pt x="913" y="144"/>
                    <a:pt x="893" y="88"/>
                    <a:pt x="857" y="56"/>
                  </a:cubicBezTo>
                  <a:cubicBezTo>
                    <a:pt x="819" y="21"/>
                    <a:pt x="766" y="1"/>
                    <a:pt x="713" y="1"/>
                  </a:cubicBezTo>
                  <a:close/>
                </a:path>
              </a:pathLst>
            </a:custGeom>
            <a:solidFill>
              <a:srgbClr val="3A1F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2496800" y="4063375"/>
              <a:ext cx="13850" cy="19350"/>
            </a:xfrm>
            <a:custGeom>
              <a:avLst/>
              <a:gdLst/>
              <a:ahLst/>
              <a:cxnLst/>
              <a:rect l="l" t="t" r="r" b="b"/>
              <a:pathLst>
                <a:path w="554" h="774" extrusionOk="0">
                  <a:moveTo>
                    <a:pt x="355" y="0"/>
                  </a:moveTo>
                  <a:cubicBezTo>
                    <a:pt x="339" y="0"/>
                    <a:pt x="323" y="3"/>
                    <a:pt x="307" y="7"/>
                  </a:cubicBezTo>
                  <a:cubicBezTo>
                    <a:pt x="264" y="21"/>
                    <a:pt x="212" y="51"/>
                    <a:pt x="193" y="95"/>
                  </a:cubicBezTo>
                  <a:cubicBezTo>
                    <a:pt x="138" y="225"/>
                    <a:pt x="83" y="355"/>
                    <a:pt x="29" y="485"/>
                  </a:cubicBezTo>
                  <a:cubicBezTo>
                    <a:pt x="15" y="506"/>
                    <a:pt x="7" y="531"/>
                    <a:pt x="6" y="556"/>
                  </a:cubicBezTo>
                  <a:cubicBezTo>
                    <a:pt x="1" y="582"/>
                    <a:pt x="2" y="607"/>
                    <a:pt x="10" y="632"/>
                  </a:cubicBezTo>
                  <a:cubicBezTo>
                    <a:pt x="22" y="677"/>
                    <a:pt x="57" y="725"/>
                    <a:pt x="97" y="747"/>
                  </a:cubicBezTo>
                  <a:cubicBezTo>
                    <a:pt x="128" y="763"/>
                    <a:pt x="163" y="774"/>
                    <a:pt x="198" y="774"/>
                  </a:cubicBezTo>
                  <a:cubicBezTo>
                    <a:pt x="215" y="774"/>
                    <a:pt x="231" y="771"/>
                    <a:pt x="246" y="766"/>
                  </a:cubicBezTo>
                  <a:cubicBezTo>
                    <a:pt x="290" y="752"/>
                    <a:pt x="342" y="723"/>
                    <a:pt x="360" y="678"/>
                  </a:cubicBezTo>
                  <a:cubicBezTo>
                    <a:pt x="414" y="548"/>
                    <a:pt x="469" y="419"/>
                    <a:pt x="524" y="289"/>
                  </a:cubicBezTo>
                  <a:cubicBezTo>
                    <a:pt x="538" y="267"/>
                    <a:pt x="545" y="244"/>
                    <a:pt x="547" y="217"/>
                  </a:cubicBezTo>
                  <a:cubicBezTo>
                    <a:pt x="553" y="192"/>
                    <a:pt x="552" y="167"/>
                    <a:pt x="543" y="141"/>
                  </a:cubicBezTo>
                  <a:cubicBezTo>
                    <a:pt x="531" y="97"/>
                    <a:pt x="497" y="49"/>
                    <a:pt x="455" y="26"/>
                  </a:cubicBezTo>
                  <a:cubicBezTo>
                    <a:pt x="425" y="11"/>
                    <a:pt x="390" y="0"/>
                    <a:pt x="355" y="0"/>
                  </a:cubicBezTo>
                  <a:close/>
                </a:path>
              </a:pathLst>
            </a:custGeom>
            <a:solidFill>
              <a:srgbClr val="3A1F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2565075" y="4015875"/>
              <a:ext cx="22800" cy="24600"/>
            </a:xfrm>
            <a:custGeom>
              <a:avLst/>
              <a:gdLst/>
              <a:ahLst/>
              <a:cxnLst/>
              <a:rect l="l" t="t" r="r" b="b"/>
              <a:pathLst>
                <a:path w="912" h="984" extrusionOk="0">
                  <a:moveTo>
                    <a:pt x="713" y="0"/>
                  </a:moveTo>
                  <a:cubicBezTo>
                    <a:pt x="665" y="0"/>
                    <a:pt x="619" y="17"/>
                    <a:pt x="585" y="56"/>
                  </a:cubicBezTo>
                  <a:cubicBezTo>
                    <a:pt x="409" y="256"/>
                    <a:pt x="232" y="456"/>
                    <a:pt x="56" y="657"/>
                  </a:cubicBezTo>
                  <a:cubicBezTo>
                    <a:pt x="22" y="695"/>
                    <a:pt x="0" y="740"/>
                    <a:pt x="0" y="792"/>
                  </a:cubicBezTo>
                  <a:cubicBezTo>
                    <a:pt x="0" y="839"/>
                    <a:pt x="21" y="897"/>
                    <a:pt x="56" y="928"/>
                  </a:cubicBezTo>
                  <a:cubicBezTo>
                    <a:pt x="94" y="963"/>
                    <a:pt x="147" y="983"/>
                    <a:pt x="200" y="983"/>
                  </a:cubicBezTo>
                  <a:cubicBezTo>
                    <a:pt x="247" y="983"/>
                    <a:pt x="294" y="967"/>
                    <a:pt x="328" y="928"/>
                  </a:cubicBezTo>
                  <a:cubicBezTo>
                    <a:pt x="503" y="727"/>
                    <a:pt x="680" y="527"/>
                    <a:pt x="856" y="327"/>
                  </a:cubicBezTo>
                  <a:cubicBezTo>
                    <a:pt x="890" y="288"/>
                    <a:pt x="912" y="243"/>
                    <a:pt x="912" y="191"/>
                  </a:cubicBezTo>
                  <a:cubicBezTo>
                    <a:pt x="912" y="144"/>
                    <a:pt x="892" y="88"/>
                    <a:pt x="856" y="56"/>
                  </a:cubicBezTo>
                  <a:cubicBezTo>
                    <a:pt x="818" y="21"/>
                    <a:pt x="765" y="0"/>
                    <a:pt x="713" y="0"/>
                  </a:cubicBezTo>
                  <a:close/>
                </a:path>
              </a:pathLst>
            </a:custGeom>
            <a:solidFill>
              <a:srgbClr val="3A1F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2639875" y="3902225"/>
              <a:ext cx="26075" cy="31575"/>
            </a:xfrm>
            <a:custGeom>
              <a:avLst/>
              <a:gdLst/>
              <a:ahLst/>
              <a:cxnLst/>
              <a:rect l="l" t="t" r="r" b="b"/>
              <a:pathLst>
                <a:path w="1043" h="1263" extrusionOk="0">
                  <a:moveTo>
                    <a:pt x="836" y="1"/>
                  </a:moveTo>
                  <a:cubicBezTo>
                    <a:pt x="806" y="1"/>
                    <a:pt x="775" y="9"/>
                    <a:pt x="749" y="29"/>
                  </a:cubicBezTo>
                  <a:cubicBezTo>
                    <a:pt x="413" y="283"/>
                    <a:pt x="164" y="621"/>
                    <a:pt x="32" y="1020"/>
                  </a:cubicBezTo>
                  <a:cubicBezTo>
                    <a:pt x="0" y="1115"/>
                    <a:pt x="69" y="1234"/>
                    <a:pt x="166" y="1257"/>
                  </a:cubicBezTo>
                  <a:cubicBezTo>
                    <a:pt x="182" y="1260"/>
                    <a:pt x="199" y="1262"/>
                    <a:pt x="214" y="1262"/>
                  </a:cubicBezTo>
                  <a:cubicBezTo>
                    <a:pt x="300" y="1262"/>
                    <a:pt x="373" y="1209"/>
                    <a:pt x="401" y="1123"/>
                  </a:cubicBezTo>
                  <a:cubicBezTo>
                    <a:pt x="409" y="1100"/>
                    <a:pt x="417" y="1078"/>
                    <a:pt x="425" y="1057"/>
                  </a:cubicBezTo>
                  <a:lnTo>
                    <a:pt x="436" y="1030"/>
                  </a:lnTo>
                  <a:cubicBezTo>
                    <a:pt x="437" y="1026"/>
                    <a:pt x="446" y="1004"/>
                    <a:pt x="446" y="1004"/>
                  </a:cubicBezTo>
                  <a:lnTo>
                    <a:pt x="446" y="1004"/>
                  </a:lnTo>
                  <a:cubicBezTo>
                    <a:pt x="446" y="1004"/>
                    <a:pt x="446" y="1004"/>
                    <a:pt x="446" y="1004"/>
                  </a:cubicBezTo>
                  <a:lnTo>
                    <a:pt x="446" y="1004"/>
                  </a:lnTo>
                  <a:cubicBezTo>
                    <a:pt x="447" y="1001"/>
                    <a:pt x="448" y="998"/>
                    <a:pt x="448" y="998"/>
                  </a:cubicBezTo>
                  <a:cubicBezTo>
                    <a:pt x="452" y="989"/>
                    <a:pt x="456" y="982"/>
                    <a:pt x="460" y="973"/>
                  </a:cubicBezTo>
                  <a:cubicBezTo>
                    <a:pt x="469" y="954"/>
                    <a:pt x="478" y="934"/>
                    <a:pt x="488" y="915"/>
                  </a:cubicBezTo>
                  <a:cubicBezTo>
                    <a:pt x="527" y="836"/>
                    <a:pt x="574" y="760"/>
                    <a:pt x="625" y="687"/>
                  </a:cubicBezTo>
                  <a:cubicBezTo>
                    <a:pt x="634" y="676"/>
                    <a:pt x="643" y="663"/>
                    <a:pt x="652" y="651"/>
                  </a:cubicBezTo>
                  <a:lnTo>
                    <a:pt x="652" y="651"/>
                  </a:lnTo>
                  <a:cubicBezTo>
                    <a:pt x="652" y="651"/>
                    <a:pt x="652" y="651"/>
                    <a:pt x="652" y="651"/>
                  </a:cubicBezTo>
                  <a:cubicBezTo>
                    <a:pt x="652" y="651"/>
                    <a:pt x="654" y="649"/>
                    <a:pt x="660" y="643"/>
                  </a:cubicBezTo>
                  <a:cubicBezTo>
                    <a:pt x="666" y="633"/>
                    <a:pt x="674" y="624"/>
                    <a:pt x="681" y="615"/>
                  </a:cubicBezTo>
                  <a:cubicBezTo>
                    <a:pt x="709" y="581"/>
                    <a:pt x="740" y="547"/>
                    <a:pt x="770" y="516"/>
                  </a:cubicBezTo>
                  <a:cubicBezTo>
                    <a:pt x="800" y="486"/>
                    <a:pt x="830" y="457"/>
                    <a:pt x="862" y="428"/>
                  </a:cubicBezTo>
                  <a:cubicBezTo>
                    <a:pt x="879" y="412"/>
                    <a:pt x="897" y="397"/>
                    <a:pt x="914" y="382"/>
                  </a:cubicBezTo>
                  <a:cubicBezTo>
                    <a:pt x="922" y="377"/>
                    <a:pt x="930" y="370"/>
                    <a:pt x="936" y="365"/>
                  </a:cubicBezTo>
                  <a:cubicBezTo>
                    <a:pt x="938" y="363"/>
                    <a:pt x="940" y="362"/>
                    <a:pt x="942" y="361"/>
                  </a:cubicBezTo>
                  <a:lnTo>
                    <a:pt x="942" y="361"/>
                  </a:lnTo>
                  <a:cubicBezTo>
                    <a:pt x="942" y="360"/>
                    <a:pt x="942" y="360"/>
                    <a:pt x="942" y="360"/>
                  </a:cubicBezTo>
                  <a:cubicBezTo>
                    <a:pt x="983" y="328"/>
                    <a:pt x="1016" y="298"/>
                    <a:pt x="1030" y="246"/>
                  </a:cubicBezTo>
                  <a:cubicBezTo>
                    <a:pt x="1043" y="200"/>
                    <a:pt x="1038" y="139"/>
                    <a:pt x="1011" y="98"/>
                  </a:cubicBezTo>
                  <a:cubicBezTo>
                    <a:pt x="976" y="43"/>
                    <a:pt x="905" y="1"/>
                    <a:pt x="836" y="1"/>
                  </a:cubicBezTo>
                  <a:close/>
                </a:path>
              </a:pathLst>
            </a:custGeom>
            <a:solidFill>
              <a:srgbClr val="3A1F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2733150" y="3773500"/>
              <a:ext cx="24500" cy="29000"/>
            </a:xfrm>
            <a:custGeom>
              <a:avLst/>
              <a:gdLst/>
              <a:ahLst/>
              <a:cxnLst/>
              <a:rect l="l" t="t" r="r" b="b"/>
              <a:pathLst>
                <a:path w="980" h="1160" extrusionOk="0">
                  <a:moveTo>
                    <a:pt x="609" y="592"/>
                  </a:moveTo>
                  <a:cubicBezTo>
                    <a:pt x="609" y="596"/>
                    <a:pt x="597" y="610"/>
                    <a:pt x="596" y="610"/>
                  </a:cubicBezTo>
                  <a:cubicBezTo>
                    <a:pt x="595" y="610"/>
                    <a:pt x="597" y="606"/>
                    <a:pt x="605" y="596"/>
                  </a:cubicBezTo>
                  <a:lnTo>
                    <a:pt x="609" y="592"/>
                  </a:lnTo>
                  <a:close/>
                  <a:moveTo>
                    <a:pt x="747" y="0"/>
                  </a:moveTo>
                  <a:cubicBezTo>
                    <a:pt x="716" y="0"/>
                    <a:pt x="685" y="9"/>
                    <a:pt x="658" y="28"/>
                  </a:cubicBezTo>
                  <a:cubicBezTo>
                    <a:pt x="352" y="242"/>
                    <a:pt x="124" y="556"/>
                    <a:pt x="26" y="918"/>
                  </a:cubicBezTo>
                  <a:cubicBezTo>
                    <a:pt x="1" y="1015"/>
                    <a:pt x="59" y="1131"/>
                    <a:pt x="161" y="1154"/>
                  </a:cubicBezTo>
                  <a:cubicBezTo>
                    <a:pt x="177" y="1157"/>
                    <a:pt x="192" y="1159"/>
                    <a:pt x="208" y="1159"/>
                  </a:cubicBezTo>
                  <a:cubicBezTo>
                    <a:pt x="293" y="1159"/>
                    <a:pt x="373" y="1107"/>
                    <a:pt x="397" y="1020"/>
                  </a:cubicBezTo>
                  <a:cubicBezTo>
                    <a:pt x="407" y="983"/>
                    <a:pt x="418" y="946"/>
                    <a:pt x="431" y="911"/>
                  </a:cubicBezTo>
                  <a:cubicBezTo>
                    <a:pt x="436" y="895"/>
                    <a:pt x="442" y="879"/>
                    <a:pt x="449" y="864"/>
                  </a:cubicBezTo>
                  <a:lnTo>
                    <a:pt x="449" y="864"/>
                  </a:lnTo>
                  <a:cubicBezTo>
                    <a:pt x="449" y="863"/>
                    <a:pt x="450" y="862"/>
                    <a:pt x="450" y="861"/>
                  </a:cubicBezTo>
                  <a:lnTo>
                    <a:pt x="460" y="839"/>
                  </a:lnTo>
                  <a:cubicBezTo>
                    <a:pt x="493" y="768"/>
                    <a:pt x="533" y="699"/>
                    <a:pt x="577" y="636"/>
                  </a:cubicBezTo>
                  <a:cubicBezTo>
                    <a:pt x="582" y="628"/>
                    <a:pt x="609" y="599"/>
                    <a:pt x="609" y="592"/>
                  </a:cubicBezTo>
                  <a:lnTo>
                    <a:pt x="609" y="592"/>
                  </a:lnTo>
                  <a:lnTo>
                    <a:pt x="625" y="573"/>
                  </a:lnTo>
                  <a:cubicBezTo>
                    <a:pt x="649" y="544"/>
                    <a:pt x="674" y="516"/>
                    <a:pt x="701" y="488"/>
                  </a:cubicBezTo>
                  <a:cubicBezTo>
                    <a:pt x="729" y="461"/>
                    <a:pt x="757" y="435"/>
                    <a:pt x="785" y="410"/>
                  </a:cubicBezTo>
                  <a:cubicBezTo>
                    <a:pt x="793" y="404"/>
                    <a:pt x="822" y="382"/>
                    <a:pt x="821" y="382"/>
                  </a:cubicBezTo>
                  <a:lnTo>
                    <a:pt x="821" y="382"/>
                  </a:lnTo>
                  <a:cubicBezTo>
                    <a:pt x="821" y="382"/>
                    <a:pt x="821" y="383"/>
                    <a:pt x="819" y="384"/>
                  </a:cubicBezTo>
                  <a:lnTo>
                    <a:pt x="819" y="384"/>
                  </a:lnTo>
                  <a:cubicBezTo>
                    <a:pt x="830" y="375"/>
                    <a:pt x="841" y="367"/>
                    <a:pt x="852" y="359"/>
                  </a:cubicBezTo>
                  <a:cubicBezTo>
                    <a:pt x="934" y="302"/>
                    <a:pt x="980" y="189"/>
                    <a:pt x="921" y="97"/>
                  </a:cubicBezTo>
                  <a:cubicBezTo>
                    <a:pt x="885" y="41"/>
                    <a:pt x="815" y="0"/>
                    <a:pt x="747" y="0"/>
                  </a:cubicBezTo>
                  <a:close/>
                </a:path>
              </a:pathLst>
            </a:custGeom>
            <a:solidFill>
              <a:srgbClr val="3A1F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2804950" y="3719175"/>
              <a:ext cx="16300" cy="21700"/>
            </a:xfrm>
            <a:custGeom>
              <a:avLst/>
              <a:gdLst/>
              <a:ahLst/>
              <a:cxnLst/>
              <a:rect l="l" t="t" r="r" b="b"/>
              <a:pathLst>
                <a:path w="652" h="868" extrusionOk="0">
                  <a:moveTo>
                    <a:pt x="451" y="0"/>
                  </a:moveTo>
                  <a:cubicBezTo>
                    <a:pt x="385" y="0"/>
                    <a:pt x="320" y="30"/>
                    <a:pt x="287" y="93"/>
                  </a:cubicBezTo>
                  <a:cubicBezTo>
                    <a:pt x="203" y="256"/>
                    <a:pt x="118" y="419"/>
                    <a:pt x="34" y="582"/>
                  </a:cubicBezTo>
                  <a:cubicBezTo>
                    <a:pt x="10" y="628"/>
                    <a:pt x="1" y="679"/>
                    <a:pt x="15" y="730"/>
                  </a:cubicBezTo>
                  <a:cubicBezTo>
                    <a:pt x="26" y="774"/>
                    <a:pt x="61" y="823"/>
                    <a:pt x="103" y="844"/>
                  </a:cubicBezTo>
                  <a:cubicBezTo>
                    <a:pt x="133" y="860"/>
                    <a:pt x="167" y="868"/>
                    <a:pt x="201" y="868"/>
                  </a:cubicBezTo>
                  <a:cubicBezTo>
                    <a:pt x="267" y="868"/>
                    <a:pt x="332" y="838"/>
                    <a:pt x="365" y="776"/>
                  </a:cubicBezTo>
                  <a:cubicBezTo>
                    <a:pt x="449" y="613"/>
                    <a:pt x="534" y="450"/>
                    <a:pt x="618" y="287"/>
                  </a:cubicBezTo>
                  <a:cubicBezTo>
                    <a:pt x="643" y="241"/>
                    <a:pt x="651" y="190"/>
                    <a:pt x="637" y="139"/>
                  </a:cubicBezTo>
                  <a:cubicBezTo>
                    <a:pt x="626" y="94"/>
                    <a:pt x="592" y="46"/>
                    <a:pt x="550" y="24"/>
                  </a:cubicBezTo>
                  <a:cubicBezTo>
                    <a:pt x="520" y="8"/>
                    <a:pt x="485" y="0"/>
                    <a:pt x="451" y="0"/>
                  </a:cubicBezTo>
                  <a:close/>
                </a:path>
              </a:pathLst>
            </a:custGeom>
            <a:solidFill>
              <a:srgbClr val="3A1F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2763900" y="3680975"/>
              <a:ext cx="29875" cy="37300"/>
            </a:xfrm>
            <a:custGeom>
              <a:avLst/>
              <a:gdLst/>
              <a:ahLst/>
              <a:cxnLst/>
              <a:rect l="l" t="t" r="r" b="b"/>
              <a:pathLst>
                <a:path w="1195" h="1492" extrusionOk="0">
                  <a:moveTo>
                    <a:pt x="975" y="0"/>
                  </a:moveTo>
                  <a:cubicBezTo>
                    <a:pt x="909" y="0"/>
                    <a:pt x="848" y="34"/>
                    <a:pt x="808" y="93"/>
                  </a:cubicBezTo>
                  <a:cubicBezTo>
                    <a:pt x="557" y="464"/>
                    <a:pt x="307" y="834"/>
                    <a:pt x="57" y="1205"/>
                  </a:cubicBezTo>
                  <a:cubicBezTo>
                    <a:pt x="1" y="1289"/>
                    <a:pt x="39" y="1421"/>
                    <a:pt x="125" y="1467"/>
                  </a:cubicBezTo>
                  <a:cubicBezTo>
                    <a:pt x="157" y="1484"/>
                    <a:pt x="190" y="1492"/>
                    <a:pt x="221" y="1492"/>
                  </a:cubicBezTo>
                  <a:cubicBezTo>
                    <a:pt x="286" y="1492"/>
                    <a:pt x="347" y="1458"/>
                    <a:pt x="388" y="1398"/>
                  </a:cubicBezTo>
                  <a:cubicBezTo>
                    <a:pt x="638" y="1028"/>
                    <a:pt x="888" y="657"/>
                    <a:pt x="1139" y="288"/>
                  </a:cubicBezTo>
                  <a:cubicBezTo>
                    <a:pt x="1195" y="204"/>
                    <a:pt x="1157" y="72"/>
                    <a:pt x="1070" y="25"/>
                  </a:cubicBezTo>
                  <a:cubicBezTo>
                    <a:pt x="1039" y="8"/>
                    <a:pt x="1006" y="0"/>
                    <a:pt x="975" y="0"/>
                  </a:cubicBezTo>
                  <a:close/>
                </a:path>
              </a:pathLst>
            </a:custGeom>
            <a:solidFill>
              <a:srgbClr val="7744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2732425" y="3690150"/>
              <a:ext cx="26250" cy="31775"/>
            </a:xfrm>
            <a:custGeom>
              <a:avLst/>
              <a:gdLst/>
              <a:ahLst/>
              <a:cxnLst/>
              <a:rect l="l" t="t" r="r" b="b"/>
              <a:pathLst>
                <a:path w="1050" h="1271" extrusionOk="0">
                  <a:moveTo>
                    <a:pt x="828" y="0"/>
                  </a:moveTo>
                  <a:cubicBezTo>
                    <a:pt x="763" y="0"/>
                    <a:pt x="703" y="34"/>
                    <a:pt x="662" y="94"/>
                  </a:cubicBezTo>
                  <a:lnTo>
                    <a:pt x="56" y="983"/>
                  </a:lnTo>
                  <a:cubicBezTo>
                    <a:pt x="0" y="1066"/>
                    <a:pt x="39" y="1199"/>
                    <a:pt x="125" y="1245"/>
                  </a:cubicBezTo>
                  <a:cubicBezTo>
                    <a:pt x="157" y="1262"/>
                    <a:pt x="190" y="1270"/>
                    <a:pt x="221" y="1270"/>
                  </a:cubicBezTo>
                  <a:cubicBezTo>
                    <a:pt x="286" y="1270"/>
                    <a:pt x="347" y="1236"/>
                    <a:pt x="388" y="1177"/>
                  </a:cubicBezTo>
                  <a:cubicBezTo>
                    <a:pt x="590" y="880"/>
                    <a:pt x="791" y="583"/>
                    <a:pt x="994" y="288"/>
                  </a:cubicBezTo>
                  <a:cubicBezTo>
                    <a:pt x="1050" y="204"/>
                    <a:pt x="1011" y="71"/>
                    <a:pt x="925" y="26"/>
                  </a:cubicBezTo>
                  <a:cubicBezTo>
                    <a:pt x="893" y="9"/>
                    <a:pt x="860" y="0"/>
                    <a:pt x="828" y="0"/>
                  </a:cubicBezTo>
                  <a:close/>
                </a:path>
              </a:pathLst>
            </a:custGeom>
            <a:solidFill>
              <a:srgbClr val="7744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2671550" y="3765425"/>
              <a:ext cx="20675" cy="31500"/>
            </a:xfrm>
            <a:custGeom>
              <a:avLst/>
              <a:gdLst/>
              <a:ahLst/>
              <a:cxnLst/>
              <a:rect l="l" t="t" r="r" b="b"/>
              <a:pathLst>
                <a:path w="827" h="1260" extrusionOk="0">
                  <a:moveTo>
                    <a:pt x="615" y="1"/>
                  </a:moveTo>
                  <a:cubicBezTo>
                    <a:pt x="549" y="1"/>
                    <a:pt x="482" y="30"/>
                    <a:pt x="452" y="93"/>
                  </a:cubicBezTo>
                  <a:cubicBezTo>
                    <a:pt x="316" y="387"/>
                    <a:pt x="178" y="680"/>
                    <a:pt x="42" y="974"/>
                  </a:cubicBezTo>
                  <a:cubicBezTo>
                    <a:pt x="0" y="1064"/>
                    <a:pt x="13" y="1185"/>
                    <a:pt x="111" y="1236"/>
                  </a:cubicBezTo>
                  <a:cubicBezTo>
                    <a:pt x="140" y="1252"/>
                    <a:pt x="175" y="1260"/>
                    <a:pt x="210" y="1260"/>
                  </a:cubicBezTo>
                  <a:cubicBezTo>
                    <a:pt x="276" y="1260"/>
                    <a:pt x="343" y="1231"/>
                    <a:pt x="373" y="1168"/>
                  </a:cubicBezTo>
                  <a:cubicBezTo>
                    <a:pt x="509" y="875"/>
                    <a:pt x="647" y="581"/>
                    <a:pt x="784" y="288"/>
                  </a:cubicBezTo>
                  <a:cubicBezTo>
                    <a:pt x="826" y="196"/>
                    <a:pt x="812" y="76"/>
                    <a:pt x="714" y="24"/>
                  </a:cubicBezTo>
                  <a:cubicBezTo>
                    <a:pt x="685" y="9"/>
                    <a:pt x="650" y="1"/>
                    <a:pt x="615" y="1"/>
                  </a:cubicBezTo>
                  <a:close/>
                </a:path>
              </a:pathLst>
            </a:custGeom>
            <a:solidFill>
              <a:srgbClr val="7744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2695600" y="3782650"/>
              <a:ext cx="21625" cy="26775"/>
            </a:xfrm>
            <a:custGeom>
              <a:avLst/>
              <a:gdLst/>
              <a:ahLst/>
              <a:cxnLst/>
              <a:rect l="l" t="t" r="r" b="b"/>
              <a:pathLst>
                <a:path w="865" h="1071" extrusionOk="0">
                  <a:moveTo>
                    <a:pt x="645" y="1"/>
                  </a:moveTo>
                  <a:cubicBezTo>
                    <a:pt x="580" y="1"/>
                    <a:pt x="518" y="33"/>
                    <a:pt x="480" y="94"/>
                  </a:cubicBezTo>
                  <a:cubicBezTo>
                    <a:pt x="338" y="325"/>
                    <a:pt x="197" y="554"/>
                    <a:pt x="54" y="784"/>
                  </a:cubicBezTo>
                  <a:cubicBezTo>
                    <a:pt x="0" y="869"/>
                    <a:pt x="32" y="999"/>
                    <a:pt x="123" y="1046"/>
                  </a:cubicBezTo>
                  <a:cubicBezTo>
                    <a:pt x="154" y="1063"/>
                    <a:pt x="187" y="1071"/>
                    <a:pt x="220" y="1071"/>
                  </a:cubicBezTo>
                  <a:cubicBezTo>
                    <a:pt x="285" y="1071"/>
                    <a:pt x="348" y="1039"/>
                    <a:pt x="385" y="978"/>
                  </a:cubicBezTo>
                  <a:cubicBezTo>
                    <a:pt x="528" y="748"/>
                    <a:pt x="669" y="518"/>
                    <a:pt x="811" y="288"/>
                  </a:cubicBezTo>
                  <a:cubicBezTo>
                    <a:pt x="865" y="202"/>
                    <a:pt x="833" y="72"/>
                    <a:pt x="743" y="25"/>
                  </a:cubicBezTo>
                  <a:cubicBezTo>
                    <a:pt x="711" y="9"/>
                    <a:pt x="678" y="1"/>
                    <a:pt x="645" y="1"/>
                  </a:cubicBezTo>
                  <a:close/>
                </a:path>
              </a:pathLst>
            </a:custGeom>
            <a:solidFill>
              <a:srgbClr val="7744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2618625" y="3860200"/>
              <a:ext cx="40275" cy="46575"/>
            </a:xfrm>
            <a:custGeom>
              <a:avLst/>
              <a:gdLst/>
              <a:ahLst/>
              <a:cxnLst/>
              <a:rect l="l" t="t" r="r" b="b"/>
              <a:pathLst>
                <a:path w="1611" h="1863" extrusionOk="0">
                  <a:moveTo>
                    <a:pt x="1401" y="1"/>
                  </a:moveTo>
                  <a:cubicBezTo>
                    <a:pt x="1351" y="1"/>
                    <a:pt x="1302" y="20"/>
                    <a:pt x="1263" y="55"/>
                  </a:cubicBezTo>
                  <a:lnTo>
                    <a:pt x="1263" y="56"/>
                  </a:lnTo>
                  <a:cubicBezTo>
                    <a:pt x="788" y="492"/>
                    <a:pt x="387" y="1007"/>
                    <a:pt x="81" y="1574"/>
                  </a:cubicBezTo>
                  <a:cubicBezTo>
                    <a:pt x="0" y="1724"/>
                    <a:pt x="133" y="1863"/>
                    <a:pt x="262" y="1863"/>
                  </a:cubicBezTo>
                  <a:cubicBezTo>
                    <a:pt x="319" y="1863"/>
                    <a:pt x="376" y="1835"/>
                    <a:pt x="412" y="1768"/>
                  </a:cubicBezTo>
                  <a:cubicBezTo>
                    <a:pt x="704" y="1226"/>
                    <a:pt x="1082" y="743"/>
                    <a:pt x="1534" y="328"/>
                  </a:cubicBezTo>
                  <a:cubicBezTo>
                    <a:pt x="1610" y="258"/>
                    <a:pt x="1605" y="126"/>
                    <a:pt x="1534" y="55"/>
                  </a:cubicBezTo>
                  <a:cubicBezTo>
                    <a:pt x="1496" y="18"/>
                    <a:pt x="1449" y="1"/>
                    <a:pt x="1401" y="1"/>
                  </a:cubicBezTo>
                  <a:close/>
                </a:path>
              </a:pathLst>
            </a:custGeom>
            <a:solidFill>
              <a:srgbClr val="7744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2702325" y="3834475"/>
              <a:ext cx="22825" cy="24575"/>
            </a:xfrm>
            <a:custGeom>
              <a:avLst/>
              <a:gdLst/>
              <a:ahLst/>
              <a:cxnLst/>
              <a:rect l="l" t="t" r="r" b="b"/>
              <a:pathLst>
                <a:path w="913" h="983" extrusionOk="0">
                  <a:moveTo>
                    <a:pt x="713" y="0"/>
                  </a:moveTo>
                  <a:cubicBezTo>
                    <a:pt x="665" y="0"/>
                    <a:pt x="618" y="17"/>
                    <a:pt x="584" y="56"/>
                  </a:cubicBezTo>
                  <a:cubicBezTo>
                    <a:pt x="409" y="255"/>
                    <a:pt x="233" y="457"/>
                    <a:pt x="56" y="656"/>
                  </a:cubicBezTo>
                  <a:cubicBezTo>
                    <a:pt x="23" y="695"/>
                    <a:pt x="0" y="740"/>
                    <a:pt x="0" y="793"/>
                  </a:cubicBezTo>
                  <a:cubicBezTo>
                    <a:pt x="0" y="840"/>
                    <a:pt x="20" y="896"/>
                    <a:pt x="56" y="928"/>
                  </a:cubicBezTo>
                  <a:cubicBezTo>
                    <a:pt x="94" y="962"/>
                    <a:pt x="148" y="983"/>
                    <a:pt x="200" y="983"/>
                  </a:cubicBezTo>
                  <a:cubicBezTo>
                    <a:pt x="247" y="983"/>
                    <a:pt x="294" y="966"/>
                    <a:pt x="327" y="928"/>
                  </a:cubicBezTo>
                  <a:cubicBezTo>
                    <a:pt x="504" y="728"/>
                    <a:pt x="680" y="527"/>
                    <a:pt x="857" y="327"/>
                  </a:cubicBezTo>
                  <a:cubicBezTo>
                    <a:pt x="890" y="288"/>
                    <a:pt x="913" y="243"/>
                    <a:pt x="913" y="190"/>
                  </a:cubicBezTo>
                  <a:cubicBezTo>
                    <a:pt x="913" y="143"/>
                    <a:pt x="891" y="87"/>
                    <a:pt x="857" y="56"/>
                  </a:cubicBezTo>
                  <a:cubicBezTo>
                    <a:pt x="819" y="21"/>
                    <a:pt x="766" y="0"/>
                    <a:pt x="713" y="0"/>
                  </a:cubicBezTo>
                  <a:close/>
                </a:path>
              </a:pathLst>
            </a:custGeom>
            <a:solidFill>
              <a:srgbClr val="7744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2603750" y="3844925"/>
              <a:ext cx="32825" cy="34625"/>
            </a:xfrm>
            <a:custGeom>
              <a:avLst/>
              <a:gdLst/>
              <a:ahLst/>
              <a:cxnLst/>
              <a:rect l="l" t="t" r="r" b="b"/>
              <a:pathLst>
                <a:path w="1313" h="1385" extrusionOk="0">
                  <a:moveTo>
                    <a:pt x="1090" y="0"/>
                  </a:moveTo>
                  <a:cubicBezTo>
                    <a:pt x="1042" y="0"/>
                    <a:pt x="995" y="18"/>
                    <a:pt x="961" y="56"/>
                  </a:cubicBezTo>
                  <a:cubicBezTo>
                    <a:pt x="667" y="390"/>
                    <a:pt x="375" y="725"/>
                    <a:pt x="80" y="1058"/>
                  </a:cubicBezTo>
                  <a:cubicBezTo>
                    <a:pt x="14" y="1133"/>
                    <a:pt x="0" y="1257"/>
                    <a:pt x="80" y="1329"/>
                  </a:cubicBezTo>
                  <a:cubicBezTo>
                    <a:pt x="118" y="1364"/>
                    <a:pt x="172" y="1385"/>
                    <a:pt x="224" y="1385"/>
                  </a:cubicBezTo>
                  <a:cubicBezTo>
                    <a:pt x="272" y="1385"/>
                    <a:pt x="318" y="1368"/>
                    <a:pt x="352" y="1329"/>
                  </a:cubicBezTo>
                  <a:cubicBezTo>
                    <a:pt x="646" y="996"/>
                    <a:pt x="940" y="661"/>
                    <a:pt x="1233" y="328"/>
                  </a:cubicBezTo>
                  <a:cubicBezTo>
                    <a:pt x="1299" y="252"/>
                    <a:pt x="1313" y="129"/>
                    <a:pt x="1233" y="56"/>
                  </a:cubicBezTo>
                  <a:cubicBezTo>
                    <a:pt x="1195" y="21"/>
                    <a:pt x="1142" y="0"/>
                    <a:pt x="1090" y="0"/>
                  </a:cubicBezTo>
                  <a:close/>
                </a:path>
              </a:pathLst>
            </a:custGeom>
            <a:solidFill>
              <a:srgbClr val="7744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2514475" y="3942900"/>
              <a:ext cx="26400" cy="31675"/>
            </a:xfrm>
            <a:custGeom>
              <a:avLst/>
              <a:gdLst/>
              <a:ahLst/>
              <a:cxnLst/>
              <a:rect l="l" t="t" r="r" b="b"/>
              <a:pathLst>
                <a:path w="1056" h="1267" extrusionOk="0">
                  <a:moveTo>
                    <a:pt x="833" y="0"/>
                  </a:moveTo>
                  <a:cubicBezTo>
                    <a:pt x="768" y="0"/>
                    <a:pt x="708" y="34"/>
                    <a:pt x="667" y="94"/>
                  </a:cubicBezTo>
                  <a:cubicBezTo>
                    <a:pt x="464" y="390"/>
                    <a:pt x="260" y="685"/>
                    <a:pt x="57" y="980"/>
                  </a:cubicBezTo>
                  <a:cubicBezTo>
                    <a:pt x="0" y="1063"/>
                    <a:pt x="38" y="1197"/>
                    <a:pt x="126" y="1243"/>
                  </a:cubicBezTo>
                  <a:cubicBezTo>
                    <a:pt x="158" y="1259"/>
                    <a:pt x="190" y="1267"/>
                    <a:pt x="221" y="1267"/>
                  </a:cubicBezTo>
                  <a:cubicBezTo>
                    <a:pt x="286" y="1267"/>
                    <a:pt x="347" y="1233"/>
                    <a:pt x="388" y="1174"/>
                  </a:cubicBezTo>
                  <a:cubicBezTo>
                    <a:pt x="592" y="878"/>
                    <a:pt x="795" y="583"/>
                    <a:pt x="998" y="288"/>
                  </a:cubicBezTo>
                  <a:cubicBezTo>
                    <a:pt x="1056" y="205"/>
                    <a:pt x="1016" y="71"/>
                    <a:pt x="930" y="25"/>
                  </a:cubicBezTo>
                  <a:cubicBezTo>
                    <a:pt x="897" y="8"/>
                    <a:pt x="865" y="0"/>
                    <a:pt x="833" y="0"/>
                  </a:cubicBezTo>
                  <a:close/>
                </a:path>
              </a:pathLst>
            </a:custGeom>
            <a:solidFill>
              <a:srgbClr val="7744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2471600" y="4005650"/>
              <a:ext cx="19300" cy="24250"/>
            </a:xfrm>
            <a:custGeom>
              <a:avLst/>
              <a:gdLst/>
              <a:ahLst/>
              <a:cxnLst/>
              <a:rect l="l" t="t" r="r" b="b"/>
              <a:pathLst>
                <a:path w="772" h="970" extrusionOk="0">
                  <a:moveTo>
                    <a:pt x="555" y="0"/>
                  </a:moveTo>
                  <a:cubicBezTo>
                    <a:pt x="489" y="0"/>
                    <a:pt x="425" y="32"/>
                    <a:pt x="390" y="94"/>
                  </a:cubicBezTo>
                  <a:cubicBezTo>
                    <a:pt x="277" y="290"/>
                    <a:pt x="163" y="486"/>
                    <a:pt x="50" y="682"/>
                  </a:cubicBezTo>
                  <a:cubicBezTo>
                    <a:pt x="0" y="770"/>
                    <a:pt x="27" y="896"/>
                    <a:pt x="119" y="945"/>
                  </a:cubicBezTo>
                  <a:cubicBezTo>
                    <a:pt x="149" y="961"/>
                    <a:pt x="183" y="969"/>
                    <a:pt x="216" y="969"/>
                  </a:cubicBezTo>
                  <a:cubicBezTo>
                    <a:pt x="281" y="969"/>
                    <a:pt x="345" y="938"/>
                    <a:pt x="381" y="876"/>
                  </a:cubicBezTo>
                  <a:cubicBezTo>
                    <a:pt x="494" y="679"/>
                    <a:pt x="608" y="483"/>
                    <a:pt x="721" y="287"/>
                  </a:cubicBezTo>
                  <a:cubicBezTo>
                    <a:pt x="772" y="199"/>
                    <a:pt x="745" y="73"/>
                    <a:pt x="652" y="25"/>
                  </a:cubicBezTo>
                  <a:cubicBezTo>
                    <a:pt x="622" y="9"/>
                    <a:pt x="588" y="0"/>
                    <a:pt x="555" y="0"/>
                  </a:cubicBezTo>
                  <a:close/>
                </a:path>
              </a:pathLst>
            </a:custGeom>
            <a:solidFill>
              <a:srgbClr val="7744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2581950" y="3918250"/>
              <a:ext cx="16225" cy="17150"/>
            </a:xfrm>
            <a:custGeom>
              <a:avLst/>
              <a:gdLst/>
              <a:ahLst/>
              <a:cxnLst/>
              <a:rect l="l" t="t" r="r" b="b"/>
              <a:pathLst>
                <a:path w="649" h="686" extrusionOk="0">
                  <a:moveTo>
                    <a:pt x="460" y="1"/>
                  </a:moveTo>
                  <a:cubicBezTo>
                    <a:pt x="458" y="1"/>
                    <a:pt x="457" y="1"/>
                    <a:pt x="456" y="1"/>
                  </a:cubicBezTo>
                  <a:cubicBezTo>
                    <a:pt x="408" y="3"/>
                    <a:pt x="354" y="18"/>
                    <a:pt x="321" y="57"/>
                  </a:cubicBezTo>
                  <a:cubicBezTo>
                    <a:pt x="232" y="157"/>
                    <a:pt x="144" y="258"/>
                    <a:pt x="56" y="358"/>
                  </a:cubicBezTo>
                  <a:cubicBezTo>
                    <a:pt x="22" y="397"/>
                    <a:pt x="0" y="441"/>
                    <a:pt x="0" y="493"/>
                  </a:cubicBezTo>
                  <a:cubicBezTo>
                    <a:pt x="0" y="540"/>
                    <a:pt x="21" y="596"/>
                    <a:pt x="56" y="630"/>
                  </a:cubicBezTo>
                  <a:cubicBezTo>
                    <a:pt x="91" y="661"/>
                    <a:pt x="136" y="686"/>
                    <a:pt x="184" y="686"/>
                  </a:cubicBezTo>
                  <a:cubicBezTo>
                    <a:pt x="186" y="686"/>
                    <a:pt x="189" y="686"/>
                    <a:pt x="191" y="686"/>
                  </a:cubicBezTo>
                  <a:cubicBezTo>
                    <a:pt x="241" y="683"/>
                    <a:pt x="294" y="668"/>
                    <a:pt x="327" y="630"/>
                  </a:cubicBezTo>
                  <a:cubicBezTo>
                    <a:pt x="415" y="529"/>
                    <a:pt x="503" y="428"/>
                    <a:pt x="592" y="328"/>
                  </a:cubicBezTo>
                  <a:cubicBezTo>
                    <a:pt x="625" y="290"/>
                    <a:pt x="648" y="245"/>
                    <a:pt x="648" y="193"/>
                  </a:cubicBezTo>
                  <a:cubicBezTo>
                    <a:pt x="648" y="146"/>
                    <a:pt x="627" y="90"/>
                    <a:pt x="592" y="57"/>
                  </a:cubicBezTo>
                  <a:cubicBezTo>
                    <a:pt x="557" y="26"/>
                    <a:pt x="509" y="1"/>
                    <a:pt x="460" y="1"/>
                  </a:cubicBezTo>
                  <a:close/>
                </a:path>
              </a:pathLst>
            </a:custGeom>
            <a:solidFill>
              <a:srgbClr val="7744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2488550" y="4024950"/>
              <a:ext cx="23625" cy="37225"/>
            </a:xfrm>
            <a:custGeom>
              <a:avLst/>
              <a:gdLst/>
              <a:ahLst/>
              <a:cxnLst/>
              <a:rect l="l" t="t" r="r" b="b"/>
              <a:pathLst>
                <a:path w="945" h="1489" extrusionOk="0">
                  <a:moveTo>
                    <a:pt x="733" y="0"/>
                  </a:moveTo>
                  <a:cubicBezTo>
                    <a:pt x="666" y="0"/>
                    <a:pt x="600" y="30"/>
                    <a:pt x="570" y="93"/>
                  </a:cubicBezTo>
                  <a:cubicBezTo>
                    <a:pt x="394" y="462"/>
                    <a:pt x="219" y="833"/>
                    <a:pt x="43" y="1202"/>
                  </a:cubicBezTo>
                  <a:cubicBezTo>
                    <a:pt x="1" y="1294"/>
                    <a:pt x="15" y="1413"/>
                    <a:pt x="112" y="1464"/>
                  </a:cubicBezTo>
                  <a:cubicBezTo>
                    <a:pt x="142" y="1480"/>
                    <a:pt x="178" y="1489"/>
                    <a:pt x="213" y="1489"/>
                  </a:cubicBezTo>
                  <a:cubicBezTo>
                    <a:pt x="280" y="1489"/>
                    <a:pt x="345" y="1460"/>
                    <a:pt x="375" y="1397"/>
                  </a:cubicBezTo>
                  <a:cubicBezTo>
                    <a:pt x="550" y="1026"/>
                    <a:pt x="725" y="657"/>
                    <a:pt x="901" y="287"/>
                  </a:cubicBezTo>
                  <a:cubicBezTo>
                    <a:pt x="944" y="196"/>
                    <a:pt x="929" y="75"/>
                    <a:pt x="832" y="24"/>
                  </a:cubicBezTo>
                  <a:cubicBezTo>
                    <a:pt x="803" y="8"/>
                    <a:pt x="768" y="0"/>
                    <a:pt x="733" y="0"/>
                  </a:cubicBezTo>
                  <a:close/>
                </a:path>
              </a:pathLst>
            </a:custGeom>
            <a:solidFill>
              <a:srgbClr val="7744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2201750" y="3503100"/>
              <a:ext cx="143350" cy="1047500"/>
            </a:xfrm>
            <a:custGeom>
              <a:avLst/>
              <a:gdLst/>
              <a:ahLst/>
              <a:cxnLst/>
              <a:rect l="l" t="t" r="r" b="b"/>
              <a:pathLst>
                <a:path w="5734" h="41900" extrusionOk="0">
                  <a:moveTo>
                    <a:pt x="5190" y="1"/>
                  </a:moveTo>
                  <a:cubicBezTo>
                    <a:pt x="5012" y="1"/>
                    <a:pt x="4836" y="95"/>
                    <a:pt x="4767" y="312"/>
                  </a:cubicBezTo>
                  <a:cubicBezTo>
                    <a:pt x="2851" y="6401"/>
                    <a:pt x="1536" y="12671"/>
                    <a:pt x="822" y="19014"/>
                  </a:cubicBezTo>
                  <a:cubicBezTo>
                    <a:pt x="106" y="25362"/>
                    <a:pt x="1" y="31778"/>
                    <a:pt x="515" y="38145"/>
                  </a:cubicBezTo>
                  <a:cubicBezTo>
                    <a:pt x="616" y="39399"/>
                    <a:pt x="742" y="40651"/>
                    <a:pt x="891" y="41900"/>
                  </a:cubicBezTo>
                  <a:lnTo>
                    <a:pt x="1791" y="41900"/>
                  </a:lnTo>
                  <a:cubicBezTo>
                    <a:pt x="1308" y="37870"/>
                    <a:pt x="1073" y="33813"/>
                    <a:pt x="1091" y="29753"/>
                  </a:cubicBezTo>
                  <a:cubicBezTo>
                    <a:pt x="1117" y="23428"/>
                    <a:pt x="1746" y="17107"/>
                    <a:pt x="2979" y="10903"/>
                  </a:cubicBezTo>
                  <a:cubicBezTo>
                    <a:pt x="3674" y="7407"/>
                    <a:pt x="4560" y="3951"/>
                    <a:pt x="5629" y="550"/>
                  </a:cubicBezTo>
                  <a:cubicBezTo>
                    <a:pt x="5734" y="218"/>
                    <a:pt x="5461" y="1"/>
                    <a:pt x="519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2117075" y="3540225"/>
              <a:ext cx="298200" cy="600750"/>
            </a:xfrm>
            <a:custGeom>
              <a:avLst/>
              <a:gdLst/>
              <a:ahLst/>
              <a:cxnLst/>
              <a:rect l="l" t="t" r="r" b="b"/>
              <a:pathLst>
                <a:path w="11928" h="24030" extrusionOk="0">
                  <a:moveTo>
                    <a:pt x="4748" y="0"/>
                  </a:moveTo>
                  <a:cubicBezTo>
                    <a:pt x="4654" y="0"/>
                    <a:pt x="4572" y="66"/>
                    <a:pt x="4553" y="160"/>
                  </a:cubicBezTo>
                  <a:lnTo>
                    <a:pt x="22" y="22369"/>
                  </a:lnTo>
                  <a:cubicBezTo>
                    <a:pt x="0" y="22478"/>
                    <a:pt x="70" y="22583"/>
                    <a:pt x="178" y="22606"/>
                  </a:cubicBezTo>
                  <a:lnTo>
                    <a:pt x="7138" y="24026"/>
                  </a:lnTo>
                  <a:cubicBezTo>
                    <a:pt x="7152" y="24028"/>
                    <a:pt x="7165" y="24030"/>
                    <a:pt x="7178" y="24030"/>
                  </a:cubicBezTo>
                  <a:cubicBezTo>
                    <a:pt x="7272" y="24030"/>
                    <a:pt x="7355" y="23965"/>
                    <a:pt x="7375" y="23869"/>
                  </a:cubicBezTo>
                  <a:lnTo>
                    <a:pt x="11905" y="1660"/>
                  </a:lnTo>
                  <a:cubicBezTo>
                    <a:pt x="11928" y="1551"/>
                    <a:pt x="11858" y="1446"/>
                    <a:pt x="11750" y="1424"/>
                  </a:cubicBezTo>
                  <a:lnTo>
                    <a:pt x="4790" y="5"/>
                  </a:lnTo>
                  <a:cubicBezTo>
                    <a:pt x="4775" y="2"/>
                    <a:pt x="4762" y="0"/>
                    <a:pt x="474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2358425" y="3666675"/>
              <a:ext cx="15200" cy="63175"/>
            </a:xfrm>
            <a:custGeom>
              <a:avLst/>
              <a:gdLst/>
              <a:ahLst/>
              <a:cxnLst/>
              <a:rect l="l" t="t" r="r" b="b"/>
              <a:pathLst>
                <a:path w="608" h="2527" extrusionOk="0">
                  <a:moveTo>
                    <a:pt x="406" y="1"/>
                  </a:moveTo>
                  <a:cubicBezTo>
                    <a:pt x="294" y="1"/>
                    <a:pt x="224" y="90"/>
                    <a:pt x="214" y="193"/>
                  </a:cubicBezTo>
                  <a:cubicBezTo>
                    <a:pt x="146" y="907"/>
                    <a:pt x="78" y="1622"/>
                    <a:pt x="9" y="2335"/>
                  </a:cubicBezTo>
                  <a:cubicBezTo>
                    <a:pt x="0" y="2438"/>
                    <a:pt x="104" y="2527"/>
                    <a:pt x="201" y="2527"/>
                  </a:cubicBezTo>
                  <a:cubicBezTo>
                    <a:pt x="313" y="2527"/>
                    <a:pt x="383" y="2439"/>
                    <a:pt x="393" y="2335"/>
                  </a:cubicBezTo>
                  <a:cubicBezTo>
                    <a:pt x="461" y="1622"/>
                    <a:pt x="530" y="907"/>
                    <a:pt x="598" y="193"/>
                  </a:cubicBezTo>
                  <a:cubicBezTo>
                    <a:pt x="607" y="90"/>
                    <a:pt x="503" y="1"/>
                    <a:pt x="406" y="1"/>
                  </a:cubicBezTo>
                  <a:close/>
                </a:path>
              </a:pathLst>
            </a:custGeom>
            <a:solidFill>
              <a:srgbClr val="3A1F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2346075" y="3633600"/>
              <a:ext cx="16025" cy="42525"/>
            </a:xfrm>
            <a:custGeom>
              <a:avLst/>
              <a:gdLst/>
              <a:ahLst/>
              <a:cxnLst/>
              <a:rect l="l" t="t" r="r" b="b"/>
              <a:pathLst>
                <a:path w="641" h="1701" extrusionOk="0">
                  <a:moveTo>
                    <a:pt x="420" y="1"/>
                  </a:moveTo>
                  <a:cubicBezTo>
                    <a:pt x="336" y="1"/>
                    <a:pt x="266" y="60"/>
                    <a:pt x="236" y="141"/>
                  </a:cubicBezTo>
                  <a:cubicBezTo>
                    <a:pt x="75" y="578"/>
                    <a:pt x="0" y="1045"/>
                    <a:pt x="12" y="1508"/>
                  </a:cubicBezTo>
                  <a:cubicBezTo>
                    <a:pt x="15" y="1613"/>
                    <a:pt x="98" y="1701"/>
                    <a:pt x="204" y="1701"/>
                  </a:cubicBezTo>
                  <a:cubicBezTo>
                    <a:pt x="309" y="1701"/>
                    <a:pt x="399" y="1613"/>
                    <a:pt x="396" y="1508"/>
                  </a:cubicBezTo>
                  <a:cubicBezTo>
                    <a:pt x="385" y="1073"/>
                    <a:pt x="453" y="656"/>
                    <a:pt x="605" y="243"/>
                  </a:cubicBezTo>
                  <a:cubicBezTo>
                    <a:pt x="640" y="146"/>
                    <a:pt x="565" y="33"/>
                    <a:pt x="471" y="7"/>
                  </a:cubicBezTo>
                  <a:cubicBezTo>
                    <a:pt x="454" y="3"/>
                    <a:pt x="437" y="1"/>
                    <a:pt x="420" y="1"/>
                  </a:cubicBezTo>
                  <a:close/>
                </a:path>
              </a:pathLst>
            </a:custGeom>
            <a:solidFill>
              <a:srgbClr val="3A1F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2334850" y="3735850"/>
              <a:ext cx="11650" cy="50850"/>
            </a:xfrm>
            <a:custGeom>
              <a:avLst/>
              <a:gdLst/>
              <a:ahLst/>
              <a:cxnLst/>
              <a:rect l="l" t="t" r="r" b="b"/>
              <a:pathLst>
                <a:path w="466" h="2034" extrusionOk="0">
                  <a:moveTo>
                    <a:pt x="197" y="0"/>
                  </a:moveTo>
                  <a:cubicBezTo>
                    <a:pt x="96" y="0"/>
                    <a:pt x="1" y="88"/>
                    <a:pt x="5" y="193"/>
                  </a:cubicBezTo>
                  <a:cubicBezTo>
                    <a:pt x="29" y="743"/>
                    <a:pt x="53" y="1293"/>
                    <a:pt x="77" y="1841"/>
                  </a:cubicBezTo>
                  <a:cubicBezTo>
                    <a:pt x="81" y="1946"/>
                    <a:pt x="161" y="2034"/>
                    <a:pt x="268" y="2034"/>
                  </a:cubicBezTo>
                  <a:cubicBezTo>
                    <a:pt x="369" y="2034"/>
                    <a:pt x="466" y="1946"/>
                    <a:pt x="461" y="1841"/>
                  </a:cubicBezTo>
                  <a:cubicBezTo>
                    <a:pt x="436" y="1291"/>
                    <a:pt x="412" y="743"/>
                    <a:pt x="389" y="193"/>
                  </a:cubicBezTo>
                  <a:cubicBezTo>
                    <a:pt x="384" y="89"/>
                    <a:pt x="304" y="0"/>
                    <a:pt x="197" y="0"/>
                  </a:cubicBezTo>
                  <a:close/>
                </a:path>
              </a:pathLst>
            </a:custGeom>
            <a:solidFill>
              <a:srgbClr val="3A1F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2317750" y="3695950"/>
              <a:ext cx="14950" cy="32400"/>
            </a:xfrm>
            <a:custGeom>
              <a:avLst/>
              <a:gdLst/>
              <a:ahLst/>
              <a:cxnLst/>
              <a:rect l="l" t="t" r="r" b="b"/>
              <a:pathLst>
                <a:path w="598" h="1296" extrusionOk="0">
                  <a:moveTo>
                    <a:pt x="398" y="0"/>
                  </a:moveTo>
                  <a:cubicBezTo>
                    <a:pt x="313" y="0"/>
                    <a:pt x="225" y="50"/>
                    <a:pt x="206" y="139"/>
                  </a:cubicBezTo>
                  <a:cubicBezTo>
                    <a:pt x="145" y="444"/>
                    <a:pt x="83" y="750"/>
                    <a:pt x="20" y="1054"/>
                  </a:cubicBezTo>
                  <a:cubicBezTo>
                    <a:pt x="0" y="1152"/>
                    <a:pt x="48" y="1267"/>
                    <a:pt x="154" y="1291"/>
                  </a:cubicBezTo>
                  <a:cubicBezTo>
                    <a:pt x="169" y="1294"/>
                    <a:pt x="184" y="1296"/>
                    <a:pt x="199" y="1296"/>
                  </a:cubicBezTo>
                  <a:cubicBezTo>
                    <a:pt x="284" y="1296"/>
                    <a:pt x="372" y="1245"/>
                    <a:pt x="390" y="1156"/>
                  </a:cubicBezTo>
                  <a:cubicBezTo>
                    <a:pt x="452" y="852"/>
                    <a:pt x="514" y="546"/>
                    <a:pt x="577" y="241"/>
                  </a:cubicBezTo>
                  <a:cubicBezTo>
                    <a:pt x="597" y="142"/>
                    <a:pt x="549" y="29"/>
                    <a:pt x="443" y="5"/>
                  </a:cubicBezTo>
                  <a:cubicBezTo>
                    <a:pt x="429" y="2"/>
                    <a:pt x="413" y="0"/>
                    <a:pt x="398" y="0"/>
                  </a:cubicBezTo>
                  <a:close/>
                </a:path>
              </a:pathLst>
            </a:custGeom>
            <a:solidFill>
              <a:srgbClr val="3A1F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2303550" y="3807725"/>
              <a:ext cx="9975" cy="43625"/>
            </a:xfrm>
            <a:custGeom>
              <a:avLst/>
              <a:gdLst/>
              <a:ahLst/>
              <a:cxnLst/>
              <a:rect l="l" t="t" r="r" b="b"/>
              <a:pathLst>
                <a:path w="399" h="1745" extrusionOk="0">
                  <a:moveTo>
                    <a:pt x="194" y="0"/>
                  </a:moveTo>
                  <a:cubicBezTo>
                    <a:pt x="89" y="0"/>
                    <a:pt x="0" y="88"/>
                    <a:pt x="2" y="191"/>
                  </a:cubicBezTo>
                  <a:cubicBezTo>
                    <a:pt x="5" y="646"/>
                    <a:pt x="10" y="1099"/>
                    <a:pt x="14" y="1552"/>
                  </a:cubicBezTo>
                  <a:cubicBezTo>
                    <a:pt x="16" y="1656"/>
                    <a:pt x="102" y="1744"/>
                    <a:pt x="206" y="1744"/>
                  </a:cubicBezTo>
                  <a:cubicBezTo>
                    <a:pt x="310" y="1744"/>
                    <a:pt x="399" y="1656"/>
                    <a:pt x="397" y="1552"/>
                  </a:cubicBezTo>
                  <a:cubicBezTo>
                    <a:pt x="394" y="1099"/>
                    <a:pt x="390" y="646"/>
                    <a:pt x="385" y="191"/>
                  </a:cubicBezTo>
                  <a:cubicBezTo>
                    <a:pt x="385" y="88"/>
                    <a:pt x="298" y="0"/>
                    <a:pt x="194" y="0"/>
                  </a:cubicBezTo>
                  <a:close/>
                </a:path>
              </a:pathLst>
            </a:custGeom>
            <a:solidFill>
              <a:srgbClr val="3A1F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2286075" y="3924200"/>
              <a:ext cx="14450" cy="46250"/>
            </a:xfrm>
            <a:custGeom>
              <a:avLst/>
              <a:gdLst/>
              <a:ahLst/>
              <a:cxnLst/>
              <a:rect l="l" t="t" r="r" b="b"/>
              <a:pathLst>
                <a:path w="578" h="1850" extrusionOk="0">
                  <a:moveTo>
                    <a:pt x="373" y="1"/>
                  </a:moveTo>
                  <a:cubicBezTo>
                    <a:pt x="260" y="1"/>
                    <a:pt x="194" y="90"/>
                    <a:pt x="182" y="193"/>
                  </a:cubicBezTo>
                  <a:cubicBezTo>
                    <a:pt x="125" y="681"/>
                    <a:pt x="69" y="1169"/>
                    <a:pt x="12" y="1657"/>
                  </a:cubicBezTo>
                  <a:cubicBezTo>
                    <a:pt x="0" y="1760"/>
                    <a:pt x="109" y="1849"/>
                    <a:pt x="204" y="1849"/>
                  </a:cubicBezTo>
                  <a:cubicBezTo>
                    <a:pt x="317" y="1849"/>
                    <a:pt x="383" y="1760"/>
                    <a:pt x="396" y="1657"/>
                  </a:cubicBezTo>
                  <a:cubicBezTo>
                    <a:pt x="452" y="1169"/>
                    <a:pt x="508" y="681"/>
                    <a:pt x="566" y="193"/>
                  </a:cubicBezTo>
                  <a:cubicBezTo>
                    <a:pt x="577" y="90"/>
                    <a:pt x="469" y="1"/>
                    <a:pt x="373" y="1"/>
                  </a:cubicBezTo>
                  <a:close/>
                </a:path>
              </a:pathLst>
            </a:custGeom>
            <a:solidFill>
              <a:srgbClr val="3A1F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2328275" y="3834675"/>
              <a:ext cx="17000" cy="42275"/>
            </a:xfrm>
            <a:custGeom>
              <a:avLst/>
              <a:gdLst/>
              <a:ahLst/>
              <a:cxnLst/>
              <a:rect l="l" t="t" r="r" b="b"/>
              <a:pathLst>
                <a:path w="680" h="1691" extrusionOk="0">
                  <a:moveTo>
                    <a:pt x="476" y="0"/>
                  </a:moveTo>
                  <a:cubicBezTo>
                    <a:pt x="393" y="0"/>
                    <a:pt x="305" y="55"/>
                    <a:pt x="288" y="140"/>
                  </a:cubicBezTo>
                  <a:cubicBezTo>
                    <a:pt x="199" y="576"/>
                    <a:pt x="110" y="1013"/>
                    <a:pt x="21" y="1448"/>
                  </a:cubicBezTo>
                  <a:cubicBezTo>
                    <a:pt x="0" y="1550"/>
                    <a:pt x="50" y="1655"/>
                    <a:pt x="156" y="1685"/>
                  </a:cubicBezTo>
                  <a:cubicBezTo>
                    <a:pt x="171" y="1689"/>
                    <a:pt x="186" y="1691"/>
                    <a:pt x="202" y="1691"/>
                  </a:cubicBezTo>
                  <a:cubicBezTo>
                    <a:pt x="286" y="1691"/>
                    <a:pt x="374" y="1636"/>
                    <a:pt x="391" y="1550"/>
                  </a:cubicBezTo>
                  <a:cubicBezTo>
                    <a:pt x="480" y="1114"/>
                    <a:pt x="570" y="678"/>
                    <a:pt x="659" y="242"/>
                  </a:cubicBezTo>
                  <a:cubicBezTo>
                    <a:pt x="679" y="140"/>
                    <a:pt x="628" y="35"/>
                    <a:pt x="524" y="7"/>
                  </a:cubicBezTo>
                  <a:cubicBezTo>
                    <a:pt x="508" y="2"/>
                    <a:pt x="492" y="0"/>
                    <a:pt x="476" y="0"/>
                  </a:cubicBezTo>
                  <a:close/>
                </a:path>
              </a:pathLst>
            </a:custGeom>
            <a:solidFill>
              <a:srgbClr val="3A1F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2311625" y="3983750"/>
              <a:ext cx="14550" cy="39675"/>
            </a:xfrm>
            <a:custGeom>
              <a:avLst/>
              <a:gdLst/>
              <a:ahLst/>
              <a:cxnLst/>
              <a:rect l="l" t="t" r="r" b="b"/>
              <a:pathLst>
                <a:path w="582" h="1587" extrusionOk="0">
                  <a:moveTo>
                    <a:pt x="343" y="0"/>
                  </a:moveTo>
                  <a:cubicBezTo>
                    <a:pt x="340" y="0"/>
                    <a:pt x="337" y="1"/>
                    <a:pt x="334" y="1"/>
                  </a:cubicBezTo>
                  <a:cubicBezTo>
                    <a:pt x="242" y="5"/>
                    <a:pt x="129" y="86"/>
                    <a:pt x="143" y="193"/>
                  </a:cubicBezTo>
                  <a:cubicBezTo>
                    <a:pt x="195" y="595"/>
                    <a:pt x="160" y="964"/>
                    <a:pt x="32" y="1344"/>
                  </a:cubicBezTo>
                  <a:cubicBezTo>
                    <a:pt x="1" y="1439"/>
                    <a:pt x="69" y="1558"/>
                    <a:pt x="167" y="1581"/>
                  </a:cubicBezTo>
                  <a:cubicBezTo>
                    <a:pt x="184" y="1584"/>
                    <a:pt x="200" y="1586"/>
                    <a:pt x="215" y="1586"/>
                  </a:cubicBezTo>
                  <a:cubicBezTo>
                    <a:pt x="301" y="1586"/>
                    <a:pt x="374" y="1532"/>
                    <a:pt x="403" y="1446"/>
                  </a:cubicBezTo>
                  <a:cubicBezTo>
                    <a:pt x="537" y="1045"/>
                    <a:pt x="581" y="612"/>
                    <a:pt x="526" y="193"/>
                  </a:cubicBezTo>
                  <a:cubicBezTo>
                    <a:pt x="514" y="96"/>
                    <a:pt x="451" y="0"/>
                    <a:pt x="343" y="0"/>
                  </a:cubicBezTo>
                  <a:close/>
                </a:path>
              </a:pathLst>
            </a:custGeom>
            <a:solidFill>
              <a:srgbClr val="3A1F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2285025" y="4066100"/>
              <a:ext cx="9700" cy="26625"/>
            </a:xfrm>
            <a:custGeom>
              <a:avLst/>
              <a:gdLst/>
              <a:ahLst/>
              <a:cxnLst/>
              <a:rect l="l" t="t" r="r" b="b"/>
              <a:pathLst>
                <a:path w="388" h="1065" extrusionOk="0">
                  <a:moveTo>
                    <a:pt x="200" y="0"/>
                  </a:moveTo>
                  <a:cubicBezTo>
                    <a:pt x="198" y="0"/>
                    <a:pt x="195" y="0"/>
                    <a:pt x="193" y="0"/>
                  </a:cubicBezTo>
                  <a:cubicBezTo>
                    <a:pt x="89" y="5"/>
                    <a:pt x="0" y="84"/>
                    <a:pt x="0" y="192"/>
                  </a:cubicBezTo>
                  <a:cubicBezTo>
                    <a:pt x="2" y="419"/>
                    <a:pt x="3" y="646"/>
                    <a:pt x="3" y="872"/>
                  </a:cubicBezTo>
                  <a:cubicBezTo>
                    <a:pt x="4" y="971"/>
                    <a:pt x="87" y="1065"/>
                    <a:pt x="189" y="1065"/>
                  </a:cubicBezTo>
                  <a:cubicBezTo>
                    <a:pt x="191" y="1065"/>
                    <a:pt x="193" y="1065"/>
                    <a:pt x="195" y="1065"/>
                  </a:cubicBezTo>
                  <a:cubicBezTo>
                    <a:pt x="298" y="1059"/>
                    <a:pt x="387" y="979"/>
                    <a:pt x="387" y="872"/>
                  </a:cubicBezTo>
                  <a:cubicBezTo>
                    <a:pt x="386" y="646"/>
                    <a:pt x="385" y="419"/>
                    <a:pt x="385" y="192"/>
                  </a:cubicBezTo>
                  <a:cubicBezTo>
                    <a:pt x="384" y="94"/>
                    <a:pt x="301" y="0"/>
                    <a:pt x="200" y="0"/>
                  </a:cubicBezTo>
                  <a:close/>
                </a:path>
              </a:pathLst>
            </a:custGeom>
            <a:solidFill>
              <a:srgbClr val="3A1F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2255100" y="4047150"/>
              <a:ext cx="12775" cy="26575"/>
            </a:xfrm>
            <a:custGeom>
              <a:avLst/>
              <a:gdLst/>
              <a:ahLst/>
              <a:cxnLst/>
              <a:rect l="l" t="t" r="r" b="b"/>
              <a:pathLst>
                <a:path w="511" h="1063" extrusionOk="0">
                  <a:moveTo>
                    <a:pt x="471" y="299"/>
                  </a:moveTo>
                  <a:lnTo>
                    <a:pt x="471" y="299"/>
                  </a:lnTo>
                  <a:cubicBezTo>
                    <a:pt x="470" y="301"/>
                    <a:pt x="469" y="304"/>
                    <a:pt x="468" y="308"/>
                  </a:cubicBezTo>
                  <a:cubicBezTo>
                    <a:pt x="469" y="304"/>
                    <a:pt x="470" y="301"/>
                    <a:pt x="471" y="299"/>
                  </a:cubicBezTo>
                  <a:close/>
                  <a:moveTo>
                    <a:pt x="424" y="609"/>
                  </a:moveTo>
                  <a:lnTo>
                    <a:pt x="424" y="609"/>
                  </a:lnTo>
                  <a:cubicBezTo>
                    <a:pt x="425" y="614"/>
                    <a:pt x="426" y="619"/>
                    <a:pt x="427" y="624"/>
                  </a:cubicBezTo>
                  <a:lnTo>
                    <a:pt x="427" y="624"/>
                  </a:lnTo>
                  <a:cubicBezTo>
                    <a:pt x="426" y="619"/>
                    <a:pt x="425" y="614"/>
                    <a:pt x="424" y="609"/>
                  </a:cubicBezTo>
                  <a:close/>
                  <a:moveTo>
                    <a:pt x="428" y="635"/>
                  </a:moveTo>
                  <a:cubicBezTo>
                    <a:pt x="429" y="643"/>
                    <a:pt x="430" y="652"/>
                    <a:pt x="431" y="660"/>
                  </a:cubicBezTo>
                  <a:cubicBezTo>
                    <a:pt x="430" y="652"/>
                    <a:pt x="429" y="643"/>
                    <a:pt x="428" y="635"/>
                  </a:cubicBezTo>
                  <a:close/>
                  <a:moveTo>
                    <a:pt x="309" y="0"/>
                  </a:moveTo>
                  <a:cubicBezTo>
                    <a:pt x="243" y="0"/>
                    <a:pt x="176" y="29"/>
                    <a:pt x="146" y="92"/>
                  </a:cubicBezTo>
                  <a:lnTo>
                    <a:pt x="146" y="94"/>
                  </a:lnTo>
                  <a:cubicBezTo>
                    <a:pt x="25" y="351"/>
                    <a:pt x="1" y="655"/>
                    <a:pt x="111" y="921"/>
                  </a:cubicBezTo>
                  <a:cubicBezTo>
                    <a:pt x="132" y="970"/>
                    <a:pt x="153" y="1008"/>
                    <a:pt x="199" y="1036"/>
                  </a:cubicBezTo>
                  <a:cubicBezTo>
                    <a:pt x="228" y="1052"/>
                    <a:pt x="264" y="1062"/>
                    <a:pt x="299" y="1062"/>
                  </a:cubicBezTo>
                  <a:cubicBezTo>
                    <a:pt x="316" y="1062"/>
                    <a:pt x="333" y="1060"/>
                    <a:pt x="348" y="1055"/>
                  </a:cubicBezTo>
                  <a:cubicBezTo>
                    <a:pt x="394" y="1040"/>
                    <a:pt x="438" y="1012"/>
                    <a:pt x="463" y="967"/>
                  </a:cubicBezTo>
                  <a:cubicBezTo>
                    <a:pt x="484" y="924"/>
                    <a:pt x="501" y="865"/>
                    <a:pt x="482" y="818"/>
                  </a:cubicBezTo>
                  <a:cubicBezTo>
                    <a:pt x="457" y="758"/>
                    <a:pt x="439" y="695"/>
                    <a:pt x="428" y="631"/>
                  </a:cubicBezTo>
                  <a:lnTo>
                    <a:pt x="428" y="631"/>
                  </a:lnTo>
                  <a:cubicBezTo>
                    <a:pt x="423" y="572"/>
                    <a:pt x="423" y="512"/>
                    <a:pt x="430" y="452"/>
                  </a:cubicBezTo>
                  <a:lnTo>
                    <a:pt x="430" y="452"/>
                  </a:lnTo>
                  <a:cubicBezTo>
                    <a:pt x="435" y="423"/>
                    <a:pt x="441" y="393"/>
                    <a:pt x="450" y="364"/>
                  </a:cubicBezTo>
                  <a:cubicBezTo>
                    <a:pt x="455" y="346"/>
                    <a:pt x="461" y="328"/>
                    <a:pt x="468" y="310"/>
                  </a:cubicBezTo>
                  <a:cubicBezTo>
                    <a:pt x="470" y="302"/>
                    <a:pt x="476" y="293"/>
                    <a:pt x="478" y="285"/>
                  </a:cubicBezTo>
                  <a:lnTo>
                    <a:pt x="478" y="285"/>
                  </a:lnTo>
                  <a:cubicBezTo>
                    <a:pt x="500" y="238"/>
                    <a:pt x="511" y="191"/>
                    <a:pt x="497" y="138"/>
                  </a:cubicBezTo>
                  <a:cubicBezTo>
                    <a:pt x="484" y="94"/>
                    <a:pt x="450" y="45"/>
                    <a:pt x="408" y="24"/>
                  </a:cubicBezTo>
                  <a:cubicBezTo>
                    <a:pt x="379" y="8"/>
                    <a:pt x="344" y="0"/>
                    <a:pt x="309" y="0"/>
                  </a:cubicBezTo>
                  <a:close/>
                </a:path>
              </a:pathLst>
            </a:custGeom>
            <a:solidFill>
              <a:srgbClr val="3A1F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2237025" y="3927900"/>
              <a:ext cx="14275" cy="29150"/>
            </a:xfrm>
            <a:custGeom>
              <a:avLst/>
              <a:gdLst/>
              <a:ahLst/>
              <a:cxnLst/>
              <a:rect l="l" t="t" r="r" b="b"/>
              <a:pathLst>
                <a:path w="571" h="1166" extrusionOk="0">
                  <a:moveTo>
                    <a:pt x="372" y="1"/>
                  </a:moveTo>
                  <a:cubicBezTo>
                    <a:pt x="287" y="1"/>
                    <a:pt x="200" y="51"/>
                    <a:pt x="181" y="140"/>
                  </a:cubicBezTo>
                  <a:cubicBezTo>
                    <a:pt x="128" y="401"/>
                    <a:pt x="74" y="662"/>
                    <a:pt x="21" y="925"/>
                  </a:cubicBezTo>
                  <a:cubicBezTo>
                    <a:pt x="0" y="1023"/>
                    <a:pt x="49" y="1136"/>
                    <a:pt x="154" y="1160"/>
                  </a:cubicBezTo>
                  <a:cubicBezTo>
                    <a:pt x="169" y="1164"/>
                    <a:pt x="185" y="1165"/>
                    <a:pt x="200" y="1165"/>
                  </a:cubicBezTo>
                  <a:cubicBezTo>
                    <a:pt x="285" y="1165"/>
                    <a:pt x="373" y="1116"/>
                    <a:pt x="391" y="1027"/>
                  </a:cubicBezTo>
                  <a:cubicBezTo>
                    <a:pt x="445" y="764"/>
                    <a:pt x="498" y="503"/>
                    <a:pt x="552" y="242"/>
                  </a:cubicBezTo>
                  <a:cubicBezTo>
                    <a:pt x="571" y="144"/>
                    <a:pt x="522" y="30"/>
                    <a:pt x="417" y="5"/>
                  </a:cubicBezTo>
                  <a:cubicBezTo>
                    <a:pt x="402" y="2"/>
                    <a:pt x="387" y="1"/>
                    <a:pt x="372" y="1"/>
                  </a:cubicBezTo>
                  <a:close/>
                </a:path>
              </a:pathLst>
            </a:custGeom>
            <a:solidFill>
              <a:srgbClr val="3A1F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2216450" y="4065825"/>
              <a:ext cx="11200" cy="20100"/>
            </a:xfrm>
            <a:custGeom>
              <a:avLst/>
              <a:gdLst/>
              <a:ahLst/>
              <a:cxnLst/>
              <a:rect l="l" t="t" r="r" b="b"/>
              <a:pathLst>
                <a:path w="448" h="804" extrusionOk="0">
                  <a:moveTo>
                    <a:pt x="206" y="1"/>
                  </a:moveTo>
                  <a:cubicBezTo>
                    <a:pt x="204" y="1"/>
                    <a:pt x="202" y="1"/>
                    <a:pt x="200" y="1"/>
                  </a:cubicBezTo>
                  <a:cubicBezTo>
                    <a:pt x="150" y="2"/>
                    <a:pt x="98" y="19"/>
                    <a:pt x="63" y="57"/>
                  </a:cubicBezTo>
                  <a:cubicBezTo>
                    <a:pt x="32" y="91"/>
                    <a:pt x="1" y="144"/>
                    <a:pt x="7" y="192"/>
                  </a:cubicBezTo>
                  <a:cubicBezTo>
                    <a:pt x="24" y="332"/>
                    <a:pt x="42" y="472"/>
                    <a:pt x="58" y="612"/>
                  </a:cubicBezTo>
                  <a:cubicBezTo>
                    <a:pt x="57" y="638"/>
                    <a:pt x="63" y="663"/>
                    <a:pt x="75" y="686"/>
                  </a:cubicBezTo>
                  <a:cubicBezTo>
                    <a:pt x="82" y="709"/>
                    <a:pt x="96" y="729"/>
                    <a:pt x="114" y="747"/>
                  </a:cubicBezTo>
                  <a:cubicBezTo>
                    <a:pt x="146" y="779"/>
                    <a:pt x="197" y="803"/>
                    <a:pt x="244" y="803"/>
                  </a:cubicBezTo>
                  <a:cubicBezTo>
                    <a:pt x="246" y="803"/>
                    <a:pt x="248" y="803"/>
                    <a:pt x="251" y="803"/>
                  </a:cubicBezTo>
                  <a:cubicBezTo>
                    <a:pt x="300" y="801"/>
                    <a:pt x="351" y="785"/>
                    <a:pt x="385" y="747"/>
                  </a:cubicBezTo>
                  <a:cubicBezTo>
                    <a:pt x="417" y="713"/>
                    <a:pt x="448" y="661"/>
                    <a:pt x="441" y="611"/>
                  </a:cubicBezTo>
                  <a:cubicBezTo>
                    <a:pt x="425" y="472"/>
                    <a:pt x="408" y="332"/>
                    <a:pt x="391" y="192"/>
                  </a:cubicBezTo>
                  <a:cubicBezTo>
                    <a:pt x="392" y="167"/>
                    <a:pt x="387" y="141"/>
                    <a:pt x="374" y="118"/>
                  </a:cubicBezTo>
                  <a:cubicBezTo>
                    <a:pt x="366" y="95"/>
                    <a:pt x="354" y="74"/>
                    <a:pt x="335" y="57"/>
                  </a:cubicBezTo>
                  <a:cubicBezTo>
                    <a:pt x="303" y="26"/>
                    <a:pt x="252" y="1"/>
                    <a:pt x="206" y="1"/>
                  </a:cubicBezTo>
                  <a:close/>
                </a:path>
              </a:pathLst>
            </a:custGeom>
            <a:solidFill>
              <a:srgbClr val="3A1F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2255800" y="3986200"/>
              <a:ext cx="14250" cy="29150"/>
            </a:xfrm>
            <a:custGeom>
              <a:avLst/>
              <a:gdLst/>
              <a:ahLst/>
              <a:cxnLst/>
              <a:rect l="l" t="t" r="r" b="b"/>
              <a:pathLst>
                <a:path w="570" h="1166" extrusionOk="0">
                  <a:moveTo>
                    <a:pt x="371" y="1"/>
                  </a:moveTo>
                  <a:cubicBezTo>
                    <a:pt x="286" y="1"/>
                    <a:pt x="198" y="51"/>
                    <a:pt x="180" y="141"/>
                  </a:cubicBezTo>
                  <a:cubicBezTo>
                    <a:pt x="127" y="402"/>
                    <a:pt x="73" y="663"/>
                    <a:pt x="20" y="925"/>
                  </a:cubicBezTo>
                  <a:cubicBezTo>
                    <a:pt x="1" y="1023"/>
                    <a:pt x="49" y="1136"/>
                    <a:pt x="155" y="1161"/>
                  </a:cubicBezTo>
                  <a:cubicBezTo>
                    <a:pt x="169" y="1164"/>
                    <a:pt x="185" y="1166"/>
                    <a:pt x="200" y="1166"/>
                  </a:cubicBezTo>
                  <a:cubicBezTo>
                    <a:pt x="284" y="1166"/>
                    <a:pt x="372" y="1116"/>
                    <a:pt x="390" y="1027"/>
                  </a:cubicBezTo>
                  <a:cubicBezTo>
                    <a:pt x="444" y="765"/>
                    <a:pt x="497" y="504"/>
                    <a:pt x="551" y="243"/>
                  </a:cubicBezTo>
                  <a:cubicBezTo>
                    <a:pt x="570" y="145"/>
                    <a:pt x="521" y="30"/>
                    <a:pt x="416" y="6"/>
                  </a:cubicBezTo>
                  <a:cubicBezTo>
                    <a:pt x="401" y="3"/>
                    <a:pt x="386" y="1"/>
                    <a:pt x="371" y="1"/>
                  </a:cubicBezTo>
                  <a:close/>
                </a:path>
              </a:pathLst>
            </a:custGeom>
            <a:solidFill>
              <a:srgbClr val="3A1F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2266650" y="3848975"/>
              <a:ext cx="14650" cy="36400"/>
            </a:xfrm>
            <a:custGeom>
              <a:avLst/>
              <a:gdLst/>
              <a:ahLst/>
              <a:cxnLst/>
              <a:rect l="l" t="t" r="r" b="b"/>
              <a:pathLst>
                <a:path w="586" h="1456" extrusionOk="0">
                  <a:moveTo>
                    <a:pt x="376" y="0"/>
                  </a:moveTo>
                  <a:cubicBezTo>
                    <a:pt x="309" y="0"/>
                    <a:pt x="242" y="29"/>
                    <a:pt x="215" y="93"/>
                  </a:cubicBezTo>
                  <a:lnTo>
                    <a:pt x="213" y="92"/>
                  </a:lnTo>
                  <a:cubicBezTo>
                    <a:pt x="48" y="481"/>
                    <a:pt x="1" y="898"/>
                    <a:pt x="85" y="1313"/>
                  </a:cubicBezTo>
                  <a:cubicBezTo>
                    <a:pt x="101" y="1395"/>
                    <a:pt x="189" y="1455"/>
                    <a:pt x="272" y="1455"/>
                  </a:cubicBezTo>
                  <a:cubicBezTo>
                    <a:pt x="288" y="1455"/>
                    <a:pt x="305" y="1453"/>
                    <a:pt x="320" y="1448"/>
                  </a:cubicBezTo>
                  <a:cubicBezTo>
                    <a:pt x="425" y="1413"/>
                    <a:pt x="476" y="1316"/>
                    <a:pt x="454" y="1211"/>
                  </a:cubicBezTo>
                  <a:cubicBezTo>
                    <a:pt x="449" y="1187"/>
                    <a:pt x="445" y="1161"/>
                    <a:pt x="441" y="1136"/>
                  </a:cubicBezTo>
                  <a:cubicBezTo>
                    <a:pt x="440" y="1128"/>
                    <a:pt x="439" y="1124"/>
                    <a:pt x="438" y="1122"/>
                  </a:cubicBezTo>
                  <a:lnTo>
                    <a:pt x="438" y="1122"/>
                  </a:lnTo>
                  <a:cubicBezTo>
                    <a:pt x="438" y="1119"/>
                    <a:pt x="438" y="1115"/>
                    <a:pt x="437" y="1110"/>
                  </a:cubicBezTo>
                  <a:cubicBezTo>
                    <a:pt x="432" y="1066"/>
                    <a:pt x="428" y="1021"/>
                    <a:pt x="426" y="977"/>
                  </a:cubicBezTo>
                  <a:cubicBezTo>
                    <a:pt x="423" y="894"/>
                    <a:pt x="426" y="810"/>
                    <a:pt x="434" y="727"/>
                  </a:cubicBezTo>
                  <a:cubicBezTo>
                    <a:pt x="434" y="726"/>
                    <a:pt x="437" y="690"/>
                    <a:pt x="437" y="690"/>
                  </a:cubicBezTo>
                  <a:lnTo>
                    <a:pt x="437" y="690"/>
                  </a:lnTo>
                  <a:cubicBezTo>
                    <a:pt x="437" y="690"/>
                    <a:pt x="437" y="693"/>
                    <a:pt x="436" y="702"/>
                  </a:cubicBezTo>
                  <a:cubicBezTo>
                    <a:pt x="439" y="680"/>
                    <a:pt x="442" y="657"/>
                    <a:pt x="446" y="635"/>
                  </a:cubicBezTo>
                  <a:cubicBezTo>
                    <a:pt x="454" y="595"/>
                    <a:pt x="463" y="554"/>
                    <a:pt x="473" y="513"/>
                  </a:cubicBezTo>
                  <a:cubicBezTo>
                    <a:pt x="483" y="470"/>
                    <a:pt x="496" y="427"/>
                    <a:pt x="510" y="385"/>
                  </a:cubicBezTo>
                  <a:cubicBezTo>
                    <a:pt x="516" y="365"/>
                    <a:pt x="523" y="348"/>
                    <a:pt x="529" y="330"/>
                  </a:cubicBezTo>
                  <a:cubicBezTo>
                    <a:pt x="531" y="325"/>
                    <a:pt x="549" y="279"/>
                    <a:pt x="549" y="279"/>
                  </a:cubicBezTo>
                  <a:lnTo>
                    <a:pt x="549" y="279"/>
                  </a:lnTo>
                  <a:cubicBezTo>
                    <a:pt x="549" y="279"/>
                    <a:pt x="548" y="281"/>
                    <a:pt x="546" y="286"/>
                  </a:cubicBezTo>
                  <a:cubicBezTo>
                    <a:pt x="585" y="194"/>
                    <a:pt x="576" y="76"/>
                    <a:pt x="477" y="24"/>
                  </a:cubicBezTo>
                  <a:cubicBezTo>
                    <a:pt x="448" y="9"/>
                    <a:pt x="412" y="0"/>
                    <a:pt x="376" y="0"/>
                  </a:cubicBezTo>
                  <a:close/>
                </a:path>
              </a:pathLst>
            </a:custGeom>
            <a:solidFill>
              <a:srgbClr val="3A1F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2282000" y="3692000"/>
              <a:ext cx="14400" cy="33150"/>
            </a:xfrm>
            <a:custGeom>
              <a:avLst/>
              <a:gdLst/>
              <a:ahLst/>
              <a:cxnLst/>
              <a:rect l="l" t="t" r="r" b="b"/>
              <a:pathLst>
                <a:path w="576" h="1326" extrusionOk="0">
                  <a:moveTo>
                    <a:pt x="364" y="1"/>
                  </a:moveTo>
                  <a:cubicBezTo>
                    <a:pt x="298" y="1"/>
                    <a:pt x="231" y="30"/>
                    <a:pt x="201" y="93"/>
                  </a:cubicBezTo>
                  <a:cubicBezTo>
                    <a:pt x="41" y="435"/>
                    <a:pt x="0" y="817"/>
                    <a:pt x="96" y="1184"/>
                  </a:cubicBezTo>
                  <a:cubicBezTo>
                    <a:pt x="117" y="1264"/>
                    <a:pt x="198" y="1326"/>
                    <a:pt x="281" y="1326"/>
                  </a:cubicBezTo>
                  <a:cubicBezTo>
                    <a:pt x="298" y="1326"/>
                    <a:pt x="315" y="1323"/>
                    <a:pt x="331" y="1318"/>
                  </a:cubicBezTo>
                  <a:cubicBezTo>
                    <a:pt x="432" y="1286"/>
                    <a:pt x="493" y="1185"/>
                    <a:pt x="465" y="1082"/>
                  </a:cubicBezTo>
                  <a:cubicBezTo>
                    <a:pt x="456" y="1045"/>
                    <a:pt x="447" y="1007"/>
                    <a:pt x="441" y="970"/>
                  </a:cubicBezTo>
                  <a:cubicBezTo>
                    <a:pt x="438" y="959"/>
                    <a:pt x="437" y="948"/>
                    <a:pt x="436" y="937"/>
                  </a:cubicBezTo>
                  <a:lnTo>
                    <a:pt x="436" y="937"/>
                  </a:lnTo>
                  <a:cubicBezTo>
                    <a:pt x="437" y="950"/>
                    <a:pt x="438" y="956"/>
                    <a:pt x="438" y="956"/>
                  </a:cubicBezTo>
                  <a:cubicBezTo>
                    <a:pt x="438" y="956"/>
                    <a:pt x="437" y="951"/>
                    <a:pt x="436" y="940"/>
                  </a:cubicBezTo>
                  <a:cubicBezTo>
                    <a:pt x="434" y="924"/>
                    <a:pt x="432" y="908"/>
                    <a:pt x="431" y="891"/>
                  </a:cubicBezTo>
                  <a:cubicBezTo>
                    <a:pt x="426" y="815"/>
                    <a:pt x="426" y="738"/>
                    <a:pt x="432" y="662"/>
                  </a:cubicBezTo>
                  <a:cubicBezTo>
                    <a:pt x="433" y="645"/>
                    <a:pt x="434" y="629"/>
                    <a:pt x="437" y="614"/>
                  </a:cubicBezTo>
                  <a:lnTo>
                    <a:pt x="437" y="614"/>
                  </a:lnTo>
                  <a:cubicBezTo>
                    <a:pt x="436" y="626"/>
                    <a:pt x="435" y="631"/>
                    <a:pt x="435" y="631"/>
                  </a:cubicBezTo>
                  <a:cubicBezTo>
                    <a:pt x="436" y="631"/>
                    <a:pt x="441" y="590"/>
                    <a:pt x="442" y="583"/>
                  </a:cubicBezTo>
                  <a:cubicBezTo>
                    <a:pt x="450" y="546"/>
                    <a:pt x="457" y="508"/>
                    <a:pt x="468" y="471"/>
                  </a:cubicBezTo>
                  <a:cubicBezTo>
                    <a:pt x="478" y="434"/>
                    <a:pt x="489" y="399"/>
                    <a:pt x="502" y="362"/>
                  </a:cubicBezTo>
                  <a:cubicBezTo>
                    <a:pt x="507" y="346"/>
                    <a:pt x="513" y="331"/>
                    <a:pt x="520" y="316"/>
                  </a:cubicBezTo>
                  <a:lnTo>
                    <a:pt x="520" y="316"/>
                  </a:lnTo>
                  <a:cubicBezTo>
                    <a:pt x="516" y="326"/>
                    <a:pt x="514" y="330"/>
                    <a:pt x="514" y="330"/>
                  </a:cubicBezTo>
                  <a:cubicBezTo>
                    <a:pt x="515" y="330"/>
                    <a:pt x="531" y="293"/>
                    <a:pt x="532" y="288"/>
                  </a:cubicBezTo>
                  <a:cubicBezTo>
                    <a:pt x="576" y="196"/>
                    <a:pt x="562" y="76"/>
                    <a:pt x="464" y="24"/>
                  </a:cubicBezTo>
                  <a:cubicBezTo>
                    <a:pt x="434" y="9"/>
                    <a:pt x="399" y="1"/>
                    <a:pt x="364" y="1"/>
                  </a:cubicBezTo>
                  <a:close/>
                </a:path>
              </a:pathLst>
            </a:custGeom>
            <a:solidFill>
              <a:srgbClr val="3A1F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2314975" y="3612800"/>
              <a:ext cx="10425" cy="23350"/>
            </a:xfrm>
            <a:custGeom>
              <a:avLst/>
              <a:gdLst/>
              <a:ahLst/>
              <a:cxnLst/>
              <a:rect l="l" t="t" r="r" b="b"/>
              <a:pathLst>
                <a:path w="417" h="934" extrusionOk="0">
                  <a:moveTo>
                    <a:pt x="204" y="0"/>
                  </a:moveTo>
                  <a:cubicBezTo>
                    <a:pt x="202" y="0"/>
                    <a:pt x="199" y="0"/>
                    <a:pt x="196" y="1"/>
                  </a:cubicBezTo>
                  <a:cubicBezTo>
                    <a:pt x="96" y="4"/>
                    <a:pt x="0" y="85"/>
                    <a:pt x="5" y="193"/>
                  </a:cubicBezTo>
                  <a:cubicBezTo>
                    <a:pt x="13" y="376"/>
                    <a:pt x="21" y="558"/>
                    <a:pt x="28" y="741"/>
                  </a:cubicBezTo>
                  <a:cubicBezTo>
                    <a:pt x="32" y="839"/>
                    <a:pt x="110" y="934"/>
                    <a:pt x="211" y="934"/>
                  </a:cubicBezTo>
                  <a:cubicBezTo>
                    <a:pt x="214" y="934"/>
                    <a:pt x="217" y="934"/>
                    <a:pt x="219" y="934"/>
                  </a:cubicBezTo>
                  <a:cubicBezTo>
                    <a:pt x="320" y="929"/>
                    <a:pt x="417" y="850"/>
                    <a:pt x="411" y="741"/>
                  </a:cubicBezTo>
                  <a:cubicBezTo>
                    <a:pt x="404" y="558"/>
                    <a:pt x="396" y="376"/>
                    <a:pt x="389" y="193"/>
                  </a:cubicBezTo>
                  <a:cubicBezTo>
                    <a:pt x="385" y="95"/>
                    <a:pt x="307" y="0"/>
                    <a:pt x="204" y="0"/>
                  </a:cubicBezTo>
                  <a:close/>
                </a:path>
              </a:pathLst>
            </a:custGeom>
            <a:solidFill>
              <a:srgbClr val="3A1F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2269100" y="3593600"/>
              <a:ext cx="12475" cy="43025"/>
            </a:xfrm>
            <a:custGeom>
              <a:avLst/>
              <a:gdLst/>
              <a:ahLst/>
              <a:cxnLst/>
              <a:rect l="l" t="t" r="r" b="b"/>
              <a:pathLst>
                <a:path w="499" h="1721" extrusionOk="0">
                  <a:moveTo>
                    <a:pt x="300" y="1"/>
                  </a:moveTo>
                  <a:cubicBezTo>
                    <a:pt x="189" y="1"/>
                    <a:pt x="115" y="89"/>
                    <a:pt x="108" y="192"/>
                  </a:cubicBezTo>
                  <a:cubicBezTo>
                    <a:pt x="75" y="637"/>
                    <a:pt x="41" y="1083"/>
                    <a:pt x="8" y="1530"/>
                  </a:cubicBezTo>
                  <a:cubicBezTo>
                    <a:pt x="1" y="1633"/>
                    <a:pt x="103" y="1721"/>
                    <a:pt x="201" y="1721"/>
                  </a:cubicBezTo>
                  <a:cubicBezTo>
                    <a:pt x="310" y="1721"/>
                    <a:pt x="384" y="1633"/>
                    <a:pt x="392" y="1530"/>
                  </a:cubicBezTo>
                  <a:cubicBezTo>
                    <a:pt x="425" y="1083"/>
                    <a:pt x="458" y="637"/>
                    <a:pt x="491" y="192"/>
                  </a:cubicBezTo>
                  <a:cubicBezTo>
                    <a:pt x="499" y="89"/>
                    <a:pt x="398" y="1"/>
                    <a:pt x="300" y="1"/>
                  </a:cubicBezTo>
                  <a:close/>
                </a:path>
              </a:pathLst>
            </a:custGeom>
            <a:solidFill>
              <a:srgbClr val="7744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2243575" y="3619000"/>
              <a:ext cx="12125" cy="36450"/>
            </a:xfrm>
            <a:custGeom>
              <a:avLst/>
              <a:gdLst/>
              <a:ahLst/>
              <a:cxnLst/>
              <a:rect l="l" t="t" r="r" b="b"/>
              <a:pathLst>
                <a:path w="485" h="1458" extrusionOk="0">
                  <a:moveTo>
                    <a:pt x="292" y="1"/>
                  </a:moveTo>
                  <a:cubicBezTo>
                    <a:pt x="290" y="1"/>
                    <a:pt x="287" y="1"/>
                    <a:pt x="285" y="1"/>
                  </a:cubicBezTo>
                  <a:cubicBezTo>
                    <a:pt x="174" y="6"/>
                    <a:pt x="101" y="85"/>
                    <a:pt x="92" y="192"/>
                  </a:cubicBezTo>
                  <a:cubicBezTo>
                    <a:pt x="64" y="549"/>
                    <a:pt x="36" y="907"/>
                    <a:pt x="8" y="1265"/>
                  </a:cubicBezTo>
                  <a:cubicBezTo>
                    <a:pt x="1" y="1364"/>
                    <a:pt x="99" y="1457"/>
                    <a:pt x="195" y="1457"/>
                  </a:cubicBezTo>
                  <a:cubicBezTo>
                    <a:pt x="197" y="1457"/>
                    <a:pt x="199" y="1457"/>
                    <a:pt x="201" y="1457"/>
                  </a:cubicBezTo>
                  <a:cubicBezTo>
                    <a:pt x="311" y="1452"/>
                    <a:pt x="384" y="1372"/>
                    <a:pt x="393" y="1265"/>
                  </a:cubicBezTo>
                  <a:cubicBezTo>
                    <a:pt x="421" y="907"/>
                    <a:pt x="448" y="549"/>
                    <a:pt x="476" y="192"/>
                  </a:cubicBezTo>
                  <a:cubicBezTo>
                    <a:pt x="484" y="95"/>
                    <a:pt x="388" y="1"/>
                    <a:pt x="292" y="1"/>
                  </a:cubicBezTo>
                  <a:close/>
                </a:path>
              </a:pathLst>
            </a:custGeom>
            <a:solidFill>
              <a:srgbClr val="7744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2225650" y="3717150"/>
              <a:ext cx="12100" cy="33850"/>
            </a:xfrm>
            <a:custGeom>
              <a:avLst/>
              <a:gdLst/>
              <a:ahLst/>
              <a:cxnLst/>
              <a:rect l="l" t="t" r="r" b="b"/>
              <a:pathLst>
                <a:path w="484" h="1354" extrusionOk="0">
                  <a:moveTo>
                    <a:pt x="210" y="1"/>
                  </a:moveTo>
                  <a:cubicBezTo>
                    <a:pt x="208" y="1"/>
                    <a:pt x="205" y="1"/>
                    <a:pt x="202" y="1"/>
                  </a:cubicBezTo>
                  <a:cubicBezTo>
                    <a:pt x="105" y="5"/>
                    <a:pt x="1" y="86"/>
                    <a:pt x="10" y="193"/>
                  </a:cubicBezTo>
                  <a:cubicBezTo>
                    <a:pt x="37" y="515"/>
                    <a:pt x="63" y="839"/>
                    <a:pt x="90" y="1161"/>
                  </a:cubicBezTo>
                  <a:cubicBezTo>
                    <a:pt x="99" y="1259"/>
                    <a:pt x="169" y="1353"/>
                    <a:pt x="274" y="1353"/>
                  </a:cubicBezTo>
                  <a:cubicBezTo>
                    <a:pt x="277" y="1353"/>
                    <a:pt x="280" y="1353"/>
                    <a:pt x="282" y="1353"/>
                  </a:cubicBezTo>
                  <a:cubicBezTo>
                    <a:pt x="379" y="1348"/>
                    <a:pt x="483" y="1268"/>
                    <a:pt x="475" y="1161"/>
                  </a:cubicBezTo>
                  <a:cubicBezTo>
                    <a:pt x="448" y="839"/>
                    <a:pt x="420" y="515"/>
                    <a:pt x="393" y="193"/>
                  </a:cubicBezTo>
                  <a:cubicBezTo>
                    <a:pt x="386" y="95"/>
                    <a:pt x="315" y="1"/>
                    <a:pt x="210" y="1"/>
                  </a:cubicBezTo>
                  <a:close/>
                </a:path>
              </a:pathLst>
            </a:custGeom>
            <a:solidFill>
              <a:srgbClr val="7744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2255175" y="3719825"/>
              <a:ext cx="10450" cy="29900"/>
            </a:xfrm>
            <a:custGeom>
              <a:avLst/>
              <a:gdLst/>
              <a:ahLst/>
              <a:cxnLst/>
              <a:rect l="l" t="t" r="r" b="b"/>
              <a:pathLst>
                <a:path w="418" h="1196" extrusionOk="0">
                  <a:moveTo>
                    <a:pt x="229" y="1"/>
                  </a:moveTo>
                  <a:cubicBezTo>
                    <a:pt x="227" y="1"/>
                    <a:pt x="224" y="1"/>
                    <a:pt x="222" y="1"/>
                  </a:cubicBezTo>
                  <a:cubicBezTo>
                    <a:pt x="116" y="5"/>
                    <a:pt x="34" y="85"/>
                    <a:pt x="31" y="192"/>
                  </a:cubicBezTo>
                  <a:cubicBezTo>
                    <a:pt x="22" y="463"/>
                    <a:pt x="12" y="733"/>
                    <a:pt x="3" y="1003"/>
                  </a:cubicBezTo>
                  <a:cubicBezTo>
                    <a:pt x="0" y="1101"/>
                    <a:pt x="90" y="1195"/>
                    <a:pt x="187" y="1195"/>
                  </a:cubicBezTo>
                  <a:cubicBezTo>
                    <a:pt x="190" y="1195"/>
                    <a:pt x="192" y="1195"/>
                    <a:pt x="195" y="1195"/>
                  </a:cubicBezTo>
                  <a:cubicBezTo>
                    <a:pt x="302" y="1190"/>
                    <a:pt x="383" y="1111"/>
                    <a:pt x="387" y="1003"/>
                  </a:cubicBezTo>
                  <a:cubicBezTo>
                    <a:pt x="396" y="733"/>
                    <a:pt x="405" y="463"/>
                    <a:pt x="414" y="192"/>
                  </a:cubicBezTo>
                  <a:cubicBezTo>
                    <a:pt x="418" y="94"/>
                    <a:pt x="328" y="1"/>
                    <a:pt x="229" y="1"/>
                  </a:cubicBezTo>
                  <a:close/>
                </a:path>
              </a:pathLst>
            </a:custGeom>
            <a:solidFill>
              <a:srgbClr val="7744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2236950" y="3816225"/>
              <a:ext cx="17600" cy="55650"/>
            </a:xfrm>
            <a:custGeom>
              <a:avLst/>
              <a:gdLst/>
              <a:ahLst/>
              <a:cxnLst/>
              <a:rect l="l" t="t" r="r" b="b"/>
              <a:pathLst>
                <a:path w="704" h="2226" extrusionOk="0">
                  <a:moveTo>
                    <a:pt x="470" y="1"/>
                  </a:moveTo>
                  <a:cubicBezTo>
                    <a:pt x="393" y="1"/>
                    <a:pt x="317" y="41"/>
                    <a:pt x="287" y="134"/>
                  </a:cubicBezTo>
                  <a:cubicBezTo>
                    <a:pt x="93" y="749"/>
                    <a:pt x="1" y="1395"/>
                    <a:pt x="17" y="2041"/>
                  </a:cubicBezTo>
                  <a:cubicBezTo>
                    <a:pt x="20" y="2164"/>
                    <a:pt x="118" y="2226"/>
                    <a:pt x="214" y="2226"/>
                  </a:cubicBezTo>
                  <a:cubicBezTo>
                    <a:pt x="310" y="2226"/>
                    <a:pt x="404" y="2164"/>
                    <a:pt x="401" y="2041"/>
                  </a:cubicBezTo>
                  <a:cubicBezTo>
                    <a:pt x="385" y="1427"/>
                    <a:pt x="472" y="821"/>
                    <a:pt x="658" y="237"/>
                  </a:cubicBezTo>
                  <a:cubicBezTo>
                    <a:pt x="703" y="94"/>
                    <a:pt x="586" y="1"/>
                    <a:pt x="470" y="1"/>
                  </a:cubicBezTo>
                  <a:close/>
                </a:path>
              </a:pathLst>
            </a:custGeom>
            <a:solidFill>
              <a:srgbClr val="7744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2284800" y="3760575"/>
              <a:ext cx="14275" cy="29150"/>
            </a:xfrm>
            <a:custGeom>
              <a:avLst/>
              <a:gdLst/>
              <a:ahLst/>
              <a:cxnLst/>
              <a:rect l="l" t="t" r="r" b="b"/>
              <a:pathLst>
                <a:path w="571" h="1166" extrusionOk="0">
                  <a:moveTo>
                    <a:pt x="371" y="1"/>
                  </a:moveTo>
                  <a:cubicBezTo>
                    <a:pt x="286" y="1"/>
                    <a:pt x="198" y="51"/>
                    <a:pt x="180" y="139"/>
                  </a:cubicBezTo>
                  <a:cubicBezTo>
                    <a:pt x="126" y="402"/>
                    <a:pt x="73" y="663"/>
                    <a:pt x="19" y="925"/>
                  </a:cubicBezTo>
                  <a:cubicBezTo>
                    <a:pt x="0" y="1023"/>
                    <a:pt x="49" y="1136"/>
                    <a:pt x="154" y="1160"/>
                  </a:cubicBezTo>
                  <a:cubicBezTo>
                    <a:pt x="169" y="1164"/>
                    <a:pt x="184" y="1165"/>
                    <a:pt x="199" y="1165"/>
                  </a:cubicBezTo>
                  <a:cubicBezTo>
                    <a:pt x="284" y="1165"/>
                    <a:pt x="372" y="1115"/>
                    <a:pt x="390" y="1027"/>
                  </a:cubicBezTo>
                  <a:cubicBezTo>
                    <a:pt x="443" y="764"/>
                    <a:pt x="497" y="503"/>
                    <a:pt x="550" y="242"/>
                  </a:cubicBezTo>
                  <a:cubicBezTo>
                    <a:pt x="571" y="144"/>
                    <a:pt x="522" y="30"/>
                    <a:pt x="417" y="6"/>
                  </a:cubicBezTo>
                  <a:cubicBezTo>
                    <a:pt x="402" y="2"/>
                    <a:pt x="387" y="1"/>
                    <a:pt x="371" y="1"/>
                  </a:cubicBezTo>
                  <a:close/>
                </a:path>
              </a:pathLst>
            </a:custGeom>
            <a:solidFill>
              <a:srgbClr val="7744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2209925" y="3813925"/>
              <a:ext cx="16975" cy="42275"/>
            </a:xfrm>
            <a:custGeom>
              <a:avLst/>
              <a:gdLst/>
              <a:ahLst/>
              <a:cxnLst/>
              <a:rect l="l" t="t" r="r" b="b"/>
              <a:pathLst>
                <a:path w="679" h="1691" extrusionOk="0">
                  <a:moveTo>
                    <a:pt x="477" y="1"/>
                  </a:moveTo>
                  <a:cubicBezTo>
                    <a:pt x="393" y="1"/>
                    <a:pt x="306" y="55"/>
                    <a:pt x="287" y="140"/>
                  </a:cubicBezTo>
                  <a:cubicBezTo>
                    <a:pt x="198" y="577"/>
                    <a:pt x="110" y="1012"/>
                    <a:pt x="21" y="1449"/>
                  </a:cubicBezTo>
                  <a:cubicBezTo>
                    <a:pt x="1" y="1550"/>
                    <a:pt x="51" y="1655"/>
                    <a:pt x="155" y="1685"/>
                  </a:cubicBezTo>
                  <a:cubicBezTo>
                    <a:pt x="170" y="1689"/>
                    <a:pt x="186" y="1691"/>
                    <a:pt x="202" y="1691"/>
                  </a:cubicBezTo>
                  <a:cubicBezTo>
                    <a:pt x="286" y="1691"/>
                    <a:pt x="373" y="1637"/>
                    <a:pt x="391" y="1551"/>
                  </a:cubicBezTo>
                  <a:cubicBezTo>
                    <a:pt x="480" y="1114"/>
                    <a:pt x="569" y="679"/>
                    <a:pt x="658" y="244"/>
                  </a:cubicBezTo>
                  <a:cubicBezTo>
                    <a:pt x="678" y="142"/>
                    <a:pt x="629" y="36"/>
                    <a:pt x="524" y="7"/>
                  </a:cubicBezTo>
                  <a:cubicBezTo>
                    <a:pt x="509" y="3"/>
                    <a:pt x="493" y="1"/>
                    <a:pt x="477" y="1"/>
                  </a:cubicBezTo>
                  <a:close/>
                </a:path>
              </a:pathLst>
            </a:custGeom>
            <a:solidFill>
              <a:srgbClr val="7744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2179925" y="3946550"/>
              <a:ext cx="12275" cy="36425"/>
            </a:xfrm>
            <a:custGeom>
              <a:avLst/>
              <a:gdLst/>
              <a:ahLst/>
              <a:cxnLst/>
              <a:rect l="l" t="t" r="r" b="b"/>
              <a:pathLst>
                <a:path w="491" h="1457" extrusionOk="0">
                  <a:moveTo>
                    <a:pt x="296" y="0"/>
                  </a:moveTo>
                  <a:cubicBezTo>
                    <a:pt x="294" y="0"/>
                    <a:pt x="293" y="0"/>
                    <a:pt x="291" y="0"/>
                  </a:cubicBezTo>
                  <a:cubicBezTo>
                    <a:pt x="180" y="6"/>
                    <a:pt x="107" y="86"/>
                    <a:pt x="98" y="193"/>
                  </a:cubicBezTo>
                  <a:cubicBezTo>
                    <a:pt x="69" y="550"/>
                    <a:pt x="39" y="907"/>
                    <a:pt x="9" y="1265"/>
                  </a:cubicBezTo>
                  <a:cubicBezTo>
                    <a:pt x="1" y="1363"/>
                    <a:pt x="100" y="1457"/>
                    <a:pt x="195" y="1457"/>
                  </a:cubicBezTo>
                  <a:cubicBezTo>
                    <a:pt x="197" y="1457"/>
                    <a:pt x="198" y="1457"/>
                    <a:pt x="200" y="1457"/>
                  </a:cubicBezTo>
                  <a:cubicBezTo>
                    <a:pt x="312" y="1452"/>
                    <a:pt x="384" y="1372"/>
                    <a:pt x="393" y="1265"/>
                  </a:cubicBezTo>
                  <a:cubicBezTo>
                    <a:pt x="423" y="907"/>
                    <a:pt x="452" y="550"/>
                    <a:pt x="483" y="193"/>
                  </a:cubicBezTo>
                  <a:cubicBezTo>
                    <a:pt x="490" y="94"/>
                    <a:pt x="391" y="0"/>
                    <a:pt x="296" y="0"/>
                  </a:cubicBezTo>
                  <a:close/>
                </a:path>
              </a:pathLst>
            </a:custGeom>
            <a:solidFill>
              <a:srgbClr val="7744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2170250" y="4025725"/>
              <a:ext cx="9700" cy="26650"/>
            </a:xfrm>
            <a:custGeom>
              <a:avLst/>
              <a:gdLst/>
              <a:ahLst/>
              <a:cxnLst/>
              <a:rect l="l" t="t" r="r" b="b"/>
              <a:pathLst>
                <a:path w="388" h="1066" extrusionOk="0">
                  <a:moveTo>
                    <a:pt x="203" y="1"/>
                  </a:moveTo>
                  <a:cubicBezTo>
                    <a:pt x="200" y="1"/>
                    <a:pt x="198" y="1"/>
                    <a:pt x="195" y="1"/>
                  </a:cubicBezTo>
                  <a:cubicBezTo>
                    <a:pt x="91" y="6"/>
                    <a:pt x="4" y="85"/>
                    <a:pt x="3" y="193"/>
                  </a:cubicBezTo>
                  <a:cubicBezTo>
                    <a:pt x="3" y="420"/>
                    <a:pt x="2" y="646"/>
                    <a:pt x="0" y="873"/>
                  </a:cubicBezTo>
                  <a:cubicBezTo>
                    <a:pt x="0" y="971"/>
                    <a:pt x="85" y="1065"/>
                    <a:pt x="185" y="1065"/>
                  </a:cubicBezTo>
                  <a:cubicBezTo>
                    <a:pt x="187" y="1065"/>
                    <a:pt x="190" y="1065"/>
                    <a:pt x="193" y="1065"/>
                  </a:cubicBezTo>
                  <a:cubicBezTo>
                    <a:pt x="297" y="1060"/>
                    <a:pt x="384" y="981"/>
                    <a:pt x="385" y="873"/>
                  </a:cubicBezTo>
                  <a:cubicBezTo>
                    <a:pt x="385" y="646"/>
                    <a:pt x="386" y="420"/>
                    <a:pt x="387" y="193"/>
                  </a:cubicBezTo>
                  <a:cubicBezTo>
                    <a:pt x="387" y="95"/>
                    <a:pt x="303" y="1"/>
                    <a:pt x="203" y="1"/>
                  </a:cubicBezTo>
                  <a:close/>
                </a:path>
              </a:pathLst>
            </a:custGeom>
            <a:solidFill>
              <a:srgbClr val="7744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2218475" y="3896375"/>
              <a:ext cx="11750" cy="19400"/>
            </a:xfrm>
            <a:custGeom>
              <a:avLst/>
              <a:gdLst/>
              <a:ahLst/>
              <a:cxnLst/>
              <a:rect l="l" t="t" r="r" b="b"/>
              <a:pathLst>
                <a:path w="470" h="776" extrusionOk="0">
                  <a:moveTo>
                    <a:pt x="272" y="1"/>
                  </a:moveTo>
                  <a:cubicBezTo>
                    <a:pt x="239" y="1"/>
                    <a:pt x="206" y="8"/>
                    <a:pt x="178" y="26"/>
                  </a:cubicBezTo>
                  <a:cubicBezTo>
                    <a:pt x="138" y="53"/>
                    <a:pt x="101" y="93"/>
                    <a:pt x="91" y="141"/>
                  </a:cubicBezTo>
                  <a:cubicBezTo>
                    <a:pt x="64" y="272"/>
                    <a:pt x="37" y="403"/>
                    <a:pt x="10" y="533"/>
                  </a:cubicBezTo>
                  <a:cubicBezTo>
                    <a:pt x="0" y="584"/>
                    <a:pt x="3" y="635"/>
                    <a:pt x="29" y="681"/>
                  </a:cubicBezTo>
                  <a:cubicBezTo>
                    <a:pt x="52" y="722"/>
                    <a:pt x="98" y="760"/>
                    <a:pt x="144" y="770"/>
                  </a:cubicBezTo>
                  <a:cubicBezTo>
                    <a:pt x="162" y="774"/>
                    <a:pt x="180" y="776"/>
                    <a:pt x="198" y="776"/>
                  </a:cubicBezTo>
                  <a:cubicBezTo>
                    <a:pt x="231" y="776"/>
                    <a:pt x="264" y="768"/>
                    <a:pt x="292" y="750"/>
                  </a:cubicBezTo>
                  <a:cubicBezTo>
                    <a:pt x="332" y="724"/>
                    <a:pt x="371" y="685"/>
                    <a:pt x="380" y="635"/>
                  </a:cubicBezTo>
                  <a:cubicBezTo>
                    <a:pt x="406" y="505"/>
                    <a:pt x="433" y="374"/>
                    <a:pt x="460" y="243"/>
                  </a:cubicBezTo>
                  <a:cubicBezTo>
                    <a:pt x="470" y="192"/>
                    <a:pt x="467" y="141"/>
                    <a:pt x="441" y="95"/>
                  </a:cubicBezTo>
                  <a:cubicBezTo>
                    <a:pt x="418" y="56"/>
                    <a:pt x="372" y="18"/>
                    <a:pt x="326" y="7"/>
                  </a:cubicBezTo>
                  <a:cubicBezTo>
                    <a:pt x="309" y="3"/>
                    <a:pt x="291" y="1"/>
                    <a:pt x="272" y="1"/>
                  </a:cubicBezTo>
                  <a:close/>
                </a:path>
              </a:pathLst>
            </a:custGeom>
            <a:solidFill>
              <a:srgbClr val="7744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2198325" y="4031850"/>
              <a:ext cx="12375" cy="40225"/>
            </a:xfrm>
            <a:custGeom>
              <a:avLst/>
              <a:gdLst/>
              <a:ahLst/>
              <a:cxnLst/>
              <a:rect l="l" t="t" r="r" b="b"/>
              <a:pathLst>
                <a:path w="495" h="1609" extrusionOk="0">
                  <a:moveTo>
                    <a:pt x="208" y="0"/>
                  </a:moveTo>
                  <a:cubicBezTo>
                    <a:pt x="206" y="0"/>
                    <a:pt x="203" y="0"/>
                    <a:pt x="200" y="0"/>
                  </a:cubicBezTo>
                  <a:cubicBezTo>
                    <a:pt x="103" y="4"/>
                    <a:pt x="0" y="84"/>
                    <a:pt x="9" y="191"/>
                  </a:cubicBezTo>
                  <a:lnTo>
                    <a:pt x="102" y="1416"/>
                  </a:lnTo>
                  <a:cubicBezTo>
                    <a:pt x="110" y="1514"/>
                    <a:pt x="181" y="1609"/>
                    <a:pt x="286" y="1609"/>
                  </a:cubicBezTo>
                  <a:cubicBezTo>
                    <a:pt x="289" y="1609"/>
                    <a:pt x="292" y="1608"/>
                    <a:pt x="294" y="1608"/>
                  </a:cubicBezTo>
                  <a:cubicBezTo>
                    <a:pt x="391" y="1603"/>
                    <a:pt x="494" y="1523"/>
                    <a:pt x="487" y="1416"/>
                  </a:cubicBezTo>
                  <a:lnTo>
                    <a:pt x="392" y="191"/>
                  </a:lnTo>
                  <a:cubicBezTo>
                    <a:pt x="385" y="95"/>
                    <a:pt x="313" y="0"/>
                    <a:pt x="208" y="0"/>
                  </a:cubicBezTo>
                  <a:close/>
                </a:path>
              </a:pathLst>
            </a:custGeom>
            <a:solidFill>
              <a:srgbClr val="7744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2497100" y="3874775"/>
              <a:ext cx="864675" cy="675825"/>
            </a:xfrm>
            <a:custGeom>
              <a:avLst/>
              <a:gdLst/>
              <a:ahLst/>
              <a:cxnLst/>
              <a:rect l="l" t="t" r="r" b="b"/>
              <a:pathLst>
                <a:path w="34587" h="27033" extrusionOk="0">
                  <a:moveTo>
                    <a:pt x="34587" y="1"/>
                  </a:moveTo>
                  <a:cubicBezTo>
                    <a:pt x="7079" y="14466"/>
                    <a:pt x="0" y="27033"/>
                    <a:pt x="0" y="27033"/>
                  </a:cubicBezTo>
                  <a:lnTo>
                    <a:pt x="5399" y="27033"/>
                  </a:lnTo>
                  <a:cubicBezTo>
                    <a:pt x="19601" y="17403"/>
                    <a:pt x="34586" y="1"/>
                    <a:pt x="345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2709450" y="4117650"/>
              <a:ext cx="894350" cy="433050"/>
            </a:xfrm>
            <a:custGeom>
              <a:avLst/>
              <a:gdLst/>
              <a:ahLst/>
              <a:cxnLst/>
              <a:rect l="l" t="t" r="r" b="b"/>
              <a:pathLst>
                <a:path w="35774" h="17322" extrusionOk="0">
                  <a:moveTo>
                    <a:pt x="35774" y="1"/>
                  </a:moveTo>
                  <a:lnTo>
                    <a:pt x="35774" y="1"/>
                  </a:lnTo>
                  <a:cubicBezTo>
                    <a:pt x="15545" y="2449"/>
                    <a:pt x="0" y="17318"/>
                    <a:pt x="0" y="17318"/>
                  </a:cubicBezTo>
                  <a:lnTo>
                    <a:pt x="5205" y="17321"/>
                  </a:lnTo>
                  <a:cubicBezTo>
                    <a:pt x="12589" y="14165"/>
                    <a:pt x="35773" y="1"/>
                    <a:pt x="357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1720050" y="3829525"/>
              <a:ext cx="440325" cy="721075"/>
            </a:xfrm>
            <a:custGeom>
              <a:avLst/>
              <a:gdLst/>
              <a:ahLst/>
              <a:cxnLst/>
              <a:rect l="l" t="t" r="r" b="b"/>
              <a:pathLst>
                <a:path w="17613" h="28843" extrusionOk="0">
                  <a:moveTo>
                    <a:pt x="0" y="0"/>
                  </a:moveTo>
                  <a:cubicBezTo>
                    <a:pt x="0" y="0"/>
                    <a:pt x="3588" y="13672"/>
                    <a:pt x="13555" y="28843"/>
                  </a:cubicBezTo>
                  <a:lnTo>
                    <a:pt x="17612" y="28843"/>
                  </a:lnTo>
                  <a:cubicBezTo>
                    <a:pt x="17612" y="28843"/>
                    <a:pt x="12481" y="9934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1591750" y="3913375"/>
              <a:ext cx="373275" cy="637225"/>
            </a:xfrm>
            <a:custGeom>
              <a:avLst/>
              <a:gdLst/>
              <a:ahLst/>
              <a:cxnLst/>
              <a:rect l="l" t="t" r="r" b="b"/>
              <a:pathLst>
                <a:path w="14931" h="25489" extrusionOk="0">
                  <a:moveTo>
                    <a:pt x="0" y="1"/>
                  </a:moveTo>
                  <a:cubicBezTo>
                    <a:pt x="0" y="1"/>
                    <a:pt x="5248" y="18367"/>
                    <a:pt x="11898" y="25489"/>
                  </a:cubicBezTo>
                  <a:lnTo>
                    <a:pt x="14930" y="25489"/>
                  </a:lnTo>
                  <a:cubicBezTo>
                    <a:pt x="14930" y="25489"/>
                    <a:pt x="11197" y="11365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" name="Google Shape;74;p2"/>
          <p:cNvGrpSpPr/>
          <p:nvPr/>
        </p:nvGrpSpPr>
        <p:grpSpPr>
          <a:xfrm>
            <a:off x="6375600" y="3828525"/>
            <a:ext cx="2445700" cy="1326875"/>
            <a:chOff x="7075200" y="3488550"/>
            <a:chExt cx="2445700" cy="1326875"/>
          </a:xfrm>
        </p:grpSpPr>
        <p:sp>
          <p:nvSpPr>
            <p:cNvPr id="75" name="Google Shape;75;p2"/>
            <p:cNvSpPr/>
            <p:nvPr/>
          </p:nvSpPr>
          <p:spPr>
            <a:xfrm>
              <a:off x="7667975" y="3708525"/>
              <a:ext cx="935150" cy="1106900"/>
            </a:xfrm>
            <a:custGeom>
              <a:avLst/>
              <a:gdLst/>
              <a:ahLst/>
              <a:cxnLst/>
              <a:rect l="l" t="t" r="r" b="b"/>
              <a:pathLst>
                <a:path w="37406" h="44276" extrusionOk="0">
                  <a:moveTo>
                    <a:pt x="659" y="0"/>
                  </a:moveTo>
                  <a:cubicBezTo>
                    <a:pt x="310" y="0"/>
                    <a:pt x="0" y="450"/>
                    <a:pt x="324" y="759"/>
                  </a:cubicBezTo>
                  <a:cubicBezTo>
                    <a:pt x="3720" y="3998"/>
                    <a:pt x="8001" y="6013"/>
                    <a:pt x="11877" y="8581"/>
                  </a:cubicBezTo>
                  <a:cubicBezTo>
                    <a:pt x="15329" y="10869"/>
                    <a:pt x="18516" y="13548"/>
                    <a:pt x="21391" y="16529"/>
                  </a:cubicBezTo>
                  <a:cubicBezTo>
                    <a:pt x="24253" y="19498"/>
                    <a:pt x="26799" y="22766"/>
                    <a:pt x="28987" y="26262"/>
                  </a:cubicBezTo>
                  <a:cubicBezTo>
                    <a:pt x="31185" y="29774"/>
                    <a:pt x="33026" y="33509"/>
                    <a:pt x="34448" y="37400"/>
                  </a:cubicBezTo>
                  <a:cubicBezTo>
                    <a:pt x="35270" y="39645"/>
                    <a:pt x="35953" y="41945"/>
                    <a:pt x="36492" y="44276"/>
                  </a:cubicBezTo>
                  <a:lnTo>
                    <a:pt x="37405" y="44276"/>
                  </a:lnTo>
                  <a:cubicBezTo>
                    <a:pt x="36980" y="42400"/>
                    <a:pt x="36467" y="40547"/>
                    <a:pt x="35856" y="38721"/>
                  </a:cubicBezTo>
                  <a:cubicBezTo>
                    <a:pt x="34532" y="34758"/>
                    <a:pt x="32789" y="30930"/>
                    <a:pt x="30676" y="27324"/>
                  </a:cubicBezTo>
                  <a:cubicBezTo>
                    <a:pt x="28562" y="23717"/>
                    <a:pt x="26074" y="20326"/>
                    <a:pt x="23267" y="17230"/>
                  </a:cubicBezTo>
                  <a:cubicBezTo>
                    <a:pt x="20461" y="14133"/>
                    <a:pt x="17327" y="11336"/>
                    <a:pt x="13925" y="8908"/>
                  </a:cubicBezTo>
                  <a:cubicBezTo>
                    <a:pt x="10147" y="6211"/>
                    <a:pt x="5855" y="4244"/>
                    <a:pt x="2262" y="1285"/>
                  </a:cubicBezTo>
                  <a:cubicBezTo>
                    <a:pt x="1813" y="916"/>
                    <a:pt x="1379" y="529"/>
                    <a:pt x="957" y="126"/>
                  </a:cubicBezTo>
                  <a:cubicBezTo>
                    <a:pt x="864" y="38"/>
                    <a:pt x="760" y="0"/>
                    <a:pt x="6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7684200" y="3665600"/>
              <a:ext cx="570875" cy="492775"/>
            </a:xfrm>
            <a:custGeom>
              <a:avLst/>
              <a:gdLst/>
              <a:ahLst/>
              <a:cxnLst/>
              <a:rect l="l" t="t" r="r" b="b"/>
              <a:pathLst>
                <a:path w="22835" h="19711" extrusionOk="0">
                  <a:moveTo>
                    <a:pt x="4501" y="1"/>
                  </a:moveTo>
                  <a:cubicBezTo>
                    <a:pt x="4440" y="1"/>
                    <a:pt x="4380" y="28"/>
                    <a:pt x="4340" y="80"/>
                  </a:cubicBezTo>
                  <a:lnTo>
                    <a:pt x="68" y="5756"/>
                  </a:lnTo>
                  <a:cubicBezTo>
                    <a:pt x="0" y="5844"/>
                    <a:pt x="18" y="5970"/>
                    <a:pt x="107" y="6036"/>
                  </a:cubicBezTo>
                  <a:lnTo>
                    <a:pt x="18215" y="19671"/>
                  </a:lnTo>
                  <a:cubicBezTo>
                    <a:pt x="18250" y="19698"/>
                    <a:pt x="18292" y="19711"/>
                    <a:pt x="18334" y="19711"/>
                  </a:cubicBezTo>
                  <a:cubicBezTo>
                    <a:pt x="18395" y="19711"/>
                    <a:pt x="18455" y="19683"/>
                    <a:pt x="18495" y="19631"/>
                  </a:cubicBezTo>
                  <a:lnTo>
                    <a:pt x="22767" y="13956"/>
                  </a:lnTo>
                  <a:cubicBezTo>
                    <a:pt x="22835" y="13868"/>
                    <a:pt x="22817" y="13743"/>
                    <a:pt x="22728" y="13676"/>
                  </a:cubicBezTo>
                  <a:lnTo>
                    <a:pt x="4621" y="41"/>
                  </a:lnTo>
                  <a:cubicBezTo>
                    <a:pt x="4585" y="14"/>
                    <a:pt x="4543" y="1"/>
                    <a:pt x="45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7854050" y="3741800"/>
              <a:ext cx="59975" cy="37375"/>
            </a:xfrm>
            <a:custGeom>
              <a:avLst/>
              <a:gdLst/>
              <a:ahLst/>
              <a:cxnLst/>
              <a:rect l="l" t="t" r="r" b="b"/>
              <a:pathLst>
                <a:path w="2399" h="1495" extrusionOk="0">
                  <a:moveTo>
                    <a:pt x="277" y="1"/>
                  </a:moveTo>
                  <a:cubicBezTo>
                    <a:pt x="111" y="1"/>
                    <a:pt x="1" y="254"/>
                    <a:pt x="180" y="360"/>
                  </a:cubicBezTo>
                  <a:cubicBezTo>
                    <a:pt x="795" y="729"/>
                    <a:pt x="1410" y="1097"/>
                    <a:pt x="2026" y="1466"/>
                  </a:cubicBezTo>
                  <a:cubicBezTo>
                    <a:pt x="2059" y="1486"/>
                    <a:pt x="2091" y="1495"/>
                    <a:pt x="2122" y="1495"/>
                  </a:cubicBezTo>
                  <a:cubicBezTo>
                    <a:pt x="2288" y="1495"/>
                    <a:pt x="2398" y="1242"/>
                    <a:pt x="2220" y="1134"/>
                  </a:cubicBezTo>
                  <a:cubicBezTo>
                    <a:pt x="1604" y="766"/>
                    <a:pt x="989" y="397"/>
                    <a:pt x="374" y="29"/>
                  </a:cubicBezTo>
                  <a:cubicBezTo>
                    <a:pt x="341" y="9"/>
                    <a:pt x="308" y="1"/>
                    <a:pt x="277" y="1"/>
                  </a:cubicBezTo>
                  <a:close/>
                </a:path>
              </a:pathLst>
            </a:custGeom>
            <a:solidFill>
              <a:srgbClr val="3A1F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7820625" y="3738500"/>
              <a:ext cx="37950" cy="28525"/>
            </a:xfrm>
            <a:custGeom>
              <a:avLst/>
              <a:gdLst/>
              <a:ahLst/>
              <a:cxnLst/>
              <a:rect l="l" t="t" r="r" b="b"/>
              <a:pathLst>
                <a:path w="1518" h="1141" extrusionOk="0">
                  <a:moveTo>
                    <a:pt x="210" y="1"/>
                  </a:moveTo>
                  <a:cubicBezTo>
                    <a:pt x="160" y="1"/>
                    <a:pt x="111" y="18"/>
                    <a:pt x="76" y="55"/>
                  </a:cubicBezTo>
                  <a:cubicBezTo>
                    <a:pt x="5" y="133"/>
                    <a:pt x="1" y="250"/>
                    <a:pt x="76" y="328"/>
                  </a:cubicBezTo>
                  <a:lnTo>
                    <a:pt x="76" y="327"/>
                  </a:lnTo>
                  <a:cubicBezTo>
                    <a:pt x="401" y="659"/>
                    <a:pt x="786" y="930"/>
                    <a:pt x="1212" y="1119"/>
                  </a:cubicBezTo>
                  <a:cubicBezTo>
                    <a:pt x="1243" y="1132"/>
                    <a:pt x="1279" y="1140"/>
                    <a:pt x="1313" y="1140"/>
                  </a:cubicBezTo>
                  <a:cubicBezTo>
                    <a:pt x="1378" y="1140"/>
                    <a:pt x="1440" y="1113"/>
                    <a:pt x="1474" y="1050"/>
                  </a:cubicBezTo>
                  <a:cubicBezTo>
                    <a:pt x="1517" y="966"/>
                    <a:pt x="1502" y="831"/>
                    <a:pt x="1405" y="787"/>
                  </a:cubicBezTo>
                  <a:cubicBezTo>
                    <a:pt x="1203" y="697"/>
                    <a:pt x="1009" y="590"/>
                    <a:pt x="827" y="464"/>
                  </a:cubicBezTo>
                  <a:cubicBezTo>
                    <a:pt x="784" y="435"/>
                    <a:pt x="742" y="403"/>
                    <a:pt x="700" y="371"/>
                  </a:cubicBezTo>
                  <a:cubicBezTo>
                    <a:pt x="691" y="365"/>
                    <a:pt x="688" y="363"/>
                    <a:pt x="688" y="363"/>
                  </a:cubicBezTo>
                  <a:lnTo>
                    <a:pt x="688" y="363"/>
                  </a:lnTo>
                  <a:cubicBezTo>
                    <a:pt x="688" y="363"/>
                    <a:pt x="688" y="363"/>
                    <a:pt x="688" y="363"/>
                  </a:cubicBezTo>
                  <a:lnTo>
                    <a:pt x="688" y="363"/>
                  </a:lnTo>
                  <a:cubicBezTo>
                    <a:pt x="688" y="363"/>
                    <a:pt x="688" y="363"/>
                    <a:pt x="687" y="362"/>
                  </a:cubicBezTo>
                  <a:cubicBezTo>
                    <a:pt x="677" y="353"/>
                    <a:pt x="667" y="346"/>
                    <a:pt x="658" y="338"/>
                  </a:cubicBezTo>
                  <a:cubicBezTo>
                    <a:pt x="636" y="322"/>
                    <a:pt x="615" y="304"/>
                    <a:pt x="593" y="285"/>
                  </a:cubicBezTo>
                  <a:cubicBezTo>
                    <a:pt x="508" y="212"/>
                    <a:pt x="426" y="136"/>
                    <a:pt x="347" y="55"/>
                  </a:cubicBezTo>
                  <a:cubicBezTo>
                    <a:pt x="312" y="19"/>
                    <a:pt x="261" y="1"/>
                    <a:pt x="210" y="1"/>
                  </a:cubicBezTo>
                  <a:close/>
                </a:path>
              </a:pathLst>
            </a:custGeom>
            <a:solidFill>
              <a:srgbClr val="3A1F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7905700" y="3797700"/>
              <a:ext cx="48675" cy="25500"/>
            </a:xfrm>
            <a:custGeom>
              <a:avLst/>
              <a:gdLst/>
              <a:ahLst/>
              <a:cxnLst/>
              <a:rect l="l" t="t" r="r" b="b"/>
              <a:pathLst>
                <a:path w="1947" h="1020" extrusionOk="0">
                  <a:moveTo>
                    <a:pt x="208" y="1"/>
                  </a:moveTo>
                  <a:cubicBezTo>
                    <a:pt x="145" y="1"/>
                    <a:pt x="85" y="28"/>
                    <a:pt x="48" y="91"/>
                  </a:cubicBezTo>
                  <a:cubicBezTo>
                    <a:pt x="1" y="171"/>
                    <a:pt x="20" y="313"/>
                    <a:pt x="117" y="353"/>
                  </a:cubicBezTo>
                  <a:cubicBezTo>
                    <a:pt x="624" y="569"/>
                    <a:pt x="1130" y="782"/>
                    <a:pt x="1637" y="998"/>
                  </a:cubicBezTo>
                  <a:cubicBezTo>
                    <a:pt x="1670" y="1012"/>
                    <a:pt x="1705" y="1019"/>
                    <a:pt x="1738" y="1019"/>
                  </a:cubicBezTo>
                  <a:cubicBezTo>
                    <a:pt x="1802" y="1019"/>
                    <a:pt x="1862" y="992"/>
                    <a:pt x="1899" y="929"/>
                  </a:cubicBezTo>
                  <a:cubicBezTo>
                    <a:pt x="1946" y="849"/>
                    <a:pt x="1926" y="707"/>
                    <a:pt x="1830" y="667"/>
                  </a:cubicBezTo>
                  <a:cubicBezTo>
                    <a:pt x="1324" y="451"/>
                    <a:pt x="817" y="238"/>
                    <a:pt x="310" y="22"/>
                  </a:cubicBezTo>
                  <a:cubicBezTo>
                    <a:pt x="277" y="8"/>
                    <a:pt x="242" y="1"/>
                    <a:pt x="208" y="1"/>
                  </a:cubicBezTo>
                  <a:close/>
                </a:path>
              </a:pathLst>
            </a:custGeom>
            <a:solidFill>
              <a:srgbClr val="3A1F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7864650" y="3791475"/>
              <a:ext cx="28725" cy="23625"/>
            </a:xfrm>
            <a:custGeom>
              <a:avLst/>
              <a:gdLst/>
              <a:ahLst/>
              <a:cxnLst/>
              <a:rect l="l" t="t" r="r" b="b"/>
              <a:pathLst>
                <a:path w="1149" h="945" extrusionOk="0">
                  <a:moveTo>
                    <a:pt x="203" y="0"/>
                  </a:moveTo>
                  <a:cubicBezTo>
                    <a:pt x="184" y="0"/>
                    <a:pt x="166" y="2"/>
                    <a:pt x="151" y="7"/>
                  </a:cubicBezTo>
                  <a:cubicBezTo>
                    <a:pt x="106" y="19"/>
                    <a:pt x="58" y="54"/>
                    <a:pt x="36" y="94"/>
                  </a:cubicBezTo>
                  <a:cubicBezTo>
                    <a:pt x="12" y="139"/>
                    <a:pt x="1" y="194"/>
                    <a:pt x="17" y="243"/>
                  </a:cubicBezTo>
                  <a:cubicBezTo>
                    <a:pt x="32" y="293"/>
                    <a:pt x="63" y="326"/>
                    <a:pt x="105" y="358"/>
                  </a:cubicBezTo>
                  <a:cubicBezTo>
                    <a:pt x="353" y="545"/>
                    <a:pt x="603" y="732"/>
                    <a:pt x="851" y="919"/>
                  </a:cubicBezTo>
                  <a:cubicBezTo>
                    <a:pt x="875" y="937"/>
                    <a:pt x="912" y="945"/>
                    <a:pt x="946" y="945"/>
                  </a:cubicBezTo>
                  <a:cubicBezTo>
                    <a:pt x="965" y="945"/>
                    <a:pt x="984" y="943"/>
                    <a:pt x="999" y="938"/>
                  </a:cubicBezTo>
                  <a:cubicBezTo>
                    <a:pt x="1043" y="927"/>
                    <a:pt x="1092" y="893"/>
                    <a:pt x="1113" y="851"/>
                  </a:cubicBezTo>
                  <a:cubicBezTo>
                    <a:pt x="1138" y="806"/>
                    <a:pt x="1149" y="751"/>
                    <a:pt x="1134" y="703"/>
                  </a:cubicBezTo>
                  <a:cubicBezTo>
                    <a:pt x="1117" y="652"/>
                    <a:pt x="1087" y="620"/>
                    <a:pt x="1045" y="588"/>
                  </a:cubicBezTo>
                  <a:cubicBezTo>
                    <a:pt x="796" y="401"/>
                    <a:pt x="547" y="213"/>
                    <a:pt x="299" y="26"/>
                  </a:cubicBezTo>
                  <a:cubicBezTo>
                    <a:pt x="275" y="8"/>
                    <a:pt x="238" y="0"/>
                    <a:pt x="203" y="0"/>
                  </a:cubicBezTo>
                  <a:close/>
                </a:path>
              </a:pathLst>
            </a:custGeom>
            <a:solidFill>
              <a:srgbClr val="3A1F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7957150" y="3856900"/>
              <a:ext cx="41400" cy="23775"/>
            </a:xfrm>
            <a:custGeom>
              <a:avLst/>
              <a:gdLst/>
              <a:ahLst/>
              <a:cxnLst/>
              <a:rect l="l" t="t" r="r" b="b"/>
              <a:pathLst>
                <a:path w="1656" h="951" extrusionOk="0">
                  <a:moveTo>
                    <a:pt x="206" y="0"/>
                  </a:moveTo>
                  <a:cubicBezTo>
                    <a:pt x="141" y="0"/>
                    <a:pt x="79" y="29"/>
                    <a:pt x="45" y="92"/>
                  </a:cubicBezTo>
                  <a:cubicBezTo>
                    <a:pt x="0" y="176"/>
                    <a:pt x="17" y="309"/>
                    <a:pt x="114" y="355"/>
                  </a:cubicBezTo>
                  <a:cubicBezTo>
                    <a:pt x="526" y="546"/>
                    <a:pt x="937" y="737"/>
                    <a:pt x="1349" y="928"/>
                  </a:cubicBezTo>
                  <a:cubicBezTo>
                    <a:pt x="1380" y="942"/>
                    <a:pt x="1415" y="950"/>
                    <a:pt x="1450" y="950"/>
                  </a:cubicBezTo>
                  <a:cubicBezTo>
                    <a:pt x="1514" y="950"/>
                    <a:pt x="1577" y="923"/>
                    <a:pt x="1611" y="859"/>
                  </a:cubicBezTo>
                  <a:cubicBezTo>
                    <a:pt x="1655" y="775"/>
                    <a:pt x="1639" y="641"/>
                    <a:pt x="1542" y="597"/>
                  </a:cubicBezTo>
                  <a:cubicBezTo>
                    <a:pt x="1131" y="406"/>
                    <a:pt x="720" y="215"/>
                    <a:pt x="307" y="24"/>
                  </a:cubicBezTo>
                  <a:cubicBezTo>
                    <a:pt x="276" y="9"/>
                    <a:pt x="240" y="0"/>
                    <a:pt x="206" y="0"/>
                  </a:cubicBezTo>
                  <a:close/>
                </a:path>
              </a:pathLst>
            </a:custGeom>
            <a:solidFill>
              <a:srgbClr val="3A1F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8056575" y="3918600"/>
              <a:ext cx="42200" cy="29150"/>
            </a:xfrm>
            <a:custGeom>
              <a:avLst/>
              <a:gdLst/>
              <a:ahLst/>
              <a:cxnLst/>
              <a:rect l="l" t="t" r="r" b="b"/>
              <a:pathLst>
                <a:path w="1688" h="1166" extrusionOk="0">
                  <a:moveTo>
                    <a:pt x="223" y="0"/>
                  </a:moveTo>
                  <a:cubicBezTo>
                    <a:pt x="156" y="0"/>
                    <a:pt x="88" y="36"/>
                    <a:pt x="54" y="95"/>
                  </a:cubicBezTo>
                  <a:cubicBezTo>
                    <a:pt x="1" y="187"/>
                    <a:pt x="35" y="302"/>
                    <a:pt x="123" y="358"/>
                  </a:cubicBezTo>
                  <a:cubicBezTo>
                    <a:pt x="539" y="619"/>
                    <a:pt x="955" y="878"/>
                    <a:pt x="1372" y="1139"/>
                  </a:cubicBezTo>
                  <a:cubicBezTo>
                    <a:pt x="1400" y="1157"/>
                    <a:pt x="1433" y="1165"/>
                    <a:pt x="1465" y="1165"/>
                  </a:cubicBezTo>
                  <a:cubicBezTo>
                    <a:pt x="1532" y="1165"/>
                    <a:pt x="1600" y="1130"/>
                    <a:pt x="1634" y="1071"/>
                  </a:cubicBezTo>
                  <a:cubicBezTo>
                    <a:pt x="1687" y="979"/>
                    <a:pt x="1653" y="863"/>
                    <a:pt x="1565" y="808"/>
                  </a:cubicBezTo>
                  <a:cubicBezTo>
                    <a:pt x="1149" y="547"/>
                    <a:pt x="733" y="286"/>
                    <a:pt x="316" y="27"/>
                  </a:cubicBezTo>
                  <a:cubicBezTo>
                    <a:pt x="288" y="9"/>
                    <a:pt x="255" y="0"/>
                    <a:pt x="223" y="0"/>
                  </a:cubicBezTo>
                  <a:close/>
                </a:path>
              </a:pathLst>
            </a:custGeom>
            <a:solidFill>
              <a:srgbClr val="3A1F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7994900" y="3839725"/>
              <a:ext cx="37650" cy="29750"/>
            </a:xfrm>
            <a:custGeom>
              <a:avLst/>
              <a:gdLst/>
              <a:ahLst/>
              <a:cxnLst/>
              <a:rect l="l" t="t" r="r" b="b"/>
              <a:pathLst>
                <a:path w="1506" h="1190" extrusionOk="0">
                  <a:moveTo>
                    <a:pt x="227" y="0"/>
                  </a:moveTo>
                  <a:cubicBezTo>
                    <a:pt x="158" y="0"/>
                    <a:pt x="84" y="40"/>
                    <a:pt x="54" y="97"/>
                  </a:cubicBezTo>
                  <a:cubicBezTo>
                    <a:pt x="0" y="198"/>
                    <a:pt x="37" y="294"/>
                    <a:pt x="122" y="359"/>
                  </a:cubicBezTo>
                  <a:cubicBezTo>
                    <a:pt x="478" y="627"/>
                    <a:pt x="833" y="894"/>
                    <a:pt x="1189" y="1161"/>
                  </a:cubicBezTo>
                  <a:cubicBezTo>
                    <a:pt x="1215" y="1181"/>
                    <a:pt x="1246" y="1189"/>
                    <a:pt x="1278" y="1189"/>
                  </a:cubicBezTo>
                  <a:cubicBezTo>
                    <a:pt x="1348" y="1189"/>
                    <a:pt x="1421" y="1150"/>
                    <a:pt x="1452" y="1093"/>
                  </a:cubicBezTo>
                  <a:cubicBezTo>
                    <a:pt x="1505" y="992"/>
                    <a:pt x="1468" y="895"/>
                    <a:pt x="1383" y="830"/>
                  </a:cubicBezTo>
                  <a:cubicBezTo>
                    <a:pt x="1028" y="563"/>
                    <a:pt x="672" y="296"/>
                    <a:pt x="316" y="28"/>
                  </a:cubicBezTo>
                  <a:cubicBezTo>
                    <a:pt x="290" y="9"/>
                    <a:pt x="259" y="0"/>
                    <a:pt x="227" y="0"/>
                  </a:cubicBezTo>
                  <a:close/>
                </a:path>
              </a:pathLst>
            </a:custGeom>
            <a:solidFill>
              <a:srgbClr val="3A1F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8121150" y="3921950"/>
              <a:ext cx="36475" cy="25175"/>
            </a:xfrm>
            <a:custGeom>
              <a:avLst/>
              <a:gdLst/>
              <a:ahLst/>
              <a:cxnLst/>
              <a:rect l="l" t="t" r="r" b="b"/>
              <a:pathLst>
                <a:path w="1459" h="1007" extrusionOk="0">
                  <a:moveTo>
                    <a:pt x="210" y="1"/>
                  </a:moveTo>
                  <a:cubicBezTo>
                    <a:pt x="127" y="1"/>
                    <a:pt x="43" y="61"/>
                    <a:pt x="25" y="142"/>
                  </a:cubicBezTo>
                  <a:cubicBezTo>
                    <a:pt x="1" y="248"/>
                    <a:pt x="55" y="345"/>
                    <a:pt x="159" y="378"/>
                  </a:cubicBezTo>
                  <a:cubicBezTo>
                    <a:pt x="206" y="393"/>
                    <a:pt x="251" y="410"/>
                    <a:pt x="297" y="427"/>
                  </a:cubicBezTo>
                  <a:cubicBezTo>
                    <a:pt x="309" y="431"/>
                    <a:pt x="319" y="436"/>
                    <a:pt x="330" y="440"/>
                  </a:cubicBezTo>
                  <a:cubicBezTo>
                    <a:pt x="331" y="441"/>
                    <a:pt x="337" y="443"/>
                    <a:pt x="342" y="445"/>
                  </a:cubicBezTo>
                  <a:lnTo>
                    <a:pt x="342" y="445"/>
                  </a:lnTo>
                  <a:cubicBezTo>
                    <a:pt x="344" y="446"/>
                    <a:pt x="373" y="458"/>
                    <a:pt x="372" y="458"/>
                  </a:cubicBezTo>
                  <a:cubicBezTo>
                    <a:pt x="384" y="463"/>
                    <a:pt x="394" y="467"/>
                    <a:pt x="404" y="472"/>
                  </a:cubicBezTo>
                  <a:cubicBezTo>
                    <a:pt x="495" y="514"/>
                    <a:pt x="581" y="560"/>
                    <a:pt x="667" y="611"/>
                  </a:cubicBezTo>
                  <a:cubicBezTo>
                    <a:pt x="746" y="659"/>
                    <a:pt x="823" y="711"/>
                    <a:pt x="898" y="766"/>
                  </a:cubicBezTo>
                  <a:lnTo>
                    <a:pt x="898" y="766"/>
                  </a:lnTo>
                  <a:cubicBezTo>
                    <a:pt x="900" y="768"/>
                    <a:pt x="904" y="772"/>
                    <a:pt x="914" y="779"/>
                  </a:cubicBezTo>
                  <a:cubicBezTo>
                    <a:pt x="922" y="786"/>
                    <a:pt x="931" y="793"/>
                    <a:pt x="940" y="800"/>
                  </a:cubicBezTo>
                  <a:cubicBezTo>
                    <a:pt x="958" y="816"/>
                    <a:pt x="976" y="830"/>
                    <a:pt x="994" y="845"/>
                  </a:cubicBezTo>
                  <a:cubicBezTo>
                    <a:pt x="1033" y="879"/>
                    <a:pt x="1071" y="915"/>
                    <a:pt x="1110" y="951"/>
                  </a:cubicBezTo>
                  <a:cubicBezTo>
                    <a:pt x="1147" y="987"/>
                    <a:pt x="1198" y="1006"/>
                    <a:pt x="1249" y="1006"/>
                  </a:cubicBezTo>
                  <a:cubicBezTo>
                    <a:pt x="1298" y="1006"/>
                    <a:pt x="1346" y="989"/>
                    <a:pt x="1381" y="951"/>
                  </a:cubicBezTo>
                  <a:cubicBezTo>
                    <a:pt x="1449" y="876"/>
                    <a:pt x="1458" y="755"/>
                    <a:pt x="1381" y="680"/>
                  </a:cubicBezTo>
                  <a:cubicBezTo>
                    <a:pt x="1064" y="373"/>
                    <a:pt x="679" y="145"/>
                    <a:pt x="260" y="9"/>
                  </a:cubicBezTo>
                  <a:cubicBezTo>
                    <a:pt x="244" y="3"/>
                    <a:pt x="227" y="1"/>
                    <a:pt x="210" y="1"/>
                  </a:cubicBezTo>
                  <a:close/>
                </a:path>
              </a:pathLst>
            </a:custGeom>
            <a:solidFill>
              <a:srgbClr val="3A1F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8182475" y="3984575"/>
              <a:ext cx="25975" cy="16875"/>
            </a:xfrm>
            <a:custGeom>
              <a:avLst/>
              <a:gdLst/>
              <a:ahLst/>
              <a:cxnLst/>
              <a:rect l="l" t="t" r="r" b="b"/>
              <a:pathLst>
                <a:path w="1039" h="675" extrusionOk="0">
                  <a:moveTo>
                    <a:pt x="209" y="1"/>
                  </a:moveTo>
                  <a:cubicBezTo>
                    <a:pt x="194" y="1"/>
                    <a:pt x="178" y="3"/>
                    <a:pt x="161" y="8"/>
                  </a:cubicBezTo>
                  <a:cubicBezTo>
                    <a:pt x="117" y="19"/>
                    <a:pt x="68" y="54"/>
                    <a:pt x="47" y="96"/>
                  </a:cubicBezTo>
                  <a:cubicBezTo>
                    <a:pt x="1" y="181"/>
                    <a:pt x="19" y="312"/>
                    <a:pt x="116" y="358"/>
                  </a:cubicBezTo>
                  <a:lnTo>
                    <a:pt x="730" y="648"/>
                  </a:lnTo>
                  <a:cubicBezTo>
                    <a:pt x="763" y="664"/>
                    <a:pt x="796" y="674"/>
                    <a:pt x="830" y="674"/>
                  </a:cubicBezTo>
                  <a:cubicBezTo>
                    <a:pt x="846" y="674"/>
                    <a:pt x="862" y="672"/>
                    <a:pt x="878" y="667"/>
                  </a:cubicBezTo>
                  <a:cubicBezTo>
                    <a:pt x="923" y="656"/>
                    <a:pt x="971" y="621"/>
                    <a:pt x="993" y="579"/>
                  </a:cubicBezTo>
                  <a:cubicBezTo>
                    <a:pt x="1039" y="494"/>
                    <a:pt x="1021" y="363"/>
                    <a:pt x="924" y="317"/>
                  </a:cubicBezTo>
                  <a:lnTo>
                    <a:pt x="309" y="27"/>
                  </a:lnTo>
                  <a:cubicBezTo>
                    <a:pt x="276" y="11"/>
                    <a:pt x="243" y="1"/>
                    <a:pt x="209" y="1"/>
                  </a:cubicBezTo>
                  <a:close/>
                </a:path>
              </a:pathLst>
            </a:custGeom>
            <a:solidFill>
              <a:srgbClr val="3A1F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8154150" y="4000775"/>
              <a:ext cx="24975" cy="17250"/>
            </a:xfrm>
            <a:custGeom>
              <a:avLst/>
              <a:gdLst/>
              <a:ahLst/>
              <a:cxnLst/>
              <a:rect l="l" t="t" r="r" b="b"/>
              <a:pathLst>
                <a:path w="999" h="690" extrusionOk="0">
                  <a:moveTo>
                    <a:pt x="566" y="246"/>
                  </a:moveTo>
                  <a:lnTo>
                    <a:pt x="566" y="246"/>
                  </a:lnTo>
                  <a:cubicBezTo>
                    <a:pt x="573" y="249"/>
                    <a:pt x="580" y="252"/>
                    <a:pt x="587" y="254"/>
                  </a:cubicBezTo>
                  <a:lnTo>
                    <a:pt x="587" y="254"/>
                  </a:lnTo>
                  <a:cubicBezTo>
                    <a:pt x="580" y="252"/>
                    <a:pt x="573" y="249"/>
                    <a:pt x="566" y="246"/>
                  </a:cubicBezTo>
                  <a:close/>
                  <a:moveTo>
                    <a:pt x="196" y="0"/>
                  </a:moveTo>
                  <a:cubicBezTo>
                    <a:pt x="149" y="0"/>
                    <a:pt x="93" y="21"/>
                    <a:pt x="59" y="56"/>
                  </a:cubicBezTo>
                  <a:cubicBezTo>
                    <a:pt x="26" y="92"/>
                    <a:pt x="1" y="140"/>
                    <a:pt x="3" y="191"/>
                  </a:cubicBezTo>
                  <a:cubicBezTo>
                    <a:pt x="6" y="245"/>
                    <a:pt x="26" y="285"/>
                    <a:pt x="59" y="327"/>
                  </a:cubicBezTo>
                  <a:cubicBezTo>
                    <a:pt x="240" y="548"/>
                    <a:pt x="520" y="675"/>
                    <a:pt x="803" y="689"/>
                  </a:cubicBezTo>
                  <a:cubicBezTo>
                    <a:pt x="806" y="689"/>
                    <a:pt x="808" y="689"/>
                    <a:pt x="811" y="689"/>
                  </a:cubicBezTo>
                  <a:cubicBezTo>
                    <a:pt x="908" y="689"/>
                    <a:pt x="999" y="595"/>
                    <a:pt x="995" y="497"/>
                  </a:cubicBezTo>
                  <a:cubicBezTo>
                    <a:pt x="990" y="388"/>
                    <a:pt x="910" y="311"/>
                    <a:pt x="803" y="306"/>
                  </a:cubicBezTo>
                  <a:cubicBezTo>
                    <a:pt x="787" y="305"/>
                    <a:pt x="770" y="304"/>
                    <a:pt x="754" y="302"/>
                  </a:cubicBezTo>
                  <a:lnTo>
                    <a:pt x="754" y="302"/>
                  </a:lnTo>
                  <a:cubicBezTo>
                    <a:pt x="701" y="292"/>
                    <a:pt x="649" y="278"/>
                    <a:pt x="599" y="259"/>
                  </a:cubicBezTo>
                  <a:lnTo>
                    <a:pt x="599" y="259"/>
                  </a:lnTo>
                  <a:cubicBezTo>
                    <a:pt x="544" y="234"/>
                    <a:pt x="492" y="204"/>
                    <a:pt x="443" y="169"/>
                  </a:cubicBezTo>
                  <a:lnTo>
                    <a:pt x="443" y="169"/>
                  </a:lnTo>
                  <a:cubicBezTo>
                    <a:pt x="402" y="136"/>
                    <a:pt x="365" y="98"/>
                    <a:pt x="331" y="56"/>
                  </a:cubicBezTo>
                  <a:cubicBezTo>
                    <a:pt x="301" y="21"/>
                    <a:pt x="239" y="0"/>
                    <a:pt x="196" y="0"/>
                  </a:cubicBezTo>
                  <a:close/>
                </a:path>
              </a:pathLst>
            </a:custGeom>
            <a:solidFill>
              <a:srgbClr val="3A1F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8039175" y="3964625"/>
              <a:ext cx="26050" cy="21650"/>
            </a:xfrm>
            <a:custGeom>
              <a:avLst/>
              <a:gdLst/>
              <a:ahLst/>
              <a:cxnLst/>
              <a:rect l="l" t="t" r="r" b="b"/>
              <a:pathLst>
                <a:path w="1042" h="866" extrusionOk="0">
                  <a:moveTo>
                    <a:pt x="200" y="0"/>
                  </a:moveTo>
                  <a:cubicBezTo>
                    <a:pt x="182" y="0"/>
                    <a:pt x="164" y="2"/>
                    <a:pt x="149" y="6"/>
                  </a:cubicBezTo>
                  <a:cubicBezTo>
                    <a:pt x="106" y="19"/>
                    <a:pt x="57" y="53"/>
                    <a:pt x="35" y="95"/>
                  </a:cubicBezTo>
                  <a:cubicBezTo>
                    <a:pt x="12" y="140"/>
                    <a:pt x="0" y="193"/>
                    <a:pt x="15" y="243"/>
                  </a:cubicBezTo>
                  <a:cubicBezTo>
                    <a:pt x="32" y="294"/>
                    <a:pt x="61" y="326"/>
                    <a:pt x="105" y="358"/>
                  </a:cubicBezTo>
                  <a:lnTo>
                    <a:pt x="744" y="839"/>
                  </a:lnTo>
                  <a:cubicBezTo>
                    <a:pt x="768" y="857"/>
                    <a:pt x="806" y="865"/>
                    <a:pt x="841" y="865"/>
                  </a:cubicBezTo>
                  <a:cubicBezTo>
                    <a:pt x="860" y="865"/>
                    <a:pt x="877" y="863"/>
                    <a:pt x="891" y="859"/>
                  </a:cubicBezTo>
                  <a:cubicBezTo>
                    <a:pt x="936" y="847"/>
                    <a:pt x="984" y="812"/>
                    <a:pt x="1006" y="770"/>
                  </a:cubicBezTo>
                  <a:cubicBezTo>
                    <a:pt x="1030" y="726"/>
                    <a:pt x="1042" y="672"/>
                    <a:pt x="1025" y="622"/>
                  </a:cubicBezTo>
                  <a:cubicBezTo>
                    <a:pt x="1010" y="572"/>
                    <a:pt x="979" y="540"/>
                    <a:pt x="937" y="508"/>
                  </a:cubicBezTo>
                  <a:lnTo>
                    <a:pt x="298" y="27"/>
                  </a:lnTo>
                  <a:cubicBezTo>
                    <a:pt x="274" y="8"/>
                    <a:pt x="236" y="0"/>
                    <a:pt x="200" y="0"/>
                  </a:cubicBezTo>
                  <a:close/>
                </a:path>
              </a:pathLst>
            </a:custGeom>
            <a:solidFill>
              <a:srgbClr val="3A1F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8153225" y="4046225"/>
              <a:ext cx="19825" cy="13000"/>
            </a:xfrm>
            <a:custGeom>
              <a:avLst/>
              <a:gdLst/>
              <a:ahLst/>
              <a:cxnLst/>
              <a:rect l="l" t="t" r="r" b="b"/>
              <a:pathLst>
                <a:path w="793" h="520" extrusionOk="0">
                  <a:moveTo>
                    <a:pt x="200" y="1"/>
                  </a:moveTo>
                  <a:cubicBezTo>
                    <a:pt x="165" y="1"/>
                    <a:pt x="128" y="11"/>
                    <a:pt x="100" y="27"/>
                  </a:cubicBezTo>
                  <a:cubicBezTo>
                    <a:pt x="60" y="50"/>
                    <a:pt x="23" y="96"/>
                    <a:pt x="11" y="142"/>
                  </a:cubicBezTo>
                  <a:cubicBezTo>
                    <a:pt x="1" y="191"/>
                    <a:pt x="4" y="246"/>
                    <a:pt x="32" y="289"/>
                  </a:cubicBezTo>
                  <a:cubicBezTo>
                    <a:pt x="60" y="332"/>
                    <a:pt x="96" y="362"/>
                    <a:pt x="146" y="378"/>
                  </a:cubicBezTo>
                  <a:lnTo>
                    <a:pt x="546" y="512"/>
                  </a:lnTo>
                  <a:cubicBezTo>
                    <a:pt x="561" y="517"/>
                    <a:pt x="577" y="519"/>
                    <a:pt x="594" y="519"/>
                  </a:cubicBezTo>
                  <a:cubicBezTo>
                    <a:pt x="629" y="519"/>
                    <a:pt x="666" y="509"/>
                    <a:pt x="694" y="493"/>
                  </a:cubicBezTo>
                  <a:cubicBezTo>
                    <a:pt x="733" y="470"/>
                    <a:pt x="771" y="424"/>
                    <a:pt x="781" y="378"/>
                  </a:cubicBezTo>
                  <a:cubicBezTo>
                    <a:pt x="793" y="329"/>
                    <a:pt x="790" y="274"/>
                    <a:pt x="762" y="231"/>
                  </a:cubicBezTo>
                  <a:cubicBezTo>
                    <a:pt x="734" y="186"/>
                    <a:pt x="697" y="158"/>
                    <a:pt x="648" y="142"/>
                  </a:cubicBezTo>
                  <a:lnTo>
                    <a:pt x="248" y="8"/>
                  </a:lnTo>
                  <a:cubicBezTo>
                    <a:pt x="233" y="3"/>
                    <a:pt x="217" y="1"/>
                    <a:pt x="200" y="1"/>
                  </a:cubicBezTo>
                  <a:close/>
                </a:path>
              </a:pathLst>
            </a:custGeom>
            <a:solidFill>
              <a:srgbClr val="3A1F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8099850" y="3972750"/>
              <a:ext cx="26075" cy="21625"/>
            </a:xfrm>
            <a:custGeom>
              <a:avLst/>
              <a:gdLst/>
              <a:ahLst/>
              <a:cxnLst/>
              <a:rect l="l" t="t" r="r" b="b"/>
              <a:pathLst>
                <a:path w="1043" h="865" extrusionOk="0">
                  <a:moveTo>
                    <a:pt x="204" y="0"/>
                  </a:moveTo>
                  <a:cubicBezTo>
                    <a:pt x="184" y="0"/>
                    <a:pt x="166" y="3"/>
                    <a:pt x="151" y="7"/>
                  </a:cubicBezTo>
                  <a:cubicBezTo>
                    <a:pt x="107" y="19"/>
                    <a:pt x="58" y="53"/>
                    <a:pt x="37" y="95"/>
                  </a:cubicBezTo>
                  <a:cubicBezTo>
                    <a:pt x="12" y="140"/>
                    <a:pt x="1" y="193"/>
                    <a:pt x="18" y="243"/>
                  </a:cubicBezTo>
                  <a:cubicBezTo>
                    <a:pt x="34" y="294"/>
                    <a:pt x="63" y="326"/>
                    <a:pt x="105" y="357"/>
                  </a:cubicBezTo>
                  <a:lnTo>
                    <a:pt x="744" y="839"/>
                  </a:lnTo>
                  <a:cubicBezTo>
                    <a:pt x="770" y="857"/>
                    <a:pt x="808" y="865"/>
                    <a:pt x="843" y="865"/>
                  </a:cubicBezTo>
                  <a:cubicBezTo>
                    <a:pt x="861" y="865"/>
                    <a:pt x="879" y="863"/>
                    <a:pt x="893" y="859"/>
                  </a:cubicBezTo>
                  <a:cubicBezTo>
                    <a:pt x="938" y="846"/>
                    <a:pt x="985" y="812"/>
                    <a:pt x="1008" y="770"/>
                  </a:cubicBezTo>
                  <a:cubicBezTo>
                    <a:pt x="1031" y="725"/>
                    <a:pt x="1042" y="672"/>
                    <a:pt x="1027" y="622"/>
                  </a:cubicBezTo>
                  <a:cubicBezTo>
                    <a:pt x="1011" y="571"/>
                    <a:pt x="981" y="539"/>
                    <a:pt x="939" y="508"/>
                  </a:cubicBezTo>
                  <a:lnTo>
                    <a:pt x="299" y="26"/>
                  </a:lnTo>
                  <a:cubicBezTo>
                    <a:pt x="275" y="8"/>
                    <a:pt x="238" y="0"/>
                    <a:pt x="204" y="0"/>
                  </a:cubicBezTo>
                  <a:close/>
                </a:path>
              </a:pathLst>
            </a:custGeom>
            <a:solidFill>
              <a:srgbClr val="3A1F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7980500" y="3903650"/>
              <a:ext cx="33525" cy="23575"/>
            </a:xfrm>
            <a:custGeom>
              <a:avLst/>
              <a:gdLst/>
              <a:ahLst/>
              <a:cxnLst/>
              <a:rect l="l" t="t" r="r" b="b"/>
              <a:pathLst>
                <a:path w="1341" h="943" extrusionOk="0">
                  <a:moveTo>
                    <a:pt x="937" y="487"/>
                  </a:moveTo>
                  <a:lnTo>
                    <a:pt x="937" y="487"/>
                  </a:lnTo>
                  <a:cubicBezTo>
                    <a:pt x="942" y="489"/>
                    <a:pt x="946" y="491"/>
                    <a:pt x="946" y="491"/>
                  </a:cubicBezTo>
                  <a:cubicBezTo>
                    <a:pt x="946" y="491"/>
                    <a:pt x="944" y="490"/>
                    <a:pt x="937" y="487"/>
                  </a:cubicBezTo>
                  <a:close/>
                  <a:moveTo>
                    <a:pt x="212" y="0"/>
                  </a:moveTo>
                  <a:cubicBezTo>
                    <a:pt x="160" y="0"/>
                    <a:pt x="109" y="19"/>
                    <a:pt x="75" y="56"/>
                  </a:cubicBezTo>
                  <a:cubicBezTo>
                    <a:pt x="1" y="136"/>
                    <a:pt x="3" y="247"/>
                    <a:pt x="75" y="327"/>
                  </a:cubicBezTo>
                  <a:cubicBezTo>
                    <a:pt x="338" y="625"/>
                    <a:pt x="696" y="840"/>
                    <a:pt x="1082" y="937"/>
                  </a:cubicBezTo>
                  <a:cubicBezTo>
                    <a:pt x="1097" y="940"/>
                    <a:pt x="1112" y="942"/>
                    <a:pt x="1128" y="942"/>
                  </a:cubicBezTo>
                  <a:cubicBezTo>
                    <a:pt x="1212" y="942"/>
                    <a:pt x="1298" y="889"/>
                    <a:pt x="1317" y="803"/>
                  </a:cubicBezTo>
                  <a:cubicBezTo>
                    <a:pt x="1340" y="704"/>
                    <a:pt x="1287" y="593"/>
                    <a:pt x="1184" y="566"/>
                  </a:cubicBezTo>
                  <a:cubicBezTo>
                    <a:pt x="1101" y="546"/>
                    <a:pt x="1012" y="524"/>
                    <a:pt x="935" y="486"/>
                  </a:cubicBezTo>
                  <a:lnTo>
                    <a:pt x="935" y="486"/>
                  </a:lnTo>
                  <a:cubicBezTo>
                    <a:pt x="935" y="486"/>
                    <a:pt x="935" y="486"/>
                    <a:pt x="935" y="486"/>
                  </a:cubicBezTo>
                  <a:cubicBezTo>
                    <a:pt x="936" y="486"/>
                    <a:pt x="936" y="486"/>
                    <a:pt x="937" y="487"/>
                  </a:cubicBezTo>
                  <a:lnTo>
                    <a:pt x="937" y="487"/>
                  </a:lnTo>
                  <a:cubicBezTo>
                    <a:pt x="935" y="486"/>
                    <a:pt x="932" y="485"/>
                    <a:pt x="930" y="483"/>
                  </a:cubicBezTo>
                  <a:lnTo>
                    <a:pt x="930" y="483"/>
                  </a:lnTo>
                  <a:cubicBezTo>
                    <a:pt x="932" y="484"/>
                    <a:pt x="933" y="485"/>
                    <a:pt x="935" y="486"/>
                  </a:cubicBezTo>
                  <a:lnTo>
                    <a:pt x="935" y="486"/>
                  </a:lnTo>
                  <a:cubicBezTo>
                    <a:pt x="924" y="481"/>
                    <a:pt x="912" y="476"/>
                    <a:pt x="901" y="471"/>
                  </a:cubicBezTo>
                  <a:cubicBezTo>
                    <a:pt x="881" y="462"/>
                    <a:pt x="861" y="452"/>
                    <a:pt x="841" y="441"/>
                  </a:cubicBezTo>
                  <a:cubicBezTo>
                    <a:pt x="802" y="421"/>
                    <a:pt x="763" y="399"/>
                    <a:pt x="725" y="376"/>
                  </a:cubicBezTo>
                  <a:cubicBezTo>
                    <a:pt x="690" y="355"/>
                    <a:pt x="654" y="332"/>
                    <a:pt x="620" y="308"/>
                  </a:cubicBezTo>
                  <a:cubicBezTo>
                    <a:pt x="606" y="298"/>
                    <a:pt x="592" y="289"/>
                    <a:pt x="579" y="278"/>
                  </a:cubicBezTo>
                  <a:lnTo>
                    <a:pt x="579" y="278"/>
                  </a:lnTo>
                  <a:cubicBezTo>
                    <a:pt x="575" y="275"/>
                    <a:pt x="568" y="269"/>
                    <a:pt x="565" y="266"/>
                  </a:cubicBezTo>
                  <a:cubicBezTo>
                    <a:pt x="557" y="259"/>
                    <a:pt x="549" y="253"/>
                    <a:pt x="542" y="247"/>
                  </a:cubicBezTo>
                  <a:cubicBezTo>
                    <a:pt x="472" y="188"/>
                    <a:pt x="406" y="124"/>
                    <a:pt x="346" y="56"/>
                  </a:cubicBezTo>
                  <a:cubicBezTo>
                    <a:pt x="313" y="18"/>
                    <a:pt x="263" y="0"/>
                    <a:pt x="212" y="0"/>
                  </a:cubicBezTo>
                  <a:close/>
                </a:path>
              </a:pathLst>
            </a:custGeom>
            <a:solidFill>
              <a:srgbClr val="3A1F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7845200" y="3822625"/>
              <a:ext cx="30850" cy="21625"/>
            </a:xfrm>
            <a:custGeom>
              <a:avLst/>
              <a:gdLst/>
              <a:ahLst/>
              <a:cxnLst/>
              <a:rect l="l" t="t" r="r" b="b"/>
              <a:pathLst>
                <a:path w="1234" h="865" extrusionOk="0">
                  <a:moveTo>
                    <a:pt x="545" y="252"/>
                  </a:moveTo>
                  <a:cubicBezTo>
                    <a:pt x="550" y="256"/>
                    <a:pt x="554" y="260"/>
                    <a:pt x="558" y="264"/>
                  </a:cubicBezTo>
                  <a:cubicBezTo>
                    <a:pt x="553" y="258"/>
                    <a:pt x="548" y="253"/>
                    <a:pt x="545" y="252"/>
                  </a:cubicBezTo>
                  <a:close/>
                  <a:moveTo>
                    <a:pt x="215" y="1"/>
                  </a:moveTo>
                  <a:cubicBezTo>
                    <a:pt x="162" y="1"/>
                    <a:pt x="109" y="20"/>
                    <a:pt x="76" y="57"/>
                  </a:cubicBezTo>
                  <a:cubicBezTo>
                    <a:pt x="1" y="139"/>
                    <a:pt x="8" y="245"/>
                    <a:pt x="76" y="328"/>
                  </a:cubicBezTo>
                  <a:cubicBezTo>
                    <a:pt x="300" y="600"/>
                    <a:pt x="628" y="794"/>
                    <a:pt x="975" y="860"/>
                  </a:cubicBezTo>
                  <a:cubicBezTo>
                    <a:pt x="989" y="863"/>
                    <a:pt x="1004" y="864"/>
                    <a:pt x="1019" y="864"/>
                  </a:cubicBezTo>
                  <a:cubicBezTo>
                    <a:pt x="1105" y="864"/>
                    <a:pt x="1191" y="817"/>
                    <a:pt x="1211" y="726"/>
                  </a:cubicBezTo>
                  <a:cubicBezTo>
                    <a:pt x="1233" y="631"/>
                    <a:pt x="1182" y="510"/>
                    <a:pt x="1077" y="489"/>
                  </a:cubicBezTo>
                  <a:cubicBezTo>
                    <a:pt x="1001" y="475"/>
                    <a:pt x="926" y="455"/>
                    <a:pt x="854" y="428"/>
                  </a:cubicBezTo>
                  <a:cubicBezTo>
                    <a:pt x="845" y="425"/>
                    <a:pt x="836" y="422"/>
                    <a:pt x="828" y="419"/>
                  </a:cubicBezTo>
                  <a:lnTo>
                    <a:pt x="828" y="419"/>
                  </a:lnTo>
                  <a:cubicBezTo>
                    <a:pt x="828" y="419"/>
                    <a:pt x="828" y="419"/>
                    <a:pt x="828" y="419"/>
                  </a:cubicBezTo>
                  <a:cubicBezTo>
                    <a:pt x="828" y="419"/>
                    <a:pt x="809" y="410"/>
                    <a:pt x="804" y="408"/>
                  </a:cubicBezTo>
                  <a:cubicBezTo>
                    <a:pt x="796" y="404"/>
                    <a:pt x="789" y="400"/>
                    <a:pt x="781" y="397"/>
                  </a:cubicBezTo>
                  <a:cubicBezTo>
                    <a:pt x="744" y="380"/>
                    <a:pt x="709" y="360"/>
                    <a:pt x="673" y="339"/>
                  </a:cubicBezTo>
                  <a:cubicBezTo>
                    <a:pt x="640" y="320"/>
                    <a:pt x="608" y="298"/>
                    <a:pt x="576" y="277"/>
                  </a:cubicBezTo>
                  <a:cubicBezTo>
                    <a:pt x="569" y="272"/>
                    <a:pt x="562" y="267"/>
                    <a:pt x="555" y="262"/>
                  </a:cubicBezTo>
                  <a:cubicBezTo>
                    <a:pt x="545" y="254"/>
                    <a:pt x="542" y="251"/>
                    <a:pt x="543" y="251"/>
                  </a:cubicBezTo>
                  <a:lnTo>
                    <a:pt x="543" y="251"/>
                  </a:lnTo>
                  <a:cubicBezTo>
                    <a:pt x="543" y="251"/>
                    <a:pt x="544" y="251"/>
                    <a:pt x="545" y="252"/>
                  </a:cubicBezTo>
                  <a:lnTo>
                    <a:pt x="545" y="252"/>
                  </a:lnTo>
                  <a:cubicBezTo>
                    <a:pt x="534" y="243"/>
                    <a:pt x="523" y="235"/>
                    <a:pt x="514" y="227"/>
                  </a:cubicBezTo>
                  <a:cubicBezTo>
                    <a:pt x="453" y="175"/>
                    <a:pt x="398" y="118"/>
                    <a:pt x="347" y="57"/>
                  </a:cubicBezTo>
                  <a:cubicBezTo>
                    <a:pt x="316" y="19"/>
                    <a:pt x="266" y="1"/>
                    <a:pt x="215" y="1"/>
                  </a:cubicBezTo>
                  <a:close/>
                </a:path>
              </a:pathLst>
            </a:custGeom>
            <a:solidFill>
              <a:srgbClr val="3A1F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7786325" y="3762675"/>
              <a:ext cx="22750" cy="14975"/>
            </a:xfrm>
            <a:custGeom>
              <a:avLst/>
              <a:gdLst/>
              <a:ahLst/>
              <a:cxnLst/>
              <a:rect l="l" t="t" r="r" b="b"/>
              <a:pathLst>
                <a:path w="910" h="599" extrusionOk="0">
                  <a:moveTo>
                    <a:pt x="196" y="1"/>
                  </a:moveTo>
                  <a:cubicBezTo>
                    <a:pt x="182" y="1"/>
                    <a:pt x="167" y="2"/>
                    <a:pt x="151" y="6"/>
                  </a:cubicBezTo>
                  <a:cubicBezTo>
                    <a:pt x="106" y="19"/>
                    <a:pt x="58" y="53"/>
                    <a:pt x="36" y="95"/>
                  </a:cubicBezTo>
                  <a:cubicBezTo>
                    <a:pt x="13" y="140"/>
                    <a:pt x="0" y="194"/>
                    <a:pt x="17" y="243"/>
                  </a:cubicBezTo>
                  <a:cubicBezTo>
                    <a:pt x="31" y="288"/>
                    <a:pt x="60" y="339"/>
                    <a:pt x="105" y="358"/>
                  </a:cubicBezTo>
                  <a:cubicBezTo>
                    <a:pt x="274" y="429"/>
                    <a:pt x="442" y="502"/>
                    <a:pt x="612" y="573"/>
                  </a:cubicBezTo>
                  <a:cubicBezTo>
                    <a:pt x="646" y="588"/>
                    <a:pt x="678" y="599"/>
                    <a:pt x="712" y="599"/>
                  </a:cubicBezTo>
                  <a:cubicBezTo>
                    <a:pt x="727" y="599"/>
                    <a:pt x="743" y="597"/>
                    <a:pt x="759" y="592"/>
                  </a:cubicBezTo>
                  <a:cubicBezTo>
                    <a:pt x="804" y="581"/>
                    <a:pt x="852" y="546"/>
                    <a:pt x="874" y="504"/>
                  </a:cubicBezTo>
                  <a:cubicBezTo>
                    <a:pt x="897" y="460"/>
                    <a:pt x="910" y="406"/>
                    <a:pt x="893" y="356"/>
                  </a:cubicBezTo>
                  <a:cubicBezTo>
                    <a:pt x="879" y="312"/>
                    <a:pt x="850" y="261"/>
                    <a:pt x="805" y="242"/>
                  </a:cubicBezTo>
                  <a:cubicBezTo>
                    <a:pt x="636" y="171"/>
                    <a:pt x="468" y="98"/>
                    <a:pt x="298" y="27"/>
                  </a:cubicBezTo>
                  <a:cubicBezTo>
                    <a:pt x="263" y="11"/>
                    <a:pt x="231" y="1"/>
                    <a:pt x="196" y="1"/>
                  </a:cubicBezTo>
                  <a:close/>
                </a:path>
              </a:pathLst>
            </a:custGeom>
            <a:solidFill>
              <a:srgbClr val="3A1F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7750075" y="3793550"/>
              <a:ext cx="39850" cy="26150"/>
            </a:xfrm>
            <a:custGeom>
              <a:avLst/>
              <a:gdLst/>
              <a:ahLst/>
              <a:cxnLst/>
              <a:rect l="l" t="t" r="r" b="b"/>
              <a:pathLst>
                <a:path w="1594" h="1046" extrusionOk="0">
                  <a:moveTo>
                    <a:pt x="215" y="1"/>
                  </a:moveTo>
                  <a:cubicBezTo>
                    <a:pt x="148" y="1"/>
                    <a:pt x="81" y="33"/>
                    <a:pt x="49" y="94"/>
                  </a:cubicBezTo>
                  <a:cubicBezTo>
                    <a:pt x="0" y="186"/>
                    <a:pt x="25" y="304"/>
                    <a:pt x="118" y="356"/>
                  </a:cubicBezTo>
                  <a:cubicBezTo>
                    <a:pt x="506" y="578"/>
                    <a:pt x="894" y="799"/>
                    <a:pt x="1282" y="1021"/>
                  </a:cubicBezTo>
                  <a:cubicBezTo>
                    <a:pt x="1311" y="1038"/>
                    <a:pt x="1345" y="1046"/>
                    <a:pt x="1378" y="1046"/>
                  </a:cubicBezTo>
                  <a:cubicBezTo>
                    <a:pt x="1445" y="1046"/>
                    <a:pt x="1512" y="1013"/>
                    <a:pt x="1545" y="952"/>
                  </a:cubicBezTo>
                  <a:cubicBezTo>
                    <a:pt x="1593" y="861"/>
                    <a:pt x="1569" y="743"/>
                    <a:pt x="1476" y="690"/>
                  </a:cubicBezTo>
                  <a:cubicBezTo>
                    <a:pt x="1088" y="468"/>
                    <a:pt x="699" y="247"/>
                    <a:pt x="311" y="25"/>
                  </a:cubicBezTo>
                  <a:cubicBezTo>
                    <a:pt x="282" y="9"/>
                    <a:pt x="249" y="1"/>
                    <a:pt x="215" y="1"/>
                  </a:cubicBezTo>
                  <a:close/>
                </a:path>
              </a:pathLst>
            </a:custGeom>
            <a:solidFill>
              <a:srgbClr val="7744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7761875" y="3827875"/>
              <a:ext cx="34025" cy="22950"/>
            </a:xfrm>
            <a:custGeom>
              <a:avLst/>
              <a:gdLst/>
              <a:ahLst/>
              <a:cxnLst/>
              <a:rect l="l" t="t" r="r" b="b"/>
              <a:pathLst>
                <a:path w="1361" h="918" extrusionOk="0">
                  <a:moveTo>
                    <a:pt x="215" y="0"/>
                  </a:moveTo>
                  <a:cubicBezTo>
                    <a:pt x="148" y="0"/>
                    <a:pt x="81" y="32"/>
                    <a:pt x="49" y="94"/>
                  </a:cubicBezTo>
                  <a:cubicBezTo>
                    <a:pt x="1" y="185"/>
                    <a:pt x="25" y="302"/>
                    <a:pt x="118" y="356"/>
                  </a:cubicBezTo>
                  <a:cubicBezTo>
                    <a:pt x="429" y="535"/>
                    <a:pt x="739" y="714"/>
                    <a:pt x="1050" y="893"/>
                  </a:cubicBezTo>
                  <a:cubicBezTo>
                    <a:pt x="1079" y="910"/>
                    <a:pt x="1112" y="918"/>
                    <a:pt x="1146" y="918"/>
                  </a:cubicBezTo>
                  <a:cubicBezTo>
                    <a:pt x="1212" y="918"/>
                    <a:pt x="1280" y="885"/>
                    <a:pt x="1312" y="824"/>
                  </a:cubicBezTo>
                  <a:cubicBezTo>
                    <a:pt x="1360" y="733"/>
                    <a:pt x="1336" y="616"/>
                    <a:pt x="1243" y="562"/>
                  </a:cubicBezTo>
                  <a:cubicBezTo>
                    <a:pt x="933" y="383"/>
                    <a:pt x="622" y="204"/>
                    <a:pt x="311" y="25"/>
                  </a:cubicBezTo>
                  <a:cubicBezTo>
                    <a:pt x="282" y="8"/>
                    <a:pt x="249" y="0"/>
                    <a:pt x="215" y="0"/>
                  </a:cubicBezTo>
                  <a:close/>
                </a:path>
              </a:pathLst>
            </a:custGeom>
            <a:solidFill>
              <a:srgbClr val="7744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7842025" y="3888000"/>
              <a:ext cx="33250" cy="18300"/>
            </a:xfrm>
            <a:custGeom>
              <a:avLst/>
              <a:gdLst/>
              <a:ahLst/>
              <a:cxnLst/>
              <a:rect l="l" t="t" r="r" b="b"/>
              <a:pathLst>
                <a:path w="1330" h="732" extrusionOk="0">
                  <a:moveTo>
                    <a:pt x="211" y="0"/>
                  </a:moveTo>
                  <a:cubicBezTo>
                    <a:pt x="129" y="0"/>
                    <a:pt x="44" y="65"/>
                    <a:pt x="26" y="143"/>
                  </a:cubicBezTo>
                  <a:cubicBezTo>
                    <a:pt x="0" y="253"/>
                    <a:pt x="59" y="342"/>
                    <a:pt x="160" y="380"/>
                  </a:cubicBezTo>
                  <a:cubicBezTo>
                    <a:pt x="463" y="495"/>
                    <a:pt x="766" y="608"/>
                    <a:pt x="1069" y="722"/>
                  </a:cubicBezTo>
                  <a:cubicBezTo>
                    <a:pt x="1085" y="729"/>
                    <a:pt x="1102" y="731"/>
                    <a:pt x="1119" y="731"/>
                  </a:cubicBezTo>
                  <a:cubicBezTo>
                    <a:pt x="1201" y="731"/>
                    <a:pt x="1286" y="667"/>
                    <a:pt x="1304" y="589"/>
                  </a:cubicBezTo>
                  <a:cubicBezTo>
                    <a:pt x="1330" y="479"/>
                    <a:pt x="1271" y="390"/>
                    <a:pt x="1170" y="352"/>
                  </a:cubicBezTo>
                  <a:cubicBezTo>
                    <a:pt x="867" y="239"/>
                    <a:pt x="564" y="124"/>
                    <a:pt x="261" y="9"/>
                  </a:cubicBezTo>
                  <a:cubicBezTo>
                    <a:pt x="245" y="3"/>
                    <a:pt x="228" y="0"/>
                    <a:pt x="211" y="0"/>
                  </a:cubicBezTo>
                  <a:close/>
                </a:path>
              </a:pathLst>
            </a:custGeom>
            <a:solidFill>
              <a:srgbClr val="7744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7857275" y="3862150"/>
              <a:ext cx="28675" cy="18825"/>
            </a:xfrm>
            <a:custGeom>
              <a:avLst/>
              <a:gdLst/>
              <a:ahLst/>
              <a:cxnLst/>
              <a:rect l="l" t="t" r="r" b="b"/>
              <a:pathLst>
                <a:path w="1147" h="753" extrusionOk="0">
                  <a:moveTo>
                    <a:pt x="211" y="0"/>
                  </a:moveTo>
                  <a:cubicBezTo>
                    <a:pt x="145" y="0"/>
                    <a:pt x="80" y="30"/>
                    <a:pt x="47" y="92"/>
                  </a:cubicBezTo>
                  <a:cubicBezTo>
                    <a:pt x="0" y="180"/>
                    <a:pt x="21" y="306"/>
                    <a:pt x="116" y="355"/>
                  </a:cubicBezTo>
                  <a:cubicBezTo>
                    <a:pt x="357" y="479"/>
                    <a:pt x="596" y="604"/>
                    <a:pt x="837" y="729"/>
                  </a:cubicBezTo>
                  <a:cubicBezTo>
                    <a:pt x="867" y="745"/>
                    <a:pt x="901" y="752"/>
                    <a:pt x="935" y="752"/>
                  </a:cubicBezTo>
                  <a:cubicBezTo>
                    <a:pt x="1001" y="752"/>
                    <a:pt x="1066" y="722"/>
                    <a:pt x="1099" y="660"/>
                  </a:cubicBezTo>
                  <a:cubicBezTo>
                    <a:pt x="1146" y="571"/>
                    <a:pt x="1126" y="446"/>
                    <a:pt x="1030" y="397"/>
                  </a:cubicBezTo>
                  <a:cubicBezTo>
                    <a:pt x="790" y="273"/>
                    <a:pt x="550" y="148"/>
                    <a:pt x="310" y="24"/>
                  </a:cubicBezTo>
                  <a:cubicBezTo>
                    <a:pt x="279" y="8"/>
                    <a:pt x="245" y="0"/>
                    <a:pt x="211" y="0"/>
                  </a:cubicBezTo>
                  <a:close/>
                </a:path>
              </a:pathLst>
            </a:custGeom>
            <a:solidFill>
              <a:srgbClr val="7744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7937425" y="3914300"/>
              <a:ext cx="51325" cy="35325"/>
            </a:xfrm>
            <a:custGeom>
              <a:avLst/>
              <a:gdLst/>
              <a:ahLst/>
              <a:cxnLst/>
              <a:rect l="l" t="t" r="r" b="b"/>
              <a:pathLst>
                <a:path w="2053" h="1413" extrusionOk="0">
                  <a:moveTo>
                    <a:pt x="285" y="1"/>
                  </a:moveTo>
                  <a:cubicBezTo>
                    <a:pt x="133" y="1"/>
                    <a:pt x="1" y="193"/>
                    <a:pt x="141" y="325"/>
                  </a:cubicBezTo>
                  <a:cubicBezTo>
                    <a:pt x="612" y="765"/>
                    <a:pt x="1152" y="1128"/>
                    <a:pt x="1742" y="1390"/>
                  </a:cubicBezTo>
                  <a:cubicBezTo>
                    <a:pt x="1774" y="1405"/>
                    <a:pt x="1809" y="1413"/>
                    <a:pt x="1843" y="1413"/>
                  </a:cubicBezTo>
                  <a:cubicBezTo>
                    <a:pt x="1907" y="1413"/>
                    <a:pt x="1967" y="1385"/>
                    <a:pt x="2004" y="1322"/>
                  </a:cubicBezTo>
                  <a:cubicBezTo>
                    <a:pt x="2052" y="1240"/>
                    <a:pt x="2031" y="1101"/>
                    <a:pt x="1935" y="1059"/>
                  </a:cubicBezTo>
                  <a:cubicBezTo>
                    <a:pt x="1375" y="810"/>
                    <a:pt x="861" y="472"/>
                    <a:pt x="412" y="54"/>
                  </a:cubicBezTo>
                  <a:cubicBezTo>
                    <a:pt x="372" y="16"/>
                    <a:pt x="328" y="1"/>
                    <a:pt x="285" y="1"/>
                  </a:cubicBezTo>
                  <a:close/>
                </a:path>
              </a:pathLst>
            </a:custGeom>
            <a:solidFill>
              <a:srgbClr val="7744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7908575" y="3849600"/>
              <a:ext cx="26100" cy="21650"/>
            </a:xfrm>
            <a:custGeom>
              <a:avLst/>
              <a:gdLst/>
              <a:ahLst/>
              <a:cxnLst/>
              <a:rect l="l" t="t" r="r" b="b"/>
              <a:pathLst>
                <a:path w="1044" h="866" extrusionOk="0">
                  <a:moveTo>
                    <a:pt x="203" y="1"/>
                  </a:moveTo>
                  <a:cubicBezTo>
                    <a:pt x="184" y="1"/>
                    <a:pt x="166" y="3"/>
                    <a:pt x="151" y="8"/>
                  </a:cubicBezTo>
                  <a:cubicBezTo>
                    <a:pt x="106" y="19"/>
                    <a:pt x="58" y="53"/>
                    <a:pt x="36" y="95"/>
                  </a:cubicBezTo>
                  <a:cubicBezTo>
                    <a:pt x="13" y="140"/>
                    <a:pt x="1" y="193"/>
                    <a:pt x="17" y="243"/>
                  </a:cubicBezTo>
                  <a:cubicBezTo>
                    <a:pt x="34" y="294"/>
                    <a:pt x="63" y="326"/>
                    <a:pt x="105" y="358"/>
                  </a:cubicBezTo>
                  <a:lnTo>
                    <a:pt x="745" y="839"/>
                  </a:lnTo>
                  <a:cubicBezTo>
                    <a:pt x="770" y="857"/>
                    <a:pt x="807" y="865"/>
                    <a:pt x="842" y="865"/>
                  </a:cubicBezTo>
                  <a:cubicBezTo>
                    <a:pt x="861" y="865"/>
                    <a:pt x="878" y="863"/>
                    <a:pt x="893" y="859"/>
                  </a:cubicBezTo>
                  <a:cubicBezTo>
                    <a:pt x="938" y="847"/>
                    <a:pt x="986" y="812"/>
                    <a:pt x="1008" y="770"/>
                  </a:cubicBezTo>
                  <a:cubicBezTo>
                    <a:pt x="1030" y="726"/>
                    <a:pt x="1043" y="672"/>
                    <a:pt x="1027" y="622"/>
                  </a:cubicBezTo>
                  <a:cubicBezTo>
                    <a:pt x="1010" y="572"/>
                    <a:pt x="981" y="540"/>
                    <a:pt x="939" y="508"/>
                  </a:cubicBezTo>
                  <a:lnTo>
                    <a:pt x="298" y="27"/>
                  </a:lnTo>
                  <a:cubicBezTo>
                    <a:pt x="275" y="9"/>
                    <a:pt x="238" y="1"/>
                    <a:pt x="203" y="1"/>
                  </a:cubicBezTo>
                  <a:close/>
                </a:path>
              </a:pathLst>
            </a:custGeom>
            <a:solidFill>
              <a:srgbClr val="7744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7925325" y="3937675"/>
              <a:ext cx="37600" cy="29775"/>
            </a:xfrm>
            <a:custGeom>
              <a:avLst/>
              <a:gdLst/>
              <a:ahLst/>
              <a:cxnLst/>
              <a:rect l="l" t="t" r="r" b="b"/>
              <a:pathLst>
                <a:path w="1504" h="1191" extrusionOk="0">
                  <a:moveTo>
                    <a:pt x="227" y="0"/>
                  </a:moveTo>
                  <a:cubicBezTo>
                    <a:pt x="158" y="0"/>
                    <a:pt x="84" y="39"/>
                    <a:pt x="54" y="96"/>
                  </a:cubicBezTo>
                  <a:cubicBezTo>
                    <a:pt x="0" y="198"/>
                    <a:pt x="37" y="295"/>
                    <a:pt x="122" y="360"/>
                  </a:cubicBezTo>
                  <a:cubicBezTo>
                    <a:pt x="478" y="627"/>
                    <a:pt x="833" y="895"/>
                    <a:pt x="1188" y="1162"/>
                  </a:cubicBezTo>
                  <a:cubicBezTo>
                    <a:pt x="1214" y="1181"/>
                    <a:pt x="1246" y="1190"/>
                    <a:pt x="1278" y="1190"/>
                  </a:cubicBezTo>
                  <a:cubicBezTo>
                    <a:pt x="1348" y="1190"/>
                    <a:pt x="1421" y="1150"/>
                    <a:pt x="1452" y="1093"/>
                  </a:cubicBezTo>
                  <a:cubicBezTo>
                    <a:pt x="1504" y="993"/>
                    <a:pt x="1468" y="896"/>
                    <a:pt x="1383" y="831"/>
                  </a:cubicBezTo>
                  <a:cubicBezTo>
                    <a:pt x="1026" y="564"/>
                    <a:pt x="671" y="296"/>
                    <a:pt x="316" y="28"/>
                  </a:cubicBezTo>
                  <a:cubicBezTo>
                    <a:pt x="290" y="9"/>
                    <a:pt x="259" y="0"/>
                    <a:pt x="227" y="0"/>
                  </a:cubicBezTo>
                  <a:close/>
                </a:path>
              </a:pathLst>
            </a:custGeom>
            <a:solidFill>
              <a:srgbClr val="7744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8030375" y="4025950"/>
              <a:ext cx="33950" cy="23075"/>
            </a:xfrm>
            <a:custGeom>
              <a:avLst/>
              <a:gdLst/>
              <a:ahLst/>
              <a:cxnLst/>
              <a:rect l="l" t="t" r="r" b="b"/>
              <a:pathLst>
                <a:path w="1358" h="923" extrusionOk="0">
                  <a:moveTo>
                    <a:pt x="216" y="1"/>
                  </a:moveTo>
                  <a:cubicBezTo>
                    <a:pt x="149" y="1"/>
                    <a:pt x="81" y="33"/>
                    <a:pt x="49" y="94"/>
                  </a:cubicBezTo>
                  <a:cubicBezTo>
                    <a:pt x="1" y="186"/>
                    <a:pt x="25" y="302"/>
                    <a:pt x="118" y="357"/>
                  </a:cubicBezTo>
                  <a:cubicBezTo>
                    <a:pt x="427" y="536"/>
                    <a:pt x="738" y="717"/>
                    <a:pt x="1047" y="898"/>
                  </a:cubicBezTo>
                  <a:cubicBezTo>
                    <a:pt x="1076" y="915"/>
                    <a:pt x="1109" y="923"/>
                    <a:pt x="1143" y="923"/>
                  </a:cubicBezTo>
                  <a:cubicBezTo>
                    <a:pt x="1210" y="923"/>
                    <a:pt x="1277" y="890"/>
                    <a:pt x="1310" y="829"/>
                  </a:cubicBezTo>
                  <a:cubicBezTo>
                    <a:pt x="1358" y="737"/>
                    <a:pt x="1334" y="620"/>
                    <a:pt x="1241" y="567"/>
                  </a:cubicBezTo>
                  <a:cubicBezTo>
                    <a:pt x="931" y="386"/>
                    <a:pt x="621" y="205"/>
                    <a:pt x="311" y="26"/>
                  </a:cubicBezTo>
                  <a:cubicBezTo>
                    <a:pt x="283" y="9"/>
                    <a:pt x="249" y="1"/>
                    <a:pt x="216" y="1"/>
                  </a:cubicBezTo>
                  <a:close/>
                </a:path>
              </a:pathLst>
            </a:custGeom>
            <a:solidFill>
              <a:srgbClr val="7744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8096775" y="4070825"/>
              <a:ext cx="25900" cy="16975"/>
            </a:xfrm>
            <a:custGeom>
              <a:avLst/>
              <a:gdLst/>
              <a:ahLst/>
              <a:cxnLst/>
              <a:rect l="l" t="t" r="r" b="b"/>
              <a:pathLst>
                <a:path w="1036" h="679" extrusionOk="0">
                  <a:moveTo>
                    <a:pt x="206" y="1"/>
                  </a:moveTo>
                  <a:cubicBezTo>
                    <a:pt x="191" y="1"/>
                    <a:pt x="175" y="2"/>
                    <a:pt x="160" y="7"/>
                  </a:cubicBezTo>
                  <a:cubicBezTo>
                    <a:pt x="115" y="19"/>
                    <a:pt x="67" y="54"/>
                    <a:pt x="45" y="96"/>
                  </a:cubicBezTo>
                  <a:cubicBezTo>
                    <a:pt x="0" y="181"/>
                    <a:pt x="17" y="311"/>
                    <a:pt x="114" y="358"/>
                  </a:cubicBezTo>
                  <a:cubicBezTo>
                    <a:pt x="319" y="456"/>
                    <a:pt x="522" y="554"/>
                    <a:pt x="727" y="652"/>
                  </a:cubicBezTo>
                  <a:cubicBezTo>
                    <a:pt x="760" y="668"/>
                    <a:pt x="794" y="679"/>
                    <a:pt x="829" y="679"/>
                  </a:cubicBezTo>
                  <a:cubicBezTo>
                    <a:pt x="844" y="679"/>
                    <a:pt x="859" y="677"/>
                    <a:pt x="875" y="673"/>
                  </a:cubicBezTo>
                  <a:cubicBezTo>
                    <a:pt x="920" y="660"/>
                    <a:pt x="968" y="625"/>
                    <a:pt x="990" y="583"/>
                  </a:cubicBezTo>
                  <a:cubicBezTo>
                    <a:pt x="1036" y="498"/>
                    <a:pt x="1018" y="367"/>
                    <a:pt x="921" y="321"/>
                  </a:cubicBezTo>
                  <a:cubicBezTo>
                    <a:pt x="716" y="223"/>
                    <a:pt x="512" y="125"/>
                    <a:pt x="307" y="27"/>
                  </a:cubicBezTo>
                  <a:cubicBezTo>
                    <a:pt x="274" y="11"/>
                    <a:pt x="241" y="1"/>
                    <a:pt x="206" y="1"/>
                  </a:cubicBezTo>
                  <a:close/>
                </a:path>
              </a:pathLst>
            </a:custGeom>
            <a:solidFill>
              <a:srgbClr val="7744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8001775" y="3969875"/>
              <a:ext cx="18075" cy="15650"/>
            </a:xfrm>
            <a:custGeom>
              <a:avLst/>
              <a:gdLst/>
              <a:ahLst/>
              <a:cxnLst/>
              <a:rect l="l" t="t" r="r" b="b"/>
              <a:pathLst>
                <a:path w="723" h="626" extrusionOk="0">
                  <a:moveTo>
                    <a:pt x="196" y="1"/>
                  </a:moveTo>
                  <a:cubicBezTo>
                    <a:pt x="181" y="1"/>
                    <a:pt x="166" y="3"/>
                    <a:pt x="150" y="8"/>
                  </a:cubicBezTo>
                  <a:cubicBezTo>
                    <a:pt x="106" y="20"/>
                    <a:pt x="58" y="55"/>
                    <a:pt x="36" y="95"/>
                  </a:cubicBezTo>
                  <a:cubicBezTo>
                    <a:pt x="13" y="140"/>
                    <a:pt x="0" y="195"/>
                    <a:pt x="17" y="243"/>
                  </a:cubicBezTo>
                  <a:cubicBezTo>
                    <a:pt x="23" y="258"/>
                    <a:pt x="30" y="274"/>
                    <a:pt x="36" y="289"/>
                  </a:cubicBezTo>
                  <a:cubicBezTo>
                    <a:pt x="52" y="318"/>
                    <a:pt x="77" y="341"/>
                    <a:pt x="105" y="358"/>
                  </a:cubicBezTo>
                  <a:cubicBezTo>
                    <a:pt x="212" y="438"/>
                    <a:pt x="319" y="519"/>
                    <a:pt x="424" y="600"/>
                  </a:cubicBezTo>
                  <a:cubicBezTo>
                    <a:pt x="447" y="612"/>
                    <a:pt x="470" y="621"/>
                    <a:pt x="495" y="621"/>
                  </a:cubicBezTo>
                  <a:cubicBezTo>
                    <a:pt x="506" y="624"/>
                    <a:pt x="517" y="625"/>
                    <a:pt x="528" y="625"/>
                  </a:cubicBezTo>
                  <a:cubicBezTo>
                    <a:pt x="543" y="625"/>
                    <a:pt x="557" y="623"/>
                    <a:pt x="572" y="619"/>
                  </a:cubicBezTo>
                  <a:cubicBezTo>
                    <a:pt x="616" y="606"/>
                    <a:pt x="665" y="572"/>
                    <a:pt x="686" y="530"/>
                  </a:cubicBezTo>
                  <a:cubicBezTo>
                    <a:pt x="711" y="485"/>
                    <a:pt x="722" y="432"/>
                    <a:pt x="707" y="382"/>
                  </a:cubicBezTo>
                  <a:cubicBezTo>
                    <a:pt x="700" y="367"/>
                    <a:pt x="694" y="351"/>
                    <a:pt x="686" y="336"/>
                  </a:cubicBezTo>
                  <a:cubicBezTo>
                    <a:pt x="670" y="308"/>
                    <a:pt x="647" y="285"/>
                    <a:pt x="619" y="267"/>
                  </a:cubicBezTo>
                  <a:cubicBezTo>
                    <a:pt x="512" y="187"/>
                    <a:pt x="405" y="107"/>
                    <a:pt x="298" y="27"/>
                  </a:cubicBezTo>
                  <a:cubicBezTo>
                    <a:pt x="276" y="13"/>
                    <a:pt x="252" y="5"/>
                    <a:pt x="227" y="4"/>
                  </a:cubicBezTo>
                  <a:cubicBezTo>
                    <a:pt x="217" y="2"/>
                    <a:pt x="206" y="1"/>
                    <a:pt x="196" y="1"/>
                  </a:cubicBezTo>
                  <a:close/>
                </a:path>
              </a:pathLst>
            </a:custGeom>
            <a:solidFill>
              <a:srgbClr val="7744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8114400" y="4047925"/>
              <a:ext cx="39175" cy="20750"/>
            </a:xfrm>
            <a:custGeom>
              <a:avLst/>
              <a:gdLst/>
              <a:ahLst/>
              <a:cxnLst/>
              <a:rect l="l" t="t" r="r" b="b"/>
              <a:pathLst>
                <a:path w="1567" h="830" extrusionOk="0">
                  <a:moveTo>
                    <a:pt x="210" y="0"/>
                  </a:moveTo>
                  <a:cubicBezTo>
                    <a:pt x="128" y="0"/>
                    <a:pt x="44" y="66"/>
                    <a:pt x="26" y="144"/>
                  </a:cubicBezTo>
                  <a:cubicBezTo>
                    <a:pt x="1" y="253"/>
                    <a:pt x="59" y="341"/>
                    <a:pt x="160" y="379"/>
                  </a:cubicBezTo>
                  <a:cubicBezTo>
                    <a:pt x="542" y="527"/>
                    <a:pt x="924" y="673"/>
                    <a:pt x="1306" y="821"/>
                  </a:cubicBezTo>
                  <a:cubicBezTo>
                    <a:pt x="1322" y="827"/>
                    <a:pt x="1339" y="830"/>
                    <a:pt x="1356" y="830"/>
                  </a:cubicBezTo>
                  <a:cubicBezTo>
                    <a:pt x="1439" y="830"/>
                    <a:pt x="1525" y="765"/>
                    <a:pt x="1543" y="687"/>
                  </a:cubicBezTo>
                  <a:cubicBezTo>
                    <a:pt x="1567" y="576"/>
                    <a:pt x="1508" y="490"/>
                    <a:pt x="1408" y="450"/>
                  </a:cubicBezTo>
                  <a:cubicBezTo>
                    <a:pt x="1026" y="304"/>
                    <a:pt x="644" y="156"/>
                    <a:pt x="262" y="10"/>
                  </a:cubicBezTo>
                  <a:cubicBezTo>
                    <a:pt x="245" y="3"/>
                    <a:pt x="228" y="0"/>
                    <a:pt x="210" y="0"/>
                  </a:cubicBezTo>
                  <a:close/>
                </a:path>
              </a:pathLst>
            </a:custGeom>
            <a:solidFill>
              <a:srgbClr val="7744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8954900" y="3488550"/>
              <a:ext cx="149475" cy="1326875"/>
            </a:xfrm>
            <a:custGeom>
              <a:avLst/>
              <a:gdLst/>
              <a:ahLst/>
              <a:cxnLst/>
              <a:rect l="l" t="t" r="r" b="b"/>
              <a:pathLst>
                <a:path w="5979" h="53075" extrusionOk="0">
                  <a:moveTo>
                    <a:pt x="545" y="0"/>
                  </a:moveTo>
                  <a:cubicBezTo>
                    <a:pt x="278" y="0"/>
                    <a:pt x="0" y="220"/>
                    <a:pt x="88" y="556"/>
                  </a:cubicBezTo>
                  <a:cubicBezTo>
                    <a:pt x="1999" y="7957"/>
                    <a:pt x="3365" y="15496"/>
                    <a:pt x="4158" y="23098"/>
                  </a:cubicBezTo>
                  <a:lnTo>
                    <a:pt x="4157" y="23098"/>
                  </a:lnTo>
                  <a:cubicBezTo>
                    <a:pt x="4950" y="30692"/>
                    <a:pt x="5183" y="38343"/>
                    <a:pt x="4851" y="45972"/>
                  </a:cubicBezTo>
                  <a:cubicBezTo>
                    <a:pt x="4747" y="48342"/>
                    <a:pt x="4587" y="50710"/>
                    <a:pt x="4374" y="53075"/>
                  </a:cubicBezTo>
                  <a:lnTo>
                    <a:pt x="5269" y="53075"/>
                  </a:lnTo>
                  <a:cubicBezTo>
                    <a:pt x="5782" y="47357"/>
                    <a:pt x="5979" y="41613"/>
                    <a:pt x="5855" y="35874"/>
                  </a:cubicBezTo>
                  <a:cubicBezTo>
                    <a:pt x="5690" y="28200"/>
                    <a:pt x="4954" y="20539"/>
                    <a:pt x="3661" y="12974"/>
                  </a:cubicBezTo>
                  <a:cubicBezTo>
                    <a:pt x="2935" y="8719"/>
                    <a:pt x="2029" y="4498"/>
                    <a:pt x="950" y="318"/>
                  </a:cubicBezTo>
                  <a:cubicBezTo>
                    <a:pt x="892" y="96"/>
                    <a:pt x="721" y="0"/>
                    <a:pt x="5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8894550" y="3532925"/>
              <a:ext cx="248050" cy="592525"/>
            </a:xfrm>
            <a:custGeom>
              <a:avLst/>
              <a:gdLst/>
              <a:ahLst/>
              <a:cxnLst/>
              <a:rect l="l" t="t" r="r" b="b"/>
              <a:pathLst>
                <a:path w="9922" h="23701" extrusionOk="0">
                  <a:moveTo>
                    <a:pt x="7273" y="1"/>
                  </a:moveTo>
                  <a:cubicBezTo>
                    <a:pt x="7266" y="1"/>
                    <a:pt x="7259" y="1"/>
                    <a:pt x="7252" y="2"/>
                  </a:cubicBezTo>
                  <a:lnTo>
                    <a:pt x="190" y="766"/>
                  </a:lnTo>
                  <a:cubicBezTo>
                    <a:pt x="79" y="777"/>
                    <a:pt x="0" y="875"/>
                    <a:pt x="13" y="986"/>
                  </a:cubicBezTo>
                  <a:lnTo>
                    <a:pt x="2448" y="23521"/>
                  </a:lnTo>
                  <a:cubicBezTo>
                    <a:pt x="2460" y="23625"/>
                    <a:pt x="2547" y="23701"/>
                    <a:pt x="2649" y="23701"/>
                  </a:cubicBezTo>
                  <a:cubicBezTo>
                    <a:pt x="2656" y="23701"/>
                    <a:pt x="2663" y="23700"/>
                    <a:pt x="2670" y="23700"/>
                  </a:cubicBezTo>
                  <a:lnTo>
                    <a:pt x="9732" y="22936"/>
                  </a:lnTo>
                  <a:cubicBezTo>
                    <a:pt x="9843" y="22923"/>
                    <a:pt x="9922" y="22825"/>
                    <a:pt x="9909" y="22714"/>
                  </a:cubicBezTo>
                  <a:lnTo>
                    <a:pt x="7473" y="180"/>
                  </a:lnTo>
                  <a:cubicBezTo>
                    <a:pt x="7461" y="77"/>
                    <a:pt x="7375" y="1"/>
                    <a:pt x="72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9059200" y="3632500"/>
              <a:ext cx="22225" cy="62000"/>
            </a:xfrm>
            <a:custGeom>
              <a:avLst/>
              <a:gdLst/>
              <a:ahLst/>
              <a:cxnLst/>
              <a:rect l="l" t="t" r="r" b="b"/>
              <a:pathLst>
                <a:path w="889" h="2480" extrusionOk="0">
                  <a:moveTo>
                    <a:pt x="234" y="0"/>
                  </a:moveTo>
                  <a:cubicBezTo>
                    <a:pt x="121" y="0"/>
                    <a:pt x="0" y="95"/>
                    <a:pt x="32" y="239"/>
                  </a:cubicBezTo>
                  <a:cubicBezTo>
                    <a:pt x="183" y="941"/>
                    <a:pt x="335" y="1641"/>
                    <a:pt x="488" y="2342"/>
                  </a:cubicBezTo>
                  <a:cubicBezTo>
                    <a:pt x="508" y="2438"/>
                    <a:pt x="580" y="2480"/>
                    <a:pt x="654" y="2480"/>
                  </a:cubicBezTo>
                  <a:cubicBezTo>
                    <a:pt x="767" y="2480"/>
                    <a:pt x="888" y="2385"/>
                    <a:pt x="857" y="2241"/>
                  </a:cubicBezTo>
                  <a:cubicBezTo>
                    <a:pt x="705" y="1539"/>
                    <a:pt x="554" y="839"/>
                    <a:pt x="401" y="137"/>
                  </a:cubicBezTo>
                  <a:cubicBezTo>
                    <a:pt x="380" y="42"/>
                    <a:pt x="309" y="0"/>
                    <a:pt x="234" y="0"/>
                  </a:cubicBezTo>
                  <a:close/>
                </a:path>
              </a:pathLst>
            </a:custGeom>
            <a:solidFill>
              <a:srgbClr val="3A1F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9037800" y="3604550"/>
              <a:ext cx="15650" cy="42600"/>
            </a:xfrm>
            <a:custGeom>
              <a:avLst/>
              <a:gdLst/>
              <a:ahLst/>
              <a:cxnLst/>
              <a:rect l="l" t="t" r="r" b="b"/>
              <a:pathLst>
                <a:path w="626" h="1704" extrusionOk="0">
                  <a:moveTo>
                    <a:pt x="212" y="0"/>
                  </a:moveTo>
                  <a:cubicBezTo>
                    <a:pt x="105" y="0"/>
                    <a:pt x="25" y="88"/>
                    <a:pt x="21" y="191"/>
                  </a:cubicBezTo>
                  <a:cubicBezTo>
                    <a:pt x="0" y="656"/>
                    <a:pt x="69" y="1124"/>
                    <a:pt x="222" y="1562"/>
                  </a:cubicBezTo>
                  <a:cubicBezTo>
                    <a:pt x="250" y="1644"/>
                    <a:pt x="323" y="1703"/>
                    <a:pt x="407" y="1703"/>
                  </a:cubicBezTo>
                  <a:cubicBezTo>
                    <a:pt x="423" y="1703"/>
                    <a:pt x="440" y="1701"/>
                    <a:pt x="457" y="1696"/>
                  </a:cubicBezTo>
                  <a:cubicBezTo>
                    <a:pt x="553" y="1670"/>
                    <a:pt x="626" y="1558"/>
                    <a:pt x="591" y="1460"/>
                  </a:cubicBezTo>
                  <a:cubicBezTo>
                    <a:pt x="447" y="1048"/>
                    <a:pt x="385" y="628"/>
                    <a:pt x="404" y="191"/>
                  </a:cubicBezTo>
                  <a:cubicBezTo>
                    <a:pt x="408" y="88"/>
                    <a:pt x="312" y="0"/>
                    <a:pt x="212" y="0"/>
                  </a:cubicBezTo>
                  <a:close/>
                </a:path>
              </a:pathLst>
            </a:custGeom>
            <a:solidFill>
              <a:srgbClr val="3A1F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9052650" y="3707050"/>
              <a:ext cx="25300" cy="48350"/>
            </a:xfrm>
            <a:custGeom>
              <a:avLst/>
              <a:gdLst/>
              <a:ahLst/>
              <a:cxnLst/>
              <a:rect l="l" t="t" r="r" b="b"/>
              <a:pathLst>
                <a:path w="1012" h="1934" extrusionOk="0">
                  <a:moveTo>
                    <a:pt x="221" y="0"/>
                  </a:moveTo>
                  <a:cubicBezTo>
                    <a:pt x="204" y="0"/>
                    <a:pt x="187" y="2"/>
                    <a:pt x="170" y="7"/>
                  </a:cubicBezTo>
                  <a:cubicBezTo>
                    <a:pt x="77" y="33"/>
                    <a:pt x="1" y="146"/>
                    <a:pt x="37" y="243"/>
                  </a:cubicBezTo>
                  <a:cubicBezTo>
                    <a:pt x="226" y="760"/>
                    <a:pt x="416" y="1277"/>
                    <a:pt x="606" y="1792"/>
                  </a:cubicBezTo>
                  <a:cubicBezTo>
                    <a:pt x="636" y="1875"/>
                    <a:pt x="708" y="1934"/>
                    <a:pt x="793" y="1934"/>
                  </a:cubicBezTo>
                  <a:cubicBezTo>
                    <a:pt x="809" y="1934"/>
                    <a:pt x="826" y="1932"/>
                    <a:pt x="843" y="1927"/>
                  </a:cubicBezTo>
                  <a:cubicBezTo>
                    <a:pt x="935" y="1900"/>
                    <a:pt x="1012" y="1788"/>
                    <a:pt x="976" y="1690"/>
                  </a:cubicBezTo>
                  <a:cubicBezTo>
                    <a:pt x="786" y="1175"/>
                    <a:pt x="596" y="658"/>
                    <a:pt x="406" y="141"/>
                  </a:cubicBezTo>
                  <a:cubicBezTo>
                    <a:pt x="376" y="60"/>
                    <a:pt x="305" y="0"/>
                    <a:pt x="221" y="0"/>
                  </a:cubicBezTo>
                  <a:close/>
                </a:path>
              </a:pathLst>
            </a:custGeom>
            <a:solidFill>
              <a:srgbClr val="3A1F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9029300" y="3672675"/>
              <a:ext cx="12700" cy="32850"/>
            </a:xfrm>
            <a:custGeom>
              <a:avLst/>
              <a:gdLst/>
              <a:ahLst/>
              <a:cxnLst/>
              <a:rect l="l" t="t" r="r" b="b"/>
              <a:pathLst>
                <a:path w="508" h="1314" extrusionOk="0">
                  <a:moveTo>
                    <a:pt x="211" y="1"/>
                  </a:moveTo>
                  <a:cubicBezTo>
                    <a:pt x="209" y="1"/>
                    <a:pt x="206" y="1"/>
                    <a:pt x="203" y="1"/>
                  </a:cubicBezTo>
                  <a:cubicBezTo>
                    <a:pt x="109" y="6"/>
                    <a:pt x="1" y="86"/>
                    <a:pt x="12" y="193"/>
                  </a:cubicBezTo>
                  <a:cubicBezTo>
                    <a:pt x="45" y="503"/>
                    <a:pt x="78" y="812"/>
                    <a:pt x="113" y="1123"/>
                  </a:cubicBezTo>
                  <a:cubicBezTo>
                    <a:pt x="122" y="1219"/>
                    <a:pt x="189" y="1314"/>
                    <a:pt x="295" y="1314"/>
                  </a:cubicBezTo>
                  <a:cubicBezTo>
                    <a:pt x="298" y="1314"/>
                    <a:pt x="301" y="1314"/>
                    <a:pt x="304" y="1313"/>
                  </a:cubicBezTo>
                  <a:cubicBezTo>
                    <a:pt x="399" y="1310"/>
                    <a:pt x="507" y="1228"/>
                    <a:pt x="496" y="1123"/>
                  </a:cubicBezTo>
                  <a:cubicBezTo>
                    <a:pt x="463" y="812"/>
                    <a:pt x="428" y="503"/>
                    <a:pt x="395" y="193"/>
                  </a:cubicBezTo>
                  <a:cubicBezTo>
                    <a:pt x="384" y="96"/>
                    <a:pt x="318" y="1"/>
                    <a:pt x="211" y="1"/>
                  </a:cubicBezTo>
                  <a:close/>
                </a:path>
              </a:pathLst>
            </a:custGeom>
            <a:solidFill>
              <a:srgbClr val="3A1F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9044675" y="3785025"/>
              <a:ext cx="21550" cy="41950"/>
            </a:xfrm>
            <a:custGeom>
              <a:avLst/>
              <a:gdLst/>
              <a:ahLst/>
              <a:cxnLst/>
              <a:rect l="l" t="t" r="r" b="b"/>
              <a:pathLst>
                <a:path w="862" h="1678" extrusionOk="0">
                  <a:moveTo>
                    <a:pt x="216" y="1"/>
                  </a:moveTo>
                  <a:cubicBezTo>
                    <a:pt x="200" y="1"/>
                    <a:pt x="184" y="3"/>
                    <a:pt x="167" y="7"/>
                  </a:cubicBezTo>
                  <a:cubicBezTo>
                    <a:pt x="70" y="34"/>
                    <a:pt x="0" y="145"/>
                    <a:pt x="34" y="244"/>
                  </a:cubicBezTo>
                  <a:cubicBezTo>
                    <a:pt x="175" y="674"/>
                    <a:pt x="316" y="1106"/>
                    <a:pt x="459" y="1536"/>
                  </a:cubicBezTo>
                  <a:cubicBezTo>
                    <a:pt x="485" y="1618"/>
                    <a:pt x="560" y="1677"/>
                    <a:pt x="644" y="1677"/>
                  </a:cubicBezTo>
                  <a:cubicBezTo>
                    <a:pt x="660" y="1677"/>
                    <a:pt x="677" y="1675"/>
                    <a:pt x="694" y="1670"/>
                  </a:cubicBezTo>
                  <a:cubicBezTo>
                    <a:pt x="791" y="1645"/>
                    <a:pt x="861" y="1534"/>
                    <a:pt x="828" y="1435"/>
                  </a:cubicBezTo>
                  <a:cubicBezTo>
                    <a:pt x="687" y="1004"/>
                    <a:pt x="545" y="573"/>
                    <a:pt x="403" y="142"/>
                  </a:cubicBezTo>
                  <a:cubicBezTo>
                    <a:pt x="376" y="59"/>
                    <a:pt x="301" y="1"/>
                    <a:pt x="216" y="1"/>
                  </a:cubicBezTo>
                  <a:close/>
                </a:path>
              </a:pathLst>
            </a:custGeom>
            <a:solidFill>
              <a:srgbClr val="3A1F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9068025" y="3900000"/>
              <a:ext cx="17375" cy="45750"/>
            </a:xfrm>
            <a:custGeom>
              <a:avLst/>
              <a:gdLst/>
              <a:ahLst/>
              <a:cxnLst/>
              <a:rect l="l" t="t" r="r" b="b"/>
              <a:pathLst>
                <a:path w="695" h="1830" extrusionOk="0">
                  <a:moveTo>
                    <a:pt x="203" y="0"/>
                  </a:moveTo>
                  <a:cubicBezTo>
                    <a:pt x="187" y="0"/>
                    <a:pt x="171" y="3"/>
                    <a:pt x="155" y="7"/>
                  </a:cubicBezTo>
                  <a:cubicBezTo>
                    <a:pt x="49" y="36"/>
                    <a:pt x="1" y="141"/>
                    <a:pt x="21" y="242"/>
                  </a:cubicBezTo>
                  <a:cubicBezTo>
                    <a:pt x="115" y="725"/>
                    <a:pt x="211" y="1207"/>
                    <a:pt x="305" y="1689"/>
                  </a:cubicBezTo>
                  <a:cubicBezTo>
                    <a:pt x="321" y="1774"/>
                    <a:pt x="411" y="1830"/>
                    <a:pt x="495" y="1830"/>
                  </a:cubicBezTo>
                  <a:cubicBezTo>
                    <a:pt x="510" y="1830"/>
                    <a:pt x="526" y="1828"/>
                    <a:pt x="541" y="1824"/>
                  </a:cubicBezTo>
                  <a:cubicBezTo>
                    <a:pt x="648" y="1794"/>
                    <a:pt x="695" y="1689"/>
                    <a:pt x="674" y="1587"/>
                  </a:cubicBezTo>
                  <a:cubicBezTo>
                    <a:pt x="580" y="1106"/>
                    <a:pt x="486" y="623"/>
                    <a:pt x="392" y="141"/>
                  </a:cubicBezTo>
                  <a:cubicBezTo>
                    <a:pt x="375" y="55"/>
                    <a:pt x="287" y="0"/>
                    <a:pt x="203" y="0"/>
                  </a:cubicBezTo>
                  <a:close/>
                </a:path>
              </a:pathLst>
            </a:custGeom>
            <a:solidFill>
              <a:srgbClr val="3A1F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9083450" y="3801075"/>
              <a:ext cx="13775" cy="42775"/>
            </a:xfrm>
            <a:custGeom>
              <a:avLst/>
              <a:gdLst/>
              <a:ahLst/>
              <a:cxnLst/>
              <a:rect l="l" t="t" r="r" b="b"/>
              <a:pathLst>
                <a:path w="551" h="1711" extrusionOk="0">
                  <a:moveTo>
                    <a:pt x="204" y="1"/>
                  </a:moveTo>
                  <a:cubicBezTo>
                    <a:pt x="108" y="1"/>
                    <a:pt x="0" y="89"/>
                    <a:pt x="12" y="193"/>
                  </a:cubicBezTo>
                  <a:cubicBezTo>
                    <a:pt x="59" y="635"/>
                    <a:pt x="107" y="1076"/>
                    <a:pt x="155" y="1519"/>
                  </a:cubicBezTo>
                  <a:cubicBezTo>
                    <a:pt x="166" y="1623"/>
                    <a:pt x="236" y="1710"/>
                    <a:pt x="346" y="1710"/>
                  </a:cubicBezTo>
                  <a:cubicBezTo>
                    <a:pt x="442" y="1710"/>
                    <a:pt x="550" y="1623"/>
                    <a:pt x="539" y="1519"/>
                  </a:cubicBezTo>
                  <a:cubicBezTo>
                    <a:pt x="490" y="1076"/>
                    <a:pt x="443" y="635"/>
                    <a:pt x="395" y="193"/>
                  </a:cubicBezTo>
                  <a:cubicBezTo>
                    <a:pt x="383" y="90"/>
                    <a:pt x="315" y="1"/>
                    <a:pt x="204" y="1"/>
                  </a:cubicBezTo>
                  <a:close/>
                </a:path>
              </a:pathLst>
            </a:custGeom>
            <a:solidFill>
              <a:srgbClr val="3A1F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9109375" y="3949250"/>
              <a:ext cx="16650" cy="39125"/>
            </a:xfrm>
            <a:custGeom>
              <a:avLst/>
              <a:gdLst/>
              <a:ahLst/>
              <a:cxnLst/>
              <a:rect l="l" t="t" r="r" b="b"/>
              <a:pathLst>
                <a:path w="666" h="1565" extrusionOk="0">
                  <a:moveTo>
                    <a:pt x="209" y="0"/>
                  </a:moveTo>
                  <a:cubicBezTo>
                    <a:pt x="175" y="0"/>
                    <a:pt x="142" y="8"/>
                    <a:pt x="115" y="25"/>
                  </a:cubicBezTo>
                  <a:cubicBezTo>
                    <a:pt x="22" y="87"/>
                    <a:pt x="1" y="191"/>
                    <a:pt x="47" y="289"/>
                  </a:cubicBezTo>
                  <a:cubicBezTo>
                    <a:pt x="202" y="620"/>
                    <a:pt x="281" y="998"/>
                    <a:pt x="276" y="1372"/>
                  </a:cubicBezTo>
                  <a:cubicBezTo>
                    <a:pt x="274" y="1470"/>
                    <a:pt x="360" y="1565"/>
                    <a:pt x="459" y="1565"/>
                  </a:cubicBezTo>
                  <a:cubicBezTo>
                    <a:pt x="461" y="1565"/>
                    <a:pt x="464" y="1565"/>
                    <a:pt x="467" y="1565"/>
                  </a:cubicBezTo>
                  <a:cubicBezTo>
                    <a:pt x="572" y="1560"/>
                    <a:pt x="658" y="1481"/>
                    <a:pt x="659" y="1372"/>
                  </a:cubicBezTo>
                  <a:cubicBezTo>
                    <a:pt x="665" y="929"/>
                    <a:pt x="566" y="495"/>
                    <a:pt x="378" y="94"/>
                  </a:cubicBezTo>
                  <a:cubicBezTo>
                    <a:pt x="349" y="34"/>
                    <a:pt x="278" y="0"/>
                    <a:pt x="209" y="0"/>
                  </a:cubicBezTo>
                  <a:close/>
                </a:path>
              </a:pathLst>
            </a:custGeom>
            <a:solidFill>
              <a:srgbClr val="3A1F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9105525" y="4036825"/>
              <a:ext cx="16175" cy="25850"/>
            </a:xfrm>
            <a:custGeom>
              <a:avLst/>
              <a:gdLst/>
              <a:ahLst/>
              <a:cxnLst/>
              <a:rect l="l" t="t" r="r" b="b"/>
              <a:pathLst>
                <a:path w="647" h="1034" extrusionOk="0">
                  <a:moveTo>
                    <a:pt x="220" y="0"/>
                  </a:moveTo>
                  <a:cubicBezTo>
                    <a:pt x="203" y="0"/>
                    <a:pt x="186" y="3"/>
                    <a:pt x="169" y="8"/>
                  </a:cubicBezTo>
                  <a:cubicBezTo>
                    <a:pt x="73" y="39"/>
                    <a:pt x="1" y="142"/>
                    <a:pt x="34" y="244"/>
                  </a:cubicBezTo>
                  <a:cubicBezTo>
                    <a:pt x="104" y="460"/>
                    <a:pt x="174" y="675"/>
                    <a:pt x="244" y="892"/>
                  </a:cubicBezTo>
                  <a:cubicBezTo>
                    <a:pt x="269" y="971"/>
                    <a:pt x="345" y="1034"/>
                    <a:pt x="428" y="1034"/>
                  </a:cubicBezTo>
                  <a:cubicBezTo>
                    <a:pt x="445" y="1034"/>
                    <a:pt x="462" y="1031"/>
                    <a:pt x="479" y="1025"/>
                  </a:cubicBezTo>
                  <a:cubicBezTo>
                    <a:pt x="575" y="995"/>
                    <a:pt x="646" y="892"/>
                    <a:pt x="613" y="790"/>
                  </a:cubicBezTo>
                  <a:cubicBezTo>
                    <a:pt x="543" y="574"/>
                    <a:pt x="474" y="357"/>
                    <a:pt x="404" y="142"/>
                  </a:cubicBezTo>
                  <a:cubicBezTo>
                    <a:pt x="379" y="63"/>
                    <a:pt x="303" y="0"/>
                    <a:pt x="220" y="0"/>
                  </a:cubicBezTo>
                  <a:close/>
                </a:path>
              </a:pathLst>
            </a:custGeom>
            <a:solidFill>
              <a:srgbClr val="3A1F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9073825" y="4026925"/>
              <a:ext cx="15825" cy="25925"/>
            </a:xfrm>
            <a:custGeom>
              <a:avLst/>
              <a:gdLst/>
              <a:ahLst/>
              <a:cxnLst/>
              <a:rect l="l" t="t" r="r" b="b"/>
              <a:pathLst>
                <a:path w="633" h="1037" extrusionOk="0">
                  <a:moveTo>
                    <a:pt x="235" y="1"/>
                  </a:moveTo>
                  <a:cubicBezTo>
                    <a:pt x="233" y="1"/>
                    <a:pt x="231" y="1"/>
                    <a:pt x="228" y="1"/>
                  </a:cubicBezTo>
                  <a:cubicBezTo>
                    <a:pt x="179" y="3"/>
                    <a:pt x="128" y="19"/>
                    <a:pt x="94" y="57"/>
                  </a:cubicBezTo>
                  <a:cubicBezTo>
                    <a:pt x="57" y="97"/>
                    <a:pt x="44" y="139"/>
                    <a:pt x="38" y="193"/>
                  </a:cubicBezTo>
                  <a:cubicBezTo>
                    <a:pt x="1" y="477"/>
                    <a:pt x="102" y="765"/>
                    <a:pt x="286" y="981"/>
                  </a:cubicBezTo>
                  <a:cubicBezTo>
                    <a:pt x="318" y="1019"/>
                    <a:pt x="368" y="1036"/>
                    <a:pt x="418" y="1036"/>
                  </a:cubicBezTo>
                  <a:cubicBezTo>
                    <a:pt x="471" y="1036"/>
                    <a:pt x="523" y="1017"/>
                    <a:pt x="557" y="981"/>
                  </a:cubicBezTo>
                  <a:cubicBezTo>
                    <a:pt x="632" y="898"/>
                    <a:pt x="627" y="791"/>
                    <a:pt x="557" y="709"/>
                  </a:cubicBezTo>
                  <a:cubicBezTo>
                    <a:pt x="555" y="707"/>
                    <a:pt x="553" y="705"/>
                    <a:pt x="550" y="702"/>
                  </a:cubicBezTo>
                  <a:lnTo>
                    <a:pt x="550" y="702"/>
                  </a:lnTo>
                  <a:cubicBezTo>
                    <a:pt x="549" y="700"/>
                    <a:pt x="548" y="698"/>
                    <a:pt x="546" y="695"/>
                  </a:cubicBezTo>
                  <a:cubicBezTo>
                    <a:pt x="534" y="679"/>
                    <a:pt x="523" y="663"/>
                    <a:pt x="512" y="647"/>
                  </a:cubicBezTo>
                  <a:cubicBezTo>
                    <a:pt x="502" y="631"/>
                    <a:pt x="493" y="614"/>
                    <a:pt x="484" y="597"/>
                  </a:cubicBezTo>
                  <a:cubicBezTo>
                    <a:pt x="478" y="585"/>
                    <a:pt x="459" y="560"/>
                    <a:pt x="459" y="546"/>
                  </a:cubicBezTo>
                  <a:lnTo>
                    <a:pt x="459" y="546"/>
                  </a:lnTo>
                  <a:cubicBezTo>
                    <a:pt x="459" y="552"/>
                    <a:pt x="468" y="570"/>
                    <a:pt x="469" y="570"/>
                  </a:cubicBezTo>
                  <a:cubicBezTo>
                    <a:pt x="470" y="570"/>
                    <a:pt x="469" y="567"/>
                    <a:pt x="465" y="557"/>
                  </a:cubicBezTo>
                  <a:cubicBezTo>
                    <a:pt x="461" y="549"/>
                    <a:pt x="459" y="541"/>
                    <a:pt x="455" y="533"/>
                  </a:cubicBezTo>
                  <a:cubicBezTo>
                    <a:pt x="449" y="512"/>
                    <a:pt x="442" y="493"/>
                    <a:pt x="436" y="473"/>
                  </a:cubicBezTo>
                  <a:cubicBezTo>
                    <a:pt x="429" y="447"/>
                    <a:pt x="423" y="420"/>
                    <a:pt x="419" y="393"/>
                  </a:cubicBezTo>
                  <a:lnTo>
                    <a:pt x="419" y="393"/>
                  </a:lnTo>
                  <a:cubicBezTo>
                    <a:pt x="412" y="326"/>
                    <a:pt x="411" y="260"/>
                    <a:pt x="421" y="193"/>
                  </a:cubicBezTo>
                  <a:cubicBezTo>
                    <a:pt x="426" y="147"/>
                    <a:pt x="395" y="87"/>
                    <a:pt x="365" y="57"/>
                  </a:cubicBezTo>
                  <a:cubicBezTo>
                    <a:pt x="333" y="25"/>
                    <a:pt x="282" y="1"/>
                    <a:pt x="235" y="1"/>
                  </a:cubicBezTo>
                  <a:close/>
                </a:path>
              </a:pathLst>
            </a:custGeom>
            <a:solidFill>
              <a:srgbClr val="3A1F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9022300" y="3918425"/>
              <a:ext cx="12350" cy="29525"/>
            </a:xfrm>
            <a:custGeom>
              <a:avLst/>
              <a:gdLst/>
              <a:ahLst/>
              <a:cxnLst/>
              <a:rect l="l" t="t" r="r" b="b"/>
              <a:pathLst>
                <a:path w="494" h="1181" extrusionOk="0">
                  <a:moveTo>
                    <a:pt x="210" y="0"/>
                  </a:moveTo>
                  <a:cubicBezTo>
                    <a:pt x="207" y="0"/>
                    <a:pt x="205" y="1"/>
                    <a:pt x="203" y="1"/>
                  </a:cubicBezTo>
                  <a:cubicBezTo>
                    <a:pt x="109" y="4"/>
                    <a:pt x="0" y="86"/>
                    <a:pt x="12" y="193"/>
                  </a:cubicBezTo>
                  <a:cubicBezTo>
                    <a:pt x="40" y="458"/>
                    <a:pt x="69" y="723"/>
                    <a:pt x="97" y="989"/>
                  </a:cubicBezTo>
                  <a:cubicBezTo>
                    <a:pt x="104" y="1041"/>
                    <a:pt x="115" y="1085"/>
                    <a:pt x="153" y="1124"/>
                  </a:cubicBezTo>
                  <a:cubicBezTo>
                    <a:pt x="187" y="1157"/>
                    <a:pt x="238" y="1181"/>
                    <a:pt x="286" y="1181"/>
                  </a:cubicBezTo>
                  <a:cubicBezTo>
                    <a:pt x="287" y="1181"/>
                    <a:pt x="288" y="1181"/>
                    <a:pt x="289" y="1181"/>
                  </a:cubicBezTo>
                  <a:cubicBezTo>
                    <a:pt x="384" y="1176"/>
                    <a:pt x="493" y="1096"/>
                    <a:pt x="482" y="989"/>
                  </a:cubicBezTo>
                  <a:cubicBezTo>
                    <a:pt x="452" y="723"/>
                    <a:pt x="424" y="458"/>
                    <a:pt x="395" y="193"/>
                  </a:cubicBezTo>
                  <a:cubicBezTo>
                    <a:pt x="389" y="139"/>
                    <a:pt x="377" y="95"/>
                    <a:pt x="339" y="57"/>
                  </a:cubicBezTo>
                  <a:cubicBezTo>
                    <a:pt x="308" y="25"/>
                    <a:pt x="256" y="0"/>
                    <a:pt x="210" y="0"/>
                  </a:cubicBezTo>
                  <a:close/>
                </a:path>
              </a:pathLst>
            </a:custGeom>
            <a:solidFill>
              <a:srgbClr val="3A1F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9040950" y="4057400"/>
              <a:ext cx="14000" cy="19175"/>
            </a:xfrm>
            <a:custGeom>
              <a:avLst/>
              <a:gdLst/>
              <a:ahLst/>
              <a:cxnLst/>
              <a:rect l="l" t="t" r="r" b="b"/>
              <a:pathLst>
                <a:path w="560" h="767" extrusionOk="0">
                  <a:moveTo>
                    <a:pt x="194" y="0"/>
                  </a:moveTo>
                  <a:cubicBezTo>
                    <a:pt x="158" y="0"/>
                    <a:pt x="122" y="9"/>
                    <a:pt x="95" y="27"/>
                  </a:cubicBezTo>
                  <a:cubicBezTo>
                    <a:pt x="54" y="52"/>
                    <a:pt x="18" y="92"/>
                    <a:pt x="7" y="141"/>
                  </a:cubicBezTo>
                  <a:cubicBezTo>
                    <a:pt x="4" y="158"/>
                    <a:pt x="3" y="174"/>
                    <a:pt x="0" y="192"/>
                  </a:cubicBezTo>
                  <a:cubicBezTo>
                    <a:pt x="0" y="227"/>
                    <a:pt x="9" y="259"/>
                    <a:pt x="26" y="289"/>
                  </a:cubicBezTo>
                  <a:cubicBezTo>
                    <a:pt x="85" y="416"/>
                    <a:pt x="143" y="544"/>
                    <a:pt x="202" y="672"/>
                  </a:cubicBezTo>
                  <a:cubicBezTo>
                    <a:pt x="221" y="713"/>
                    <a:pt x="275" y="749"/>
                    <a:pt x="316" y="760"/>
                  </a:cubicBezTo>
                  <a:cubicBezTo>
                    <a:pt x="332" y="765"/>
                    <a:pt x="350" y="767"/>
                    <a:pt x="368" y="767"/>
                  </a:cubicBezTo>
                  <a:cubicBezTo>
                    <a:pt x="403" y="767"/>
                    <a:pt x="438" y="759"/>
                    <a:pt x="465" y="741"/>
                  </a:cubicBezTo>
                  <a:cubicBezTo>
                    <a:pt x="506" y="714"/>
                    <a:pt x="542" y="675"/>
                    <a:pt x="553" y="626"/>
                  </a:cubicBezTo>
                  <a:cubicBezTo>
                    <a:pt x="556" y="610"/>
                    <a:pt x="557" y="592"/>
                    <a:pt x="559" y="576"/>
                  </a:cubicBezTo>
                  <a:cubicBezTo>
                    <a:pt x="559" y="541"/>
                    <a:pt x="550" y="508"/>
                    <a:pt x="534" y="479"/>
                  </a:cubicBezTo>
                  <a:cubicBezTo>
                    <a:pt x="475" y="350"/>
                    <a:pt x="417" y="223"/>
                    <a:pt x="358" y="96"/>
                  </a:cubicBezTo>
                  <a:cubicBezTo>
                    <a:pt x="339" y="54"/>
                    <a:pt x="284" y="18"/>
                    <a:pt x="244" y="6"/>
                  </a:cubicBezTo>
                  <a:cubicBezTo>
                    <a:pt x="228" y="2"/>
                    <a:pt x="211" y="0"/>
                    <a:pt x="194" y="0"/>
                  </a:cubicBezTo>
                  <a:close/>
                </a:path>
              </a:pathLst>
            </a:custGeom>
            <a:solidFill>
              <a:srgbClr val="3A1F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9057875" y="3968275"/>
              <a:ext cx="12350" cy="29525"/>
            </a:xfrm>
            <a:custGeom>
              <a:avLst/>
              <a:gdLst/>
              <a:ahLst/>
              <a:cxnLst/>
              <a:rect l="l" t="t" r="r" b="b"/>
              <a:pathLst>
                <a:path w="494" h="1181" extrusionOk="0">
                  <a:moveTo>
                    <a:pt x="210" y="0"/>
                  </a:moveTo>
                  <a:cubicBezTo>
                    <a:pt x="208" y="0"/>
                    <a:pt x="205" y="0"/>
                    <a:pt x="203" y="0"/>
                  </a:cubicBezTo>
                  <a:cubicBezTo>
                    <a:pt x="109" y="5"/>
                    <a:pt x="1" y="86"/>
                    <a:pt x="12" y="193"/>
                  </a:cubicBezTo>
                  <a:cubicBezTo>
                    <a:pt x="40" y="457"/>
                    <a:pt x="70" y="723"/>
                    <a:pt x="98" y="988"/>
                  </a:cubicBezTo>
                  <a:cubicBezTo>
                    <a:pt x="104" y="1040"/>
                    <a:pt x="115" y="1085"/>
                    <a:pt x="155" y="1125"/>
                  </a:cubicBezTo>
                  <a:cubicBezTo>
                    <a:pt x="186" y="1156"/>
                    <a:pt x="238" y="1181"/>
                    <a:pt x="283" y="1181"/>
                  </a:cubicBezTo>
                  <a:cubicBezTo>
                    <a:pt x="285" y="1181"/>
                    <a:pt x="288" y="1181"/>
                    <a:pt x="290" y="1181"/>
                  </a:cubicBezTo>
                  <a:cubicBezTo>
                    <a:pt x="384" y="1175"/>
                    <a:pt x="493" y="1095"/>
                    <a:pt x="482" y="988"/>
                  </a:cubicBezTo>
                  <a:cubicBezTo>
                    <a:pt x="453" y="723"/>
                    <a:pt x="425" y="457"/>
                    <a:pt x="395" y="193"/>
                  </a:cubicBezTo>
                  <a:cubicBezTo>
                    <a:pt x="390" y="140"/>
                    <a:pt x="378" y="96"/>
                    <a:pt x="339" y="56"/>
                  </a:cubicBezTo>
                  <a:cubicBezTo>
                    <a:pt x="308" y="25"/>
                    <a:pt x="257" y="0"/>
                    <a:pt x="210" y="0"/>
                  </a:cubicBezTo>
                  <a:close/>
                </a:path>
              </a:pathLst>
            </a:custGeom>
            <a:solidFill>
              <a:srgbClr val="3A1F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9026175" y="3834075"/>
              <a:ext cx="16750" cy="36025"/>
            </a:xfrm>
            <a:custGeom>
              <a:avLst/>
              <a:gdLst/>
              <a:ahLst/>
              <a:cxnLst/>
              <a:rect l="l" t="t" r="r" b="b"/>
              <a:pathLst>
                <a:path w="670" h="1441" extrusionOk="0">
                  <a:moveTo>
                    <a:pt x="236" y="1"/>
                  </a:moveTo>
                  <a:cubicBezTo>
                    <a:pt x="234" y="1"/>
                    <a:pt x="232" y="1"/>
                    <a:pt x="230" y="1"/>
                  </a:cubicBezTo>
                  <a:cubicBezTo>
                    <a:pt x="118" y="6"/>
                    <a:pt x="48" y="86"/>
                    <a:pt x="38" y="193"/>
                  </a:cubicBezTo>
                  <a:cubicBezTo>
                    <a:pt x="1" y="592"/>
                    <a:pt x="91" y="996"/>
                    <a:pt x="286" y="1345"/>
                  </a:cubicBezTo>
                  <a:cubicBezTo>
                    <a:pt x="319" y="1405"/>
                    <a:pt x="387" y="1441"/>
                    <a:pt x="455" y="1441"/>
                  </a:cubicBezTo>
                  <a:cubicBezTo>
                    <a:pt x="488" y="1441"/>
                    <a:pt x="520" y="1432"/>
                    <a:pt x="548" y="1414"/>
                  </a:cubicBezTo>
                  <a:cubicBezTo>
                    <a:pt x="637" y="1357"/>
                    <a:pt x="669" y="1246"/>
                    <a:pt x="617" y="1152"/>
                  </a:cubicBezTo>
                  <a:cubicBezTo>
                    <a:pt x="595" y="1114"/>
                    <a:pt x="576" y="1075"/>
                    <a:pt x="557" y="1036"/>
                  </a:cubicBezTo>
                  <a:cubicBezTo>
                    <a:pt x="555" y="1031"/>
                    <a:pt x="537" y="988"/>
                    <a:pt x="536" y="988"/>
                  </a:cubicBezTo>
                  <a:lnTo>
                    <a:pt x="536" y="988"/>
                  </a:lnTo>
                  <a:cubicBezTo>
                    <a:pt x="536" y="988"/>
                    <a:pt x="537" y="990"/>
                    <a:pt x="539" y="996"/>
                  </a:cubicBezTo>
                  <a:cubicBezTo>
                    <a:pt x="532" y="980"/>
                    <a:pt x="525" y="962"/>
                    <a:pt x="519" y="946"/>
                  </a:cubicBezTo>
                  <a:cubicBezTo>
                    <a:pt x="488" y="862"/>
                    <a:pt x="463" y="775"/>
                    <a:pt x="445" y="687"/>
                  </a:cubicBezTo>
                  <a:cubicBezTo>
                    <a:pt x="440" y="665"/>
                    <a:pt x="436" y="644"/>
                    <a:pt x="432" y="623"/>
                  </a:cubicBezTo>
                  <a:cubicBezTo>
                    <a:pt x="431" y="618"/>
                    <a:pt x="427" y="591"/>
                    <a:pt x="425" y="578"/>
                  </a:cubicBezTo>
                  <a:lnTo>
                    <a:pt x="425" y="578"/>
                  </a:lnTo>
                  <a:cubicBezTo>
                    <a:pt x="425" y="575"/>
                    <a:pt x="421" y="533"/>
                    <a:pt x="420" y="527"/>
                  </a:cubicBezTo>
                  <a:cubicBezTo>
                    <a:pt x="418" y="505"/>
                    <a:pt x="417" y="483"/>
                    <a:pt x="416" y="462"/>
                  </a:cubicBezTo>
                  <a:cubicBezTo>
                    <a:pt x="411" y="373"/>
                    <a:pt x="413" y="282"/>
                    <a:pt x="421" y="193"/>
                  </a:cubicBezTo>
                  <a:cubicBezTo>
                    <a:pt x="431" y="95"/>
                    <a:pt x="331" y="1"/>
                    <a:pt x="236" y="1"/>
                  </a:cubicBezTo>
                  <a:close/>
                </a:path>
              </a:pathLst>
            </a:custGeom>
            <a:solidFill>
              <a:srgbClr val="3A1F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8992575" y="3680000"/>
              <a:ext cx="16675" cy="32725"/>
            </a:xfrm>
            <a:custGeom>
              <a:avLst/>
              <a:gdLst/>
              <a:ahLst/>
              <a:cxnLst/>
              <a:rect l="l" t="t" r="r" b="b"/>
              <a:pathLst>
                <a:path w="667" h="1309" extrusionOk="0">
                  <a:moveTo>
                    <a:pt x="424" y="514"/>
                  </a:moveTo>
                  <a:cubicBezTo>
                    <a:pt x="424" y="514"/>
                    <a:pt x="424" y="515"/>
                    <a:pt x="424" y="515"/>
                  </a:cubicBezTo>
                  <a:lnTo>
                    <a:pt x="424" y="515"/>
                  </a:lnTo>
                  <a:cubicBezTo>
                    <a:pt x="424" y="514"/>
                    <a:pt x="424" y="514"/>
                    <a:pt x="424" y="514"/>
                  </a:cubicBezTo>
                  <a:close/>
                  <a:moveTo>
                    <a:pt x="246" y="1"/>
                  </a:moveTo>
                  <a:cubicBezTo>
                    <a:pt x="243" y="1"/>
                    <a:pt x="241" y="1"/>
                    <a:pt x="238" y="1"/>
                  </a:cubicBezTo>
                  <a:cubicBezTo>
                    <a:pt x="123" y="6"/>
                    <a:pt x="60" y="85"/>
                    <a:pt x="46" y="192"/>
                  </a:cubicBezTo>
                  <a:cubicBezTo>
                    <a:pt x="0" y="544"/>
                    <a:pt x="88" y="914"/>
                    <a:pt x="277" y="1213"/>
                  </a:cubicBezTo>
                  <a:cubicBezTo>
                    <a:pt x="313" y="1271"/>
                    <a:pt x="380" y="1309"/>
                    <a:pt x="447" y="1309"/>
                  </a:cubicBezTo>
                  <a:cubicBezTo>
                    <a:pt x="479" y="1309"/>
                    <a:pt x="510" y="1300"/>
                    <a:pt x="539" y="1281"/>
                  </a:cubicBezTo>
                  <a:cubicBezTo>
                    <a:pt x="628" y="1224"/>
                    <a:pt x="666" y="1111"/>
                    <a:pt x="608" y="1019"/>
                  </a:cubicBezTo>
                  <a:cubicBezTo>
                    <a:pt x="586" y="985"/>
                    <a:pt x="566" y="949"/>
                    <a:pt x="547" y="912"/>
                  </a:cubicBezTo>
                  <a:cubicBezTo>
                    <a:pt x="538" y="896"/>
                    <a:pt x="530" y="879"/>
                    <a:pt x="522" y="863"/>
                  </a:cubicBezTo>
                  <a:cubicBezTo>
                    <a:pt x="521" y="858"/>
                    <a:pt x="514" y="845"/>
                    <a:pt x="509" y="837"/>
                  </a:cubicBezTo>
                  <a:lnTo>
                    <a:pt x="509" y="837"/>
                  </a:lnTo>
                  <a:cubicBezTo>
                    <a:pt x="477" y="771"/>
                    <a:pt x="459" y="692"/>
                    <a:pt x="443" y="621"/>
                  </a:cubicBezTo>
                  <a:cubicBezTo>
                    <a:pt x="436" y="589"/>
                    <a:pt x="428" y="555"/>
                    <a:pt x="425" y="521"/>
                  </a:cubicBezTo>
                  <a:lnTo>
                    <a:pt x="425" y="521"/>
                  </a:lnTo>
                  <a:cubicBezTo>
                    <a:pt x="424" y="509"/>
                    <a:pt x="423" y="492"/>
                    <a:pt x="423" y="487"/>
                  </a:cubicBezTo>
                  <a:cubicBezTo>
                    <a:pt x="420" y="467"/>
                    <a:pt x="419" y="446"/>
                    <a:pt x="419" y="425"/>
                  </a:cubicBezTo>
                  <a:cubicBezTo>
                    <a:pt x="415" y="347"/>
                    <a:pt x="420" y="269"/>
                    <a:pt x="429" y="192"/>
                  </a:cubicBezTo>
                  <a:cubicBezTo>
                    <a:pt x="443" y="95"/>
                    <a:pt x="338" y="1"/>
                    <a:pt x="246" y="1"/>
                  </a:cubicBezTo>
                  <a:close/>
                </a:path>
              </a:pathLst>
            </a:custGeom>
            <a:solidFill>
              <a:srgbClr val="3A1F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8996775" y="3595875"/>
              <a:ext cx="14850" cy="22525"/>
            </a:xfrm>
            <a:custGeom>
              <a:avLst/>
              <a:gdLst/>
              <a:ahLst/>
              <a:cxnLst/>
              <a:rect l="l" t="t" r="r" b="b"/>
              <a:pathLst>
                <a:path w="594" h="901" extrusionOk="0">
                  <a:moveTo>
                    <a:pt x="200" y="0"/>
                  </a:moveTo>
                  <a:cubicBezTo>
                    <a:pt x="183" y="0"/>
                    <a:pt x="167" y="2"/>
                    <a:pt x="152" y="7"/>
                  </a:cubicBezTo>
                  <a:cubicBezTo>
                    <a:pt x="105" y="21"/>
                    <a:pt x="60" y="51"/>
                    <a:pt x="37" y="95"/>
                  </a:cubicBezTo>
                  <a:cubicBezTo>
                    <a:pt x="13" y="138"/>
                    <a:pt x="0" y="194"/>
                    <a:pt x="17" y="243"/>
                  </a:cubicBezTo>
                  <a:cubicBezTo>
                    <a:pt x="81" y="415"/>
                    <a:pt x="143" y="588"/>
                    <a:pt x="207" y="760"/>
                  </a:cubicBezTo>
                  <a:cubicBezTo>
                    <a:pt x="223" y="807"/>
                    <a:pt x="249" y="847"/>
                    <a:pt x="294" y="874"/>
                  </a:cubicBezTo>
                  <a:cubicBezTo>
                    <a:pt x="322" y="891"/>
                    <a:pt x="359" y="901"/>
                    <a:pt x="394" y="901"/>
                  </a:cubicBezTo>
                  <a:cubicBezTo>
                    <a:pt x="411" y="901"/>
                    <a:pt x="427" y="898"/>
                    <a:pt x="442" y="893"/>
                  </a:cubicBezTo>
                  <a:cubicBezTo>
                    <a:pt x="489" y="878"/>
                    <a:pt x="534" y="850"/>
                    <a:pt x="557" y="805"/>
                  </a:cubicBezTo>
                  <a:cubicBezTo>
                    <a:pt x="580" y="762"/>
                    <a:pt x="594" y="705"/>
                    <a:pt x="576" y="658"/>
                  </a:cubicBezTo>
                  <a:cubicBezTo>
                    <a:pt x="513" y="485"/>
                    <a:pt x="450" y="313"/>
                    <a:pt x="387" y="141"/>
                  </a:cubicBezTo>
                  <a:cubicBezTo>
                    <a:pt x="370" y="93"/>
                    <a:pt x="344" y="53"/>
                    <a:pt x="300" y="26"/>
                  </a:cubicBezTo>
                  <a:cubicBezTo>
                    <a:pt x="271" y="10"/>
                    <a:pt x="235" y="0"/>
                    <a:pt x="200" y="0"/>
                  </a:cubicBezTo>
                  <a:close/>
                </a:path>
              </a:pathLst>
            </a:custGeom>
            <a:solidFill>
              <a:srgbClr val="3A1F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8949500" y="3590725"/>
              <a:ext cx="18275" cy="42200"/>
            </a:xfrm>
            <a:custGeom>
              <a:avLst/>
              <a:gdLst/>
              <a:ahLst/>
              <a:cxnLst/>
              <a:rect l="l" t="t" r="r" b="b"/>
              <a:pathLst>
                <a:path w="731" h="1688" extrusionOk="0">
                  <a:moveTo>
                    <a:pt x="206" y="1"/>
                  </a:moveTo>
                  <a:cubicBezTo>
                    <a:pt x="190" y="1"/>
                    <a:pt x="174" y="3"/>
                    <a:pt x="159" y="7"/>
                  </a:cubicBezTo>
                  <a:cubicBezTo>
                    <a:pt x="56" y="36"/>
                    <a:pt x="1" y="142"/>
                    <a:pt x="25" y="244"/>
                  </a:cubicBezTo>
                  <a:cubicBezTo>
                    <a:pt x="128" y="678"/>
                    <a:pt x="233" y="1113"/>
                    <a:pt x="337" y="1547"/>
                  </a:cubicBezTo>
                  <a:cubicBezTo>
                    <a:pt x="357" y="1632"/>
                    <a:pt x="440" y="1688"/>
                    <a:pt x="524" y="1688"/>
                  </a:cubicBezTo>
                  <a:cubicBezTo>
                    <a:pt x="540" y="1688"/>
                    <a:pt x="557" y="1685"/>
                    <a:pt x="572" y="1681"/>
                  </a:cubicBezTo>
                  <a:cubicBezTo>
                    <a:pt x="676" y="1653"/>
                    <a:pt x="730" y="1546"/>
                    <a:pt x="706" y="1446"/>
                  </a:cubicBezTo>
                  <a:cubicBezTo>
                    <a:pt x="603" y="1011"/>
                    <a:pt x="499" y="576"/>
                    <a:pt x="394" y="142"/>
                  </a:cubicBezTo>
                  <a:cubicBezTo>
                    <a:pt x="375" y="57"/>
                    <a:pt x="291" y="1"/>
                    <a:pt x="206" y="1"/>
                  </a:cubicBezTo>
                  <a:close/>
                </a:path>
              </a:pathLst>
            </a:custGeom>
            <a:solidFill>
              <a:srgbClr val="7744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8932550" y="3622775"/>
              <a:ext cx="16625" cy="35850"/>
            </a:xfrm>
            <a:custGeom>
              <a:avLst/>
              <a:gdLst/>
              <a:ahLst/>
              <a:cxnLst/>
              <a:rect l="l" t="t" r="r" b="b"/>
              <a:pathLst>
                <a:path w="665" h="1434" extrusionOk="0">
                  <a:moveTo>
                    <a:pt x="207" y="1"/>
                  </a:moveTo>
                  <a:cubicBezTo>
                    <a:pt x="191" y="1"/>
                    <a:pt x="174" y="3"/>
                    <a:pt x="158" y="8"/>
                  </a:cubicBezTo>
                  <a:cubicBezTo>
                    <a:pt x="56" y="41"/>
                    <a:pt x="0" y="139"/>
                    <a:pt x="24" y="245"/>
                  </a:cubicBezTo>
                  <a:cubicBezTo>
                    <a:pt x="106" y="594"/>
                    <a:pt x="189" y="943"/>
                    <a:pt x="270" y="1292"/>
                  </a:cubicBezTo>
                  <a:cubicBezTo>
                    <a:pt x="289" y="1373"/>
                    <a:pt x="374" y="1434"/>
                    <a:pt x="458" y="1434"/>
                  </a:cubicBezTo>
                  <a:cubicBezTo>
                    <a:pt x="474" y="1434"/>
                    <a:pt x="491" y="1432"/>
                    <a:pt x="507" y="1427"/>
                  </a:cubicBezTo>
                  <a:cubicBezTo>
                    <a:pt x="609" y="1393"/>
                    <a:pt x="665" y="1294"/>
                    <a:pt x="641" y="1190"/>
                  </a:cubicBezTo>
                  <a:cubicBezTo>
                    <a:pt x="558" y="841"/>
                    <a:pt x="476" y="492"/>
                    <a:pt x="395" y="142"/>
                  </a:cubicBezTo>
                  <a:cubicBezTo>
                    <a:pt x="376" y="61"/>
                    <a:pt x="291" y="1"/>
                    <a:pt x="207" y="1"/>
                  </a:cubicBezTo>
                  <a:close/>
                </a:path>
              </a:pathLst>
            </a:custGeom>
            <a:solidFill>
              <a:srgbClr val="7744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8942925" y="3722400"/>
              <a:ext cx="20600" cy="32075"/>
            </a:xfrm>
            <a:custGeom>
              <a:avLst/>
              <a:gdLst/>
              <a:ahLst/>
              <a:cxnLst/>
              <a:rect l="l" t="t" r="r" b="b"/>
              <a:pathLst>
                <a:path w="824" h="1283" extrusionOk="0">
                  <a:moveTo>
                    <a:pt x="223" y="1"/>
                  </a:moveTo>
                  <a:cubicBezTo>
                    <a:pt x="207" y="1"/>
                    <a:pt x="190" y="3"/>
                    <a:pt x="175" y="8"/>
                  </a:cubicBezTo>
                  <a:cubicBezTo>
                    <a:pt x="87" y="36"/>
                    <a:pt x="0" y="144"/>
                    <a:pt x="41" y="244"/>
                  </a:cubicBezTo>
                  <a:cubicBezTo>
                    <a:pt x="165" y="543"/>
                    <a:pt x="289" y="842"/>
                    <a:pt x="413" y="1141"/>
                  </a:cubicBezTo>
                  <a:cubicBezTo>
                    <a:pt x="433" y="1190"/>
                    <a:pt x="454" y="1229"/>
                    <a:pt x="501" y="1256"/>
                  </a:cubicBezTo>
                  <a:cubicBezTo>
                    <a:pt x="528" y="1272"/>
                    <a:pt x="565" y="1282"/>
                    <a:pt x="600" y="1282"/>
                  </a:cubicBezTo>
                  <a:cubicBezTo>
                    <a:pt x="617" y="1282"/>
                    <a:pt x="633" y="1280"/>
                    <a:pt x="648" y="1275"/>
                  </a:cubicBezTo>
                  <a:cubicBezTo>
                    <a:pt x="737" y="1247"/>
                    <a:pt x="824" y="1139"/>
                    <a:pt x="783" y="1039"/>
                  </a:cubicBezTo>
                  <a:cubicBezTo>
                    <a:pt x="658" y="740"/>
                    <a:pt x="535" y="441"/>
                    <a:pt x="411" y="142"/>
                  </a:cubicBezTo>
                  <a:cubicBezTo>
                    <a:pt x="391" y="93"/>
                    <a:pt x="369" y="54"/>
                    <a:pt x="324" y="27"/>
                  </a:cubicBezTo>
                  <a:cubicBezTo>
                    <a:pt x="295" y="11"/>
                    <a:pt x="259" y="1"/>
                    <a:pt x="223" y="1"/>
                  </a:cubicBezTo>
                  <a:close/>
                </a:path>
              </a:pathLst>
            </a:custGeom>
            <a:solidFill>
              <a:srgbClr val="7744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8972650" y="3715775"/>
              <a:ext cx="16225" cy="29225"/>
            </a:xfrm>
            <a:custGeom>
              <a:avLst/>
              <a:gdLst/>
              <a:ahLst/>
              <a:cxnLst/>
              <a:rect l="l" t="t" r="r" b="b"/>
              <a:pathLst>
                <a:path w="649" h="1169" extrusionOk="0">
                  <a:moveTo>
                    <a:pt x="213" y="1"/>
                  </a:moveTo>
                  <a:cubicBezTo>
                    <a:pt x="197" y="1"/>
                    <a:pt x="180" y="3"/>
                    <a:pt x="163" y="8"/>
                  </a:cubicBezTo>
                  <a:cubicBezTo>
                    <a:pt x="65" y="40"/>
                    <a:pt x="0" y="141"/>
                    <a:pt x="30" y="245"/>
                  </a:cubicBezTo>
                  <a:cubicBezTo>
                    <a:pt x="102" y="505"/>
                    <a:pt x="176" y="766"/>
                    <a:pt x="250" y="1026"/>
                  </a:cubicBezTo>
                  <a:cubicBezTo>
                    <a:pt x="272" y="1106"/>
                    <a:pt x="353" y="1168"/>
                    <a:pt x="436" y="1168"/>
                  </a:cubicBezTo>
                  <a:cubicBezTo>
                    <a:pt x="452" y="1168"/>
                    <a:pt x="469" y="1166"/>
                    <a:pt x="485" y="1161"/>
                  </a:cubicBezTo>
                  <a:cubicBezTo>
                    <a:pt x="585" y="1129"/>
                    <a:pt x="648" y="1027"/>
                    <a:pt x="620" y="924"/>
                  </a:cubicBezTo>
                  <a:cubicBezTo>
                    <a:pt x="547" y="664"/>
                    <a:pt x="473" y="403"/>
                    <a:pt x="399" y="143"/>
                  </a:cubicBezTo>
                  <a:cubicBezTo>
                    <a:pt x="377" y="63"/>
                    <a:pt x="297" y="1"/>
                    <a:pt x="213" y="1"/>
                  </a:cubicBezTo>
                  <a:close/>
                </a:path>
              </a:pathLst>
            </a:custGeom>
            <a:solidFill>
              <a:srgbClr val="7744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8991050" y="3811275"/>
              <a:ext cx="18100" cy="55625"/>
            </a:xfrm>
            <a:custGeom>
              <a:avLst/>
              <a:gdLst/>
              <a:ahLst/>
              <a:cxnLst/>
              <a:rect l="l" t="t" r="r" b="b"/>
              <a:pathLst>
                <a:path w="724" h="2225" extrusionOk="0">
                  <a:moveTo>
                    <a:pt x="192" y="1"/>
                  </a:moveTo>
                  <a:cubicBezTo>
                    <a:pt x="96" y="1"/>
                    <a:pt x="0" y="62"/>
                    <a:pt x="0" y="186"/>
                  </a:cubicBezTo>
                  <a:cubicBezTo>
                    <a:pt x="2" y="831"/>
                    <a:pt x="108" y="1474"/>
                    <a:pt x="320" y="2084"/>
                  </a:cubicBezTo>
                  <a:cubicBezTo>
                    <a:pt x="349" y="2166"/>
                    <a:pt x="421" y="2225"/>
                    <a:pt x="506" y="2225"/>
                  </a:cubicBezTo>
                  <a:cubicBezTo>
                    <a:pt x="522" y="2225"/>
                    <a:pt x="539" y="2223"/>
                    <a:pt x="557" y="2218"/>
                  </a:cubicBezTo>
                  <a:cubicBezTo>
                    <a:pt x="651" y="2192"/>
                    <a:pt x="723" y="2080"/>
                    <a:pt x="690" y="1982"/>
                  </a:cubicBezTo>
                  <a:cubicBezTo>
                    <a:pt x="489" y="1403"/>
                    <a:pt x="386" y="800"/>
                    <a:pt x="385" y="186"/>
                  </a:cubicBezTo>
                  <a:cubicBezTo>
                    <a:pt x="384" y="62"/>
                    <a:pt x="288" y="1"/>
                    <a:pt x="192" y="1"/>
                  </a:cubicBezTo>
                  <a:close/>
                </a:path>
              </a:pathLst>
            </a:custGeom>
            <a:solidFill>
              <a:srgbClr val="7744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9016925" y="3744525"/>
              <a:ext cx="12325" cy="29500"/>
            </a:xfrm>
            <a:custGeom>
              <a:avLst/>
              <a:gdLst/>
              <a:ahLst/>
              <a:cxnLst/>
              <a:rect l="l" t="t" r="r" b="b"/>
              <a:pathLst>
                <a:path w="493" h="1180" extrusionOk="0">
                  <a:moveTo>
                    <a:pt x="211" y="0"/>
                  </a:moveTo>
                  <a:cubicBezTo>
                    <a:pt x="208" y="0"/>
                    <a:pt x="206" y="0"/>
                    <a:pt x="204" y="0"/>
                  </a:cubicBezTo>
                  <a:cubicBezTo>
                    <a:pt x="108" y="4"/>
                    <a:pt x="0" y="84"/>
                    <a:pt x="12" y="191"/>
                  </a:cubicBezTo>
                  <a:cubicBezTo>
                    <a:pt x="40" y="457"/>
                    <a:pt x="69" y="722"/>
                    <a:pt x="98" y="988"/>
                  </a:cubicBezTo>
                  <a:cubicBezTo>
                    <a:pt x="103" y="1040"/>
                    <a:pt x="115" y="1085"/>
                    <a:pt x="154" y="1123"/>
                  </a:cubicBezTo>
                  <a:cubicBezTo>
                    <a:pt x="186" y="1155"/>
                    <a:pt x="237" y="1179"/>
                    <a:pt x="283" y="1179"/>
                  </a:cubicBezTo>
                  <a:cubicBezTo>
                    <a:pt x="285" y="1179"/>
                    <a:pt x="287" y="1179"/>
                    <a:pt x="289" y="1179"/>
                  </a:cubicBezTo>
                  <a:cubicBezTo>
                    <a:pt x="385" y="1175"/>
                    <a:pt x="493" y="1094"/>
                    <a:pt x="482" y="988"/>
                  </a:cubicBezTo>
                  <a:cubicBezTo>
                    <a:pt x="452" y="722"/>
                    <a:pt x="424" y="457"/>
                    <a:pt x="395" y="191"/>
                  </a:cubicBezTo>
                  <a:cubicBezTo>
                    <a:pt x="390" y="139"/>
                    <a:pt x="377" y="95"/>
                    <a:pt x="339" y="56"/>
                  </a:cubicBezTo>
                  <a:cubicBezTo>
                    <a:pt x="307" y="25"/>
                    <a:pt x="256" y="0"/>
                    <a:pt x="211" y="0"/>
                  </a:cubicBezTo>
                  <a:close/>
                </a:path>
              </a:pathLst>
            </a:custGeom>
            <a:solidFill>
              <a:srgbClr val="7744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8964375" y="3817300"/>
              <a:ext cx="13775" cy="42775"/>
            </a:xfrm>
            <a:custGeom>
              <a:avLst/>
              <a:gdLst/>
              <a:ahLst/>
              <a:cxnLst/>
              <a:rect l="l" t="t" r="r" b="b"/>
              <a:pathLst>
                <a:path w="551" h="1711" extrusionOk="0">
                  <a:moveTo>
                    <a:pt x="204" y="1"/>
                  </a:moveTo>
                  <a:cubicBezTo>
                    <a:pt x="109" y="1"/>
                    <a:pt x="0" y="89"/>
                    <a:pt x="12" y="192"/>
                  </a:cubicBezTo>
                  <a:cubicBezTo>
                    <a:pt x="60" y="635"/>
                    <a:pt x="107" y="1077"/>
                    <a:pt x="156" y="1520"/>
                  </a:cubicBezTo>
                  <a:cubicBezTo>
                    <a:pt x="167" y="1622"/>
                    <a:pt x="236" y="1711"/>
                    <a:pt x="348" y="1711"/>
                  </a:cubicBezTo>
                  <a:cubicBezTo>
                    <a:pt x="442" y="1711"/>
                    <a:pt x="550" y="1623"/>
                    <a:pt x="539" y="1520"/>
                  </a:cubicBezTo>
                  <a:cubicBezTo>
                    <a:pt x="492" y="1077"/>
                    <a:pt x="443" y="635"/>
                    <a:pt x="395" y="192"/>
                  </a:cubicBezTo>
                  <a:cubicBezTo>
                    <a:pt x="385" y="89"/>
                    <a:pt x="315" y="1"/>
                    <a:pt x="204" y="1"/>
                  </a:cubicBezTo>
                  <a:close/>
                </a:path>
              </a:pathLst>
            </a:custGeom>
            <a:solidFill>
              <a:srgbClr val="7744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8971625" y="3954150"/>
              <a:ext cx="16525" cy="35875"/>
            </a:xfrm>
            <a:custGeom>
              <a:avLst/>
              <a:gdLst/>
              <a:ahLst/>
              <a:cxnLst/>
              <a:rect l="l" t="t" r="r" b="b"/>
              <a:pathLst>
                <a:path w="661" h="1435" extrusionOk="0">
                  <a:moveTo>
                    <a:pt x="208" y="0"/>
                  </a:moveTo>
                  <a:cubicBezTo>
                    <a:pt x="191" y="0"/>
                    <a:pt x="175" y="3"/>
                    <a:pt x="158" y="8"/>
                  </a:cubicBezTo>
                  <a:cubicBezTo>
                    <a:pt x="57" y="41"/>
                    <a:pt x="1" y="139"/>
                    <a:pt x="25" y="245"/>
                  </a:cubicBezTo>
                  <a:cubicBezTo>
                    <a:pt x="105" y="593"/>
                    <a:pt x="185" y="943"/>
                    <a:pt x="265" y="1292"/>
                  </a:cubicBezTo>
                  <a:cubicBezTo>
                    <a:pt x="285" y="1374"/>
                    <a:pt x="369" y="1435"/>
                    <a:pt x="453" y="1435"/>
                  </a:cubicBezTo>
                  <a:cubicBezTo>
                    <a:pt x="470" y="1435"/>
                    <a:pt x="486" y="1432"/>
                    <a:pt x="502" y="1427"/>
                  </a:cubicBezTo>
                  <a:cubicBezTo>
                    <a:pt x="604" y="1394"/>
                    <a:pt x="660" y="1296"/>
                    <a:pt x="636" y="1190"/>
                  </a:cubicBezTo>
                  <a:cubicBezTo>
                    <a:pt x="556" y="842"/>
                    <a:pt x="476" y="492"/>
                    <a:pt x="395" y="141"/>
                  </a:cubicBezTo>
                  <a:cubicBezTo>
                    <a:pt x="376" y="61"/>
                    <a:pt x="291" y="0"/>
                    <a:pt x="208" y="0"/>
                  </a:cubicBezTo>
                  <a:close/>
                </a:path>
              </a:pathLst>
            </a:custGeom>
            <a:solidFill>
              <a:srgbClr val="7744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2"/>
            <p:cNvSpPr/>
            <p:nvPr/>
          </p:nvSpPr>
          <p:spPr>
            <a:xfrm>
              <a:off x="8984000" y="4033225"/>
              <a:ext cx="16000" cy="25925"/>
            </a:xfrm>
            <a:custGeom>
              <a:avLst/>
              <a:gdLst/>
              <a:ahLst/>
              <a:cxnLst/>
              <a:rect l="l" t="t" r="r" b="b"/>
              <a:pathLst>
                <a:path w="640" h="1037" extrusionOk="0">
                  <a:moveTo>
                    <a:pt x="217" y="1"/>
                  </a:moveTo>
                  <a:cubicBezTo>
                    <a:pt x="201" y="1"/>
                    <a:pt x="184" y="3"/>
                    <a:pt x="168" y="8"/>
                  </a:cubicBezTo>
                  <a:cubicBezTo>
                    <a:pt x="71" y="40"/>
                    <a:pt x="1" y="142"/>
                    <a:pt x="33" y="245"/>
                  </a:cubicBezTo>
                  <a:cubicBezTo>
                    <a:pt x="101" y="462"/>
                    <a:pt x="169" y="678"/>
                    <a:pt x="238" y="895"/>
                  </a:cubicBezTo>
                  <a:cubicBezTo>
                    <a:pt x="263" y="974"/>
                    <a:pt x="339" y="1036"/>
                    <a:pt x="422" y="1036"/>
                  </a:cubicBezTo>
                  <a:cubicBezTo>
                    <a:pt x="439" y="1036"/>
                    <a:pt x="456" y="1034"/>
                    <a:pt x="473" y="1028"/>
                  </a:cubicBezTo>
                  <a:cubicBezTo>
                    <a:pt x="570" y="998"/>
                    <a:pt x="640" y="895"/>
                    <a:pt x="608" y="793"/>
                  </a:cubicBezTo>
                  <a:cubicBezTo>
                    <a:pt x="539" y="576"/>
                    <a:pt x="472" y="360"/>
                    <a:pt x="403" y="143"/>
                  </a:cubicBezTo>
                  <a:cubicBezTo>
                    <a:pt x="378" y="64"/>
                    <a:pt x="301" y="1"/>
                    <a:pt x="217" y="1"/>
                  </a:cubicBezTo>
                  <a:close/>
                </a:path>
              </a:pathLst>
            </a:custGeom>
            <a:solidFill>
              <a:srgbClr val="7744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8993050" y="3894750"/>
              <a:ext cx="10950" cy="19575"/>
            </a:xfrm>
            <a:custGeom>
              <a:avLst/>
              <a:gdLst/>
              <a:ahLst/>
              <a:cxnLst/>
              <a:rect l="l" t="t" r="r" b="b"/>
              <a:pathLst>
                <a:path w="438" h="783" extrusionOk="0">
                  <a:moveTo>
                    <a:pt x="200" y="0"/>
                  </a:moveTo>
                  <a:cubicBezTo>
                    <a:pt x="199" y="0"/>
                    <a:pt x="198" y="0"/>
                    <a:pt x="196" y="0"/>
                  </a:cubicBezTo>
                  <a:cubicBezTo>
                    <a:pt x="147" y="3"/>
                    <a:pt x="96" y="20"/>
                    <a:pt x="62" y="56"/>
                  </a:cubicBezTo>
                  <a:cubicBezTo>
                    <a:pt x="30" y="92"/>
                    <a:pt x="0" y="143"/>
                    <a:pt x="6" y="193"/>
                  </a:cubicBezTo>
                  <a:cubicBezTo>
                    <a:pt x="20" y="325"/>
                    <a:pt x="34" y="457"/>
                    <a:pt x="49" y="591"/>
                  </a:cubicBezTo>
                  <a:cubicBezTo>
                    <a:pt x="48" y="617"/>
                    <a:pt x="53" y="642"/>
                    <a:pt x="65" y="665"/>
                  </a:cubicBezTo>
                  <a:cubicBezTo>
                    <a:pt x="73" y="688"/>
                    <a:pt x="86" y="708"/>
                    <a:pt x="105" y="726"/>
                  </a:cubicBezTo>
                  <a:cubicBezTo>
                    <a:pt x="136" y="758"/>
                    <a:pt x="188" y="782"/>
                    <a:pt x="233" y="782"/>
                  </a:cubicBezTo>
                  <a:cubicBezTo>
                    <a:pt x="235" y="782"/>
                    <a:pt x="238" y="782"/>
                    <a:pt x="240" y="782"/>
                  </a:cubicBezTo>
                  <a:cubicBezTo>
                    <a:pt x="289" y="780"/>
                    <a:pt x="342" y="764"/>
                    <a:pt x="376" y="726"/>
                  </a:cubicBezTo>
                  <a:cubicBezTo>
                    <a:pt x="408" y="690"/>
                    <a:pt x="437" y="640"/>
                    <a:pt x="432" y="590"/>
                  </a:cubicBezTo>
                  <a:cubicBezTo>
                    <a:pt x="418" y="457"/>
                    <a:pt x="403" y="325"/>
                    <a:pt x="389" y="193"/>
                  </a:cubicBezTo>
                  <a:cubicBezTo>
                    <a:pt x="390" y="166"/>
                    <a:pt x="385" y="142"/>
                    <a:pt x="372" y="119"/>
                  </a:cubicBezTo>
                  <a:cubicBezTo>
                    <a:pt x="365" y="95"/>
                    <a:pt x="352" y="74"/>
                    <a:pt x="333" y="56"/>
                  </a:cubicBezTo>
                  <a:cubicBezTo>
                    <a:pt x="300" y="24"/>
                    <a:pt x="248" y="0"/>
                    <a:pt x="200" y="0"/>
                  </a:cubicBezTo>
                  <a:close/>
                </a:path>
              </a:pathLst>
            </a:custGeom>
            <a:solidFill>
              <a:srgbClr val="7744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9012525" y="4030450"/>
              <a:ext cx="22850" cy="38150"/>
            </a:xfrm>
            <a:custGeom>
              <a:avLst/>
              <a:gdLst/>
              <a:ahLst/>
              <a:cxnLst/>
              <a:rect l="l" t="t" r="r" b="b"/>
              <a:pathLst>
                <a:path w="914" h="1526" extrusionOk="0">
                  <a:moveTo>
                    <a:pt x="229" y="1"/>
                  </a:moveTo>
                  <a:cubicBezTo>
                    <a:pt x="211" y="1"/>
                    <a:pt x="193" y="4"/>
                    <a:pt x="175" y="10"/>
                  </a:cubicBezTo>
                  <a:cubicBezTo>
                    <a:pt x="86" y="38"/>
                    <a:pt x="1" y="146"/>
                    <a:pt x="41" y="245"/>
                  </a:cubicBezTo>
                  <a:cubicBezTo>
                    <a:pt x="195" y="625"/>
                    <a:pt x="349" y="1004"/>
                    <a:pt x="503" y="1384"/>
                  </a:cubicBezTo>
                  <a:cubicBezTo>
                    <a:pt x="534" y="1461"/>
                    <a:pt x="603" y="1526"/>
                    <a:pt x="686" y="1526"/>
                  </a:cubicBezTo>
                  <a:cubicBezTo>
                    <a:pt x="703" y="1526"/>
                    <a:pt x="721" y="1523"/>
                    <a:pt x="739" y="1517"/>
                  </a:cubicBezTo>
                  <a:cubicBezTo>
                    <a:pt x="828" y="1488"/>
                    <a:pt x="913" y="1381"/>
                    <a:pt x="873" y="1282"/>
                  </a:cubicBezTo>
                  <a:cubicBezTo>
                    <a:pt x="719" y="902"/>
                    <a:pt x="565" y="523"/>
                    <a:pt x="411" y="144"/>
                  </a:cubicBezTo>
                  <a:cubicBezTo>
                    <a:pt x="380" y="67"/>
                    <a:pt x="312" y="1"/>
                    <a:pt x="229" y="1"/>
                  </a:cubicBezTo>
                  <a:close/>
                </a:path>
              </a:pathLst>
            </a:custGeom>
            <a:solidFill>
              <a:srgbClr val="7744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7075200" y="4200700"/>
              <a:ext cx="1129725" cy="614725"/>
            </a:xfrm>
            <a:custGeom>
              <a:avLst/>
              <a:gdLst/>
              <a:ahLst/>
              <a:cxnLst/>
              <a:rect l="l" t="t" r="r" b="b"/>
              <a:pathLst>
                <a:path w="45189" h="24589" extrusionOk="0">
                  <a:moveTo>
                    <a:pt x="21221" y="1"/>
                  </a:moveTo>
                  <a:cubicBezTo>
                    <a:pt x="19757" y="1"/>
                    <a:pt x="18295" y="163"/>
                    <a:pt x="16846" y="406"/>
                  </a:cubicBezTo>
                  <a:cubicBezTo>
                    <a:pt x="14425" y="811"/>
                    <a:pt x="12027" y="1376"/>
                    <a:pt x="9626" y="1886"/>
                  </a:cubicBezTo>
                  <a:cubicBezTo>
                    <a:pt x="7200" y="2402"/>
                    <a:pt x="4774" y="2918"/>
                    <a:pt x="2348" y="3433"/>
                  </a:cubicBezTo>
                  <a:cubicBezTo>
                    <a:pt x="1741" y="3562"/>
                    <a:pt x="1135" y="3692"/>
                    <a:pt x="527" y="3820"/>
                  </a:cubicBezTo>
                  <a:cubicBezTo>
                    <a:pt x="1" y="3932"/>
                    <a:pt x="175" y="4694"/>
                    <a:pt x="660" y="4694"/>
                  </a:cubicBezTo>
                  <a:cubicBezTo>
                    <a:pt x="694" y="4694"/>
                    <a:pt x="729" y="4690"/>
                    <a:pt x="765" y="4682"/>
                  </a:cubicBezTo>
                  <a:cubicBezTo>
                    <a:pt x="5510" y="3674"/>
                    <a:pt x="10251" y="2632"/>
                    <a:pt x="15004" y="1660"/>
                  </a:cubicBezTo>
                  <a:cubicBezTo>
                    <a:pt x="17050" y="1242"/>
                    <a:pt x="19122" y="887"/>
                    <a:pt x="21213" y="887"/>
                  </a:cubicBezTo>
                  <a:cubicBezTo>
                    <a:pt x="21440" y="887"/>
                    <a:pt x="21667" y="891"/>
                    <a:pt x="21894" y="900"/>
                  </a:cubicBezTo>
                  <a:cubicBezTo>
                    <a:pt x="23729" y="971"/>
                    <a:pt x="25539" y="1350"/>
                    <a:pt x="27265" y="1970"/>
                  </a:cubicBezTo>
                  <a:cubicBezTo>
                    <a:pt x="30727" y="3216"/>
                    <a:pt x="33798" y="5436"/>
                    <a:pt x="36288" y="8122"/>
                  </a:cubicBezTo>
                  <a:cubicBezTo>
                    <a:pt x="39039" y="11090"/>
                    <a:pt x="41033" y="14683"/>
                    <a:pt x="42446" y="18459"/>
                  </a:cubicBezTo>
                  <a:cubicBezTo>
                    <a:pt x="43195" y="20460"/>
                    <a:pt x="43790" y="22511"/>
                    <a:pt x="44277" y="24589"/>
                  </a:cubicBezTo>
                  <a:lnTo>
                    <a:pt x="45188" y="24589"/>
                  </a:lnTo>
                  <a:cubicBezTo>
                    <a:pt x="44801" y="22895"/>
                    <a:pt x="44344" y="21219"/>
                    <a:pt x="43788" y="19570"/>
                  </a:cubicBezTo>
                  <a:cubicBezTo>
                    <a:pt x="42456" y="15622"/>
                    <a:pt x="40573" y="11828"/>
                    <a:pt x="37903" y="8610"/>
                  </a:cubicBezTo>
                  <a:cubicBezTo>
                    <a:pt x="35476" y="5683"/>
                    <a:pt x="32406" y="3209"/>
                    <a:pt x="28914" y="1674"/>
                  </a:cubicBezTo>
                  <a:cubicBezTo>
                    <a:pt x="27193" y="918"/>
                    <a:pt x="25390" y="390"/>
                    <a:pt x="23525" y="146"/>
                  </a:cubicBezTo>
                  <a:cubicBezTo>
                    <a:pt x="22758" y="45"/>
                    <a:pt x="21989" y="1"/>
                    <a:pt x="212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2"/>
            <p:cNvSpPr/>
            <p:nvPr/>
          </p:nvSpPr>
          <p:spPr>
            <a:xfrm>
              <a:off x="7125375" y="4124900"/>
              <a:ext cx="547725" cy="247350"/>
            </a:xfrm>
            <a:custGeom>
              <a:avLst/>
              <a:gdLst/>
              <a:ahLst/>
              <a:cxnLst/>
              <a:rect l="l" t="t" r="r" b="b"/>
              <a:pathLst>
                <a:path w="21909" h="9894" extrusionOk="0">
                  <a:moveTo>
                    <a:pt x="20746" y="1"/>
                  </a:moveTo>
                  <a:cubicBezTo>
                    <a:pt x="20737" y="1"/>
                    <a:pt x="20728" y="1"/>
                    <a:pt x="20718" y="3"/>
                  </a:cubicBezTo>
                  <a:lnTo>
                    <a:pt x="170" y="3088"/>
                  </a:lnTo>
                  <a:cubicBezTo>
                    <a:pt x="70" y="3103"/>
                    <a:pt x="1" y="3197"/>
                    <a:pt x="16" y="3298"/>
                  </a:cubicBezTo>
                  <a:lnTo>
                    <a:pt x="983" y="9737"/>
                  </a:lnTo>
                  <a:cubicBezTo>
                    <a:pt x="996" y="9828"/>
                    <a:pt x="1074" y="9893"/>
                    <a:pt x="1163" y="9893"/>
                  </a:cubicBezTo>
                  <a:cubicBezTo>
                    <a:pt x="1173" y="9893"/>
                    <a:pt x="1182" y="9893"/>
                    <a:pt x="1191" y="9891"/>
                  </a:cubicBezTo>
                  <a:lnTo>
                    <a:pt x="21739" y="6805"/>
                  </a:lnTo>
                  <a:cubicBezTo>
                    <a:pt x="21840" y="6790"/>
                    <a:pt x="21909" y="6697"/>
                    <a:pt x="21893" y="6596"/>
                  </a:cubicBezTo>
                  <a:lnTo>
                    <a:pt x="20927" y="157"/>
                  </a:lnTo>
                  <a:cubicBezTo>
                    <a:pt x="20913" y="66"/>
                    <a:pt x="20836" y="1"/>
                    <a:pt x="2074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2"/>
            <p:cNvSpPr/>
            <p:nvPr/>
          </p:nvSpPr>
          <p:spPr>
            <a:xfrm>
              <a:off x="7215025" y="4196550"/>
              <a:ext cx="60150" cy="21250"/>
            </a:xfrm>
            <a:custGeom>
              <a:avLst/>
              <a:gdLst/>
              <a:ahLst/>
              <a:cxnLst/>
              <a:rect l="l" t="t" r="r" b="b"/>
              <a:pathLst>
                <a:path w="2406" h="850" extrusionOk="0">
                  <a:moveTo>
                    <a:pt x="2159" y="0"/>
                  </a:moveTo>
                  <a:cubicBezTo>
                    <a:pt x="2144" y="0"/>
                    <a:pt x="2128" y="2"/>
                    <a:pt x="2111" y="7"/>
                  </a:cubicBezTo>
                  <a:cubicBezTo>
                    <a:pt x="1474" y="172"/>
                    <a:pt x="838" y="338"/>
                    <a:pt x="202" y="503"/>
                  </a:cubicBezTo>
                  <a:cubicBezTo>
                    <a:pt x="0" y="556"/>
                    <a:pt x="64" y="849"/>
                    <a:pt x="247" y="849"/>
                  </a:cubicBezTo>
                  <a:cubicBezTo>
                    <a:pt x="262" y="849"/>
                    <a:pt x="279" y="847"/>
                    <a:pt x="295" y="843"/>
                  </a:cubicBezTo>
                  <a:cubicBezTo>
                    <a:pt x="932" y="676"/>
                    <a:pt x="1569" y="511"/>
                    <a:pt x="2204" y="345"/>
                  </a:cubicBezTo>
                  <a:cubicBezTo>
                    <a:pt x="2406" y="292"/>
                    <a:pt x="2342" y="0"/>
                    <a:pt x="2159" y="0"/>
                  </a:cubicBezTo>
                  <a:close/>
                </a:path>
              </a:pathLst>
            </a:custGeom>
            <a:solidFill>
              <a:srgbClr val="3A1F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2"/>
            <p:cNvSpPr/>
            <p:nvPr/>
          </p:nvSpPr>
          <p:spPr>
            <a:xfrm>
              <a:off x="7192125" y="4223950"/>
              <a:ext cx="39375" cy="14600"/>
            </a:xfrm>
            <a:custGeom>
              <a:avLst/>
              <a:gdLst/>
              <a:ahLst/>
              <a:cxnLst/>
              <a:rect l="l" t="t" r="r" b="b"/>
              <a:pathLst>
                <a:path w="1575" h="584" extrusionOk="0">
                  <a:moveTo>
                    <a:pt x="1379" y="0"/>
                  </a:moveTo>
                  <a:cubicBezTo>
                    <a:pt x="1363" y="0"/>
                    <a:pt x="1347" y="3"/>
                    <a:pt x="1331" y="9"/>
                  </a:cubicBezTo>
                  <a:cubicBezTo>
                    <a:pt x="961" y="156"/>
                    <a:pt x="581" y="231"/>
                    <a:pt x="186" y="231"/>
                  </a:cubicBezTo>
                  <a:cubicBezTo>
                    <a:pt x="183" y="231"/>
                    <a:pt x="180" y="231"/>
                    <a:pt x="176" y="231"/>
                  </a:cubicBezTo>
                  <a:cubicBezTo>
                    <a:pt x="81" y="231"/>
                    <a:pt x="1" y="312"/>
                    <a:pt x="1" y="406"/>
                  </a:cubicBezTo>
                  <a:cubicBezTo>
                    <a:pt x="1" y="502"/>
                    <a:pt x="81" y="582"/>
                    <a:pt x="176" y="583"/>
                  </a:cubicBezTo>
                  <a:cubicBezTo>
                    <a:pt x="603" y="583"/>
                    <a:pt x="1028" y="506"/>
                    <a:pt x="1425" y="348"/>
                  </a:cubicBezTo>
                  <a:cubicBezTo>
                    <a:pt x="1513" y="313"/>
                    <a:pt x="1574" y="231"/>
                    <a:pt x="1548" y="133"/>
                  </a:cubicBezTo>
                  <a:cubicBezTo>
                    <a:pt x="1529" y="63"/>
                    <a:pt x="1454" y="0"/>
                    <a:pt x="1379" y="0"/>
                  </a:cubicBezTo>
                  <a:close/>
                </a:path>
              </a:pathLst>
            </a:custGeom>
            <a:solidFill>
              <a:srgbClr val="3A1F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7284900" y="4197425"/>
              <a:ext cx="44850" cy="23475"/>
            </a:xfrm>
            <a:custGeom>
              <a:avLst/>
              <a:gdLst/>
              <a:ahLst/>
              <a:cxnLst/>
              <a:rect l="l" t="t" r="r" b="b"/>
              <a:pathLst>
                <a:path w="1794" h="939" extrusionOk="0">
                  <a:moveTo>
                    <a:pt x="1597" y="0"/>
                  </a:moveTo>
                  <a:cubicBezTo>
                    <a:pt x="1581" y="0"/>
                    <a:pt x="1565" y="3"/>
                    <a:pt x="1549" y="10"/>
                  </a:cubicBezTo>
                  <a:cubicBezTo>
                    <a:pt x="1083" y="203"/>
                    <a:pt x="617" y="397"/>
                    <a:pt x="151" y="590"/>
                  </a:cubicBezTo>
                  <a:cubicBezTo>
                    <a:pt x="64" y="627"/>
                    <a:pt x="1" y="707"/>
                    <a:pt x="29" y="807"/>
                  </a:cubicBezTo>
                  <a:cubicBezTo>
                    <a:pt x="48" y="875"/>
                    <a:pt x="122" y="938"/>
                    <a:pt x="197" y="938"/>
                  </a:cubicBezTo>
                  <a:cubicBezTo>
                    <a:pt x="213" y="938"/>
                    <a:pt x="230" y="935"/>
                    <a:pt x="245" y="929"/>
                  </a:cubicBezTo>
                  <a:cubicBezTo>
                    <a:pt x="711" y="735"/>
                    <a:pt x="1177" y="542"/>
                    <a:pt x="1642" y="348"/>
                  </a:cubicBezTo>
                  <a:cubicBezTo>
                    <a:pt x="1730" y="313"/>
                    <a:pt x="1793" y="232"/>
                    <a:pt x="1765" y="132"/>
                  </a:cubicBezTo>
                  <a:cubicBezTo>
                    <a:pt x="1747" y="64"/>
                    <a:pt x="1672" y="0"/>
                    <a:pt x="1597" y="0"/>
                  </a:cubicBezTo>
                  <a:close/>
                </a:path>
              </a:pathLst>
            </a:custGeom>
            <a:solidFill>
              <a:srgbClr val="3A1F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2"/>
            <p:cNvSpPr/>
            <p:nvPr/>
          </p:nvSpPr>
          <p:spPr>
            <a:xfrm>
              <a:off x="7254375" y="4232000"/>
              <a:ext cx="31000" cy="11850"/>
            </a:xfrm>
            <a:custGeom>
              <a:avLst/>
              <a:gdLst/>
              <a:ahLst/>
              <a:cxnLst/>
              <a:rect l="l" t="t" r="r" b="b"/>
              <a:pathLst>
                <a:path w="1240" h="474" extrusionOk="0">
                  <a:moveTo>
                    <a:pt x="1037" y="1"/>
                  </a:moveTo>
                  <a:cubicBezTo>
                    <a:pt x="1024" y="1"/>
                    <a:pt x="1010" y="2"/>
                    <a:pt x="996" y="4"/>
                  </a:cubicBezTo>
                  <a:cubicBezTo>
                    <a:pt x="715" y="46"/>
                    <a:pt x="432" y="90"/>
                    <a:pt x="150" y="132"/>
                  </a:cubicBezTo>
                  <a:cubicBezTo>
                    <a:pt x="58" y="146"/>
                    <a:pt x="1" y="265"/>
                    <a:pt x="28" y="348"/>
                  </a:cubicBezTo>
                  <a:cubicBezTo>
                    <a:pt x="55" y="433"/>
                    <a:pt x="123" y="473"/>
                    <a:pt x="203" y="473"/>
                  </a:cubicBezTo>
                  <a:cubicBezTo>
                    <a:pt x="217" y="473"/>
                    <a:pt x="230" y="472"/>
                    <a:pt x="244" y="470"/>
                  </a:cubicBezTo>
                  <a:cubicBezTo>
                    <a:pt x="525" y="428"/>
                    <a:pt x="808" y="386"/>
                    <a:pt x="1091" y="343"/>
                  </a:cubicBezTo>
                  <a:cubicBezTo>
                    <a:pt x="1182" y="330"/>
                    <a:pt x="1240" y="209"/>
                    <a:pt x="1213" y="126"/>
                  </a:cubicBezTo>
                  <a:cubicBezTo>
                    <a:pt x="1186" y="41"/>
                    <a:pt x="1118" y="1"/>
                    <a:pt x="1037" y="1"/>
                  </a:cubicBezTo>
                  <a:close/>
                </a:path>
              </a:pathLst>
            </a:custGeom>
            <a:solidFill>
              <a:srgbClr val="3A1F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2"/>
            <p:cNvSpPr/>
            <p:nvPr/>
          </p:nvSpPr>
          <p:spPr>
            <a:xfrm>
              <a:off x="7356675" y="4205400"/>
              <a:ext cx="39050" cy="19900"/>
            </a:xfrm>
            <a:custGeom>
              <a:avLst/>
              <a:gdLst/>
              <a:ahLst/>
              <a:cxnLst/>
              <a:rect l="l" t="t" r="r" b="b"/>
              <a:pathLst>
                <a:path w="1562" h="796" extrusionOk="0">
                  <a:moveTo>
                    <a:pt x="1365" y="1"/>
                  </a:moveTo>
                  <a:cubicBezTo>
                    <a:pt x="1349" y="1"/>
                    <a:pt x="1334" y="3"/>
                    <a:pt x="1318" y="9"/>
                  </a:cubicBezTo>
                  <a:lnTo>
                    <a:pt x="150" y="448"/>
                  </a:lnTo>
                  <a:cubicBezTo>
                    <a:pt x="62" y="481"/>
                    <a:pt x="1" y="567"/>
                    <a:pt x="27" y="665"/>
                  </a:cubicBezTo>
                  <a:cubicBezTo>
                    <a:pt x="46" y="735"/>
                    <a:pt x="121" y="796"/>
                    <a:pt x="196" y="796"/>
                  </a:cubicBezTo>
                  <a:cubicBezTo>
                    <a:pt x="212" y="796"/>
                    <a:pt x="228" y="793"/>
                    <a:pt x="244" y="787"/>
                  </a:cubicBezTo>
                  <a:lnTo>
                    <a:pt x="1411" y="349"/>
                  </a:lnTo>
                  <a:cubicBezTo>
                    <a:pt x="1500" y="315"/>
                    <a:pt x="1562" y="229"/>
                    <a:pt x="1535" y="132"/>
                  </a:cubicBezTo>
                  <a:cubicBezTo>
                    <a:pt x="1515" y="62"/>
                    <a:pt x="1440" y="1"/>
                    <a:pt x="1365" y="1"/>
                  </a:cubicBezTo>
                  <a:close/>
                </a:path>
              </a:pathLst>
            </a:custGeom>
            <a:solidFill>
              <a:srgbClr val="3A1F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2"/>
            <p:cNvSpPr/>
            <p:nvPr/>
          </p:nvSpPr>
          <p:spPr>
            <a:xfrm>
              <a:off x="7461150" y="4183100"/>
              <a:ext cx="42575" cy="16625"/>
            </a:xfrm>
            <a:custGeom>
              <a:avLst/>
              <a:gdLst/>
              <a:ahLst/>
              <a:cxnLst/>
              <a:rect l="l" t="t" r="r" b="b"/>
              <a:pathLst>
                <a:path w="1703" h="665" extrusionOk="0">
                  <a:moveTo>
                    <a:pt x="1506" y="1"/>
                  </a:moveTo>
                  <a:cubicBezTo>
                    <a:pt x="1492" y="1"/>
                    <a:pt x="1477" y="2"/>
                    <a:pt x="1462" y="6"/>
                  </a:cubicBezTo>
                  <a:cubicBezTo>
                    <a:pt x="1024" y="110"/>
                    <a:pt x="586" y="216"/>
                    <a:pt x="148" y="320"/>
                  </a:cubicBezTo>
                  <a:cubicBezTo>
                    <a:pt x="55" y="342"/>
                    <a:pt x="0" y="448"/>
                    <a:pt x="24" y="537"/>
                  </a:cubicBezTo>
                  <a:cubicBezTo>
                    <a:pt x="46" y="616"/>
                    <a:pt x="118" y="665"/>
                    <a:pt x="196" y="665"/>
                  </a:cubicBezTo>
                  <a:cubicBezTo>
                    <a:pt x="211" y="665"/>
                    <a:pt x="226" y="663"/>
                    <a:pt x="241" y="659"/>
                  </a:cubicBezTo>
                  <a:cubicBezTo>
                    <a:pt x="679" y="555"/>
                    <a:pt x="1117" y="450"/>
                    <a:pt x="1555" y="345"/>
                  </a:cubicBezTo>
                  <a:cubicBezTo>
                    <a:pt x="1647" y="323"/>
                    <a:pt x="1702" y="219"/>
                    <a:pt x="1678" y="128"/>
                  </a:cubicBezTo>
                  <a:cubicBezTo>
                    <a:pt x="1656" y="49"/>
                    <a:pt x="1584" y="1"/>
                    <a:pt x="1506" y="1"/>
                  </a:cubicBezTo>
                  <a:close/>
                </a:path>
              </a:pathLst>
            </a:custGeom>
            <a:solidFill>
              <a:srgbClr val="3A1F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2"/>
            <p:cNvSpPr/>
            <p:nvPr/>
          </p:nvSpPr>
          <p:spPr>
            <a:xfrm>
              <a:off x="7370025" y="4176200"/>
              <a:ext cx="39875" cy="13175"/>
            </a:xfrm>
            <a:custGeom>
              <a:avLst/>
              <a:gdLst/>
              <a:ahLst/>
              <a:cxnLst/>
              <a:rect l="l" t="t" r="r" b="b"/>
              <a:pathLst>
                <a:path w="1595" h="527" extrusionOk="0">
                  <a:moveTo>
                    <a:pt x="1394" y="0"/>
                  </a:moveTo>
                  <a:cubicBezTo>
                    <a:pt x="1381" y="0"/>
                    <a:pt x="1368" y="1"/>
                    <a:pt x="1355" y="3"/>
                  </a:cubicBezTo>
                  <a:cubicBezTo>
                    <a:pt x="952" y="63"/>
                    <a:pt x="549" y="124"/>
                    <a:pt x="145" y="185"/>
                  </a:cubicBezTo>
                  <a:cubicBezTo>
                    <a:pt x="51" y="199"/>
                    <a:pt x="0" y="318"/>
                    <a:pt x="23" y="400"/>
                  </a:cubicBezTo>
                  <a:cubicBezTo>
                    <a:pt x="46" y="487"/>
                    <a:pt x="120" y="527"/>
                    <a:pt x="200" y="527"/>
                  </a:cubicBezTo>
                  <a:cubicBezTo>
                    <a:pt x="213" y="527"/>
                    <a:pt x="225" y="526"/>
                    <a:pt x="238" y="524"/>
                  </a:cubicBezTo>
                  <a:cubicBezTo>
                    <a:pt x="642" y="463"/>
                    <a:pt x="1045" y="403"/>
                    <a:pt x="1449" y="342"/>
                  </a:cubicBezTo>
                  <a:cubicBezTo>
                    <a:pt x="1543" y="328"/>
                    <a:pt x="1594" y="209"/>
                    <a:pt x="1571" y="125"/>
                  </a:cubicBezTo>
                  <a:cubicBezTo>
                    <a:pt x="1547" y="39"/>
                    <a:pt x="1474" y="0"/>
                    <a:pt x="1394" y="0"/>
                  </a:cubicBezTo>
                  <a:close/>
                </a:path>
              </a:pathLst>
            </a:custGeom>
            <a:solidFill>
              <a:srgbClr val="3A1F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2"/>
            <p:cNvSpPr/>
            <p:nvPr/>
          </p:nvSpPr>
          <p:spPr>
            <a:xfrm>
              <a:off x="7504500" y="4144125"/>
              <a:ext cx="36350" cy="15700"/>
            </a:xfrm>
            <a:custGeom>
              <a:avLst/>
              <a:gdLst/>
              <a:ahLst/>
              <a:cxnLst/>
              <a:rect l="l" t="t" r="r" b="b"/>
              <a:pathLst>
                <a:path w="1454" h="628" extrusionOk="0">
                  <a:moveTo>
                    <a:pt x="1279" y="0"/>
                  </a:moveTo>
                  <a:cubicBezTo>
                    <a:pt x="1277" y="0"/>
                    <a:pt x="1275" y="0"/>
                    <a:pt x="1273" y="0"/>
                  </a:cubicBezTo>
                  <a:cubicBezTo>
                    <a:pt x="868" y="11"/>
                    <a:pt x="472" y="115"/>
                    <a:pt x="112" y="302"/>
                  </a:cubicBezTo>
                  <a:cubicBezTo>
                    <a:pt x="31" y="344"/>
                    <a:pt x="0" y="465"/>
                    <a:pt x="50" y="543"/>
                  </a:cubicBezTo>
                  <a:cubicBezTo>
                    <a:pt x="85" y="598"/>
                    <a:pt x="142" y="628"/>
                    <a:pt x="201" y="628"/>
                  </a:cubicBezTo>
                  <a:cubicBezTo>
                    <a:pt x="231" y="628"/>
                    <a:pt x="261" y="620"/>
                    <a:pt x="290" y="605"/>
                  </a:cubicBezTo>
                  <a:cubicBezTo>
                    <a:pt x="591" y="448"/>
                    <a:pt x="936" y="361"/>
                    <a:pt x="1273" y="352"/>
                  </a:cubicBezTo>
                  <a:cubicBezTo>
                    <a:pt x="1366" y="349"/>
                    <a:pt x="1454" y="273"/>
                    <a:pt x="1449" y="176"/>
                  </a:cubicBezTo>
                  <a:cubicBezTo>
                    <a:pt x="1445" y="85"/>
                    <a:pt x="1376" y="0"/>
                    <a:pt x="1279" y="0"/>
                  </a:cubicBezTo>
                  <a:close/>
                </a:path>
              </a:pathLst>
            </a:custGeom>
            <a:solidFill>
              <a:srgbClr val="3A1F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"/>
            <p:cNvSpPr/>
            <p:nvPr/>
          </p:nvSpPr>
          <p:spPr>
            <a:xfrm>
              <a:off x="7585325" y="4145650"/>
              <a:ext cx="23800" cy="14350"/>
            </a:xfrm>
            <a:custGeom>
              <a:avLst/>
              <a:gdLst/>
              <a:ahLst/>
              <a:cxnLst/>
              <a:rect l="l" t="t" r="r" b="b"/>
              <a:pathLst>
                <a:path w="952" h="574" extrusionOk="0">
                  <a:moveTo>
                    <a:pt x="770" y="1"/>
                  </a:moveTo>
                  <a:cubicBezTo>
                    <a:pt x="754" y="1"/>
                    <a:pt x="738" y="3"/>
                    <a:pt x="721" y="9"/>
                  </a:cubicBezTo>
                  <a:cubicBezTo>
                    <a:pt x="527" y="81"/>
                    <a:pt x="332" y="153"/>
                    <a:pt x="137" y="224"/>
                  </a:cubicBezTo>
                  <a:cubicBezTo>
                    <a:pt x="92" y="241"/>
                    <a:pt x="56" y="264"/>
                    <a:pt x="31" y="306"/>
                  </a:cubicBezTo>
                  <a:cubicBezTo>
                    <a:pt x="10" y="343"/>
                    <a:pt x="1" y="399"/>
                    <a:pt x="13" y="441"/>
                  </a:cubicBezTo>
                  <a:cubicBezTo>
                    <a:pt x="37" y="511"/>
                    <a:pt x="107" y="573"/>
                    <a:pt x="182" y="573"/>
                  </a:cubicBezTo>
                  <a:cubicBezTo>
                    <a:pt x="198" y="573"/>
                    <a:pt x="214" y="570"/>
                    <a:pt x="230" y="564"/>
                  </a:cubicBezTo>
                  <a:cubicBezTo>
                    <a:pt x="426" y="492"/>
                    <a:pt x="621" y="421"/>
                    <a:pt x="816" y="348"/>
                  </a:cubicBezTo>
                  <a:cubicBezTo>
                    <a:pt x="859" y="331"/>
                    <a:pt x="896" y="309"/>
                    <a:pt x="920" y="268"/>
                  </a:cubicBezTo>
                  <a:cubicBezTo>
                    <a:pt x="943" y="230"/>
                    <a:pt x="952" y="174"/>
                    <a:pt x="938" y="132"/>
                  </a:cubicBezTo>
                  <a:cubicBezTo>
                    <a:pt x="916" y="62"/>
                    <a:pt x="846" y="1"/>
                    <a:pt x="770" y="1"/>
                  </a:cubicBezTo>
                  <a:close/>
                </a:path>
              </a:pathLst>
            </a:custGeom>
            <a:solidFill>
              <a:srgbClr val="3A1F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2"/>
            <p:cNvSpPr/>
            <p:nvPr/>
          </p:nvSpPr>
          <p:spPr>
            <a:xfrm>
              <a:off x="7577575" y="4175300"/>
              <a:ext cx="24050" cy="13900"/>
            </a:xfrm>
            <a:custGeom>
              <a:avLst/>
              <a:gdLst/>
              <a:ahLst/>
              <a:cxnLst/>
              <a:rect l="l" t="t" r="r" b="b"/>
              <a:pathLst>
                <a:path w="962" h="556" extrusionOk="0">
                  <a:moveTo>
                    <a:pt x="621" y="71"/>
                  </a:moveTo>
                  <a:lnTo>
                    <a:pt x="621" y="71"/>
                  </a:lnTo>
                  <a:cubicBezTo>
                    <a:pt x="610" y="79"/>
                    <a:pt x="603" y="84"/>
                    <a:pt x="601" y="86"/>
                  </a:cubicBezTo>
                  <a:lnTo>
                    <a:pt x="601" y="86"/>
                  </a:lnTo>
                  <a:cubicBezTo>
                    <a:pt x="608" y="81"/>
                    <a:pt x="614" y="76"/>
                    <a:pt x="621" y="71"/>
                  </a:cubicBezTo>
                  <a:close/>
                  <a:moveTo>
                    <a:pt x="500" y="149"/>
                  </a:moveTo>
                  <a:lnTo>
                    <a:pt x="500" y="149"/>
                  </a:lnTo>
                  <a:cubicBezTo>
                    <a:pt x="490" y="153"/>
                    <a:pt x="480" y="157"/>
                    <a:pt x="469" y="161"/>
                  </a:cubicBezTo>
                  <a:lnTo>
                    <a:pt x="469" y="161"/>
                  </a:lnTo>
                  <a:lnTo>
                    <a:pt x="500" y="149"/>
                  </a:lnTo>
                  <a:close/>
                  <a:moveTo>
                    <a:pt x="768" y="0"/>
                  </a:moveTo>
                  <a:cubicBezTo>
                    <a:pt x="724" y="0"/>
                    <a:pt x="680" y="17"/>
                    <a:pt x="644" y="51"/>
                  </a:cubicBezTo>
                  <a:cubicBezTo>
                    <a:pt x="635" y="60"/>
                    <a:pt x="625" y="67"/>
                    <a:pt x="616" y="76"/>
                  </a:cubicBezTo>
                  <a:cubicBezTo>
                    <a:pt x="610" y="80"/>
                    <a:pt x="599" y="88"/>
                    <a:pt x="599" y="88"/>
                  </a:cubicBezTo>
                  <a:cubicBezTo>
                    <a:pt x="598" y="88"/>
                    <a:pt x="599" y="88"/>
                    <a:pt x="601" y="86"/>
                  </a:cubicBezTo>
                  <a:lnTo>
                    <a:pt x="601" y="86"/>
                  </a:lnTo>
                  <a:cubicBezTo>
                    <a:pt x="591" y="93"/>
                    <a:pt x="581" y="100"/>
                    <a:pt x="572" y="107"/>
                  </a:cubicBezTo>
                  <a:cubicBezTo>
                    <a:pt x="537" y="128"/>
                    <a:pt x="501" y="147"/>
                    <a:pt x="464" y="163"/>
                  </a:cubicBezTo>
                  <a:lnTo>
                    <a:pt x="464" y="163"/>
                  </a:lnTo>
                  <a:cubicBezTo>
                    <a:pt x="419" y="179"/>
                    <a:pt x="373" y="191"/>
                    <a:pt x="326" y="199"/>
                  </a:cubicBezTo>
                  <a:lnTo>
                    <a:pt x="326" y="199"/>
                  </a:lnTo>
                  <a:cubicBezTo>
                    <a:pt x="298" y="202"/>
                    <a:pt x="269" y="204"/>
                    <a:pt x="241" y="204"/>
                  </a:cubicBezTo>
                  <a:cubicBezTo>
                    <a:pt x="220" y="204"/>
                    <a:pt x="199" y="203"/>
                    <a:pt x="178" y="201"/>
                  </a:cubicBezTo>
                  <a:cubicBezTo>
                    <a:pt x="176" y="201"/>
                    <a:pt x="173" y="200"/>
                    <a:pt x="170" y="200"/>
                  </a:cubicBezTo>
                  <a:cubicBezTo>
                    <a:pt x="129" y="200"/>
                    <a:pt x="81" y="224"/>
                    <a:pt x="54" y="252"/>
                  </a:cubicBezTo>
                  <a:cubicBezTo>
                    <a:pt x="23" y="282"/>
                    <a:pt x="0" y="332"/>
                    <a:pt x="3" y="377"/>
                  </a:cubicBezTo>
                  <a:cubicBezTo>
                    <a:pt x="8" y="478"/>
                    <a:pt x="80" y="543"/>
                    <a:pt x="178" y="552"/>
                  </a:cubicBezTo>
                  <a:cubicBezTo>
                    <a:pt x="203" y="554"/>
                    <a:pt x="228" y="555"/>
                    <a:pt x="252" y="555"/>
                  </a:cubicBezTo>
                  <a:cubicBezTo>
                    <a:pt x="488" y="555"/>
                    <a:pt x="720" y="458"/>
                    <a:pt x="893" y="299"/>
                  </a:cubicBezTo>
                  <a:cubicBezTo>
                    <a:pt x="960" y="237"/>
                    <a:pt x="961" y="113"/>
                    <a:pt x="893" y="51"/>
                  </a:cubicBezTo>
                  <a:cubicBezTo>
                    <a:pt x="856" y="17"/>
                    <a:pt x="812" y="0"/>
                    <a:pt x="768" y="0"/>
                  </a:cubicBezTo>
                  <a:close/>
                </a:path>
              </a:pathLst>
            </a:custGeom>
            <a:solidFill>
              <a:srgbClr val="3A1F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2"/>
            <p:cNvSpPr/>
            <p:nvPr/>
          </p:nvSpPr>
          <p:spPr>
            <a:xfrm>
              <a:off x="7480050" y="4229525"/>
              <a:ext cx="27325" cy="11425"/>
            </a:xfrm>
            <a:custGeom>
              <a:avLst/>
              <a:gdLst/>
              <a:ahLst/>
              <a:cxnLst/>
              <a:rect l="l" t="t" r="r" b="b"/>
              <a:pathLst>
                <a:path w="1093" h="457" extrusionOk="0">
                  <a:moveTo>
                    <a:pt x="908" y="0"/>
                  </a:moveTo>
                  <a:cubicBezTo>
                    <a:pt x="893" y="0"/>
                    <a:pt x="878" y="1"/>
                    <a:pt x="862" y="4"/>
                  </a:cubicBezTo>
                  <a:cubicBezTo>
                    <a:pt x="620" y="41"/>
                    <a:pt x="378" y="76"/>
                    <a:pt x="137" y="113"/>
                  </a:cubicBezTo>
                  <a:cubicBezTo>
                    <a:pt x="96" y="120"/>
                    <a:pt x="51" y="161"/>
                    <a:pt x="31" y="194"/>
                  </a:cubicBezTo>
                  <a:cubicBezTo>
                    <a:pt x="9" y="232"/>
                    <a:pt x="0" y="288"/>
                    <a:pt x="13" y="330"/>
                  </a:cubicBezTo>
                  <a:cubicBezTo>
                    <a:pt x="27" y="372"/>
                    <a:pt x="54" y="414"/>
                    <a:pt x="95" y="435"/>
                  </a:cubicBezTo>
                  <a:cubicBezTo>
                    <a:pt x="124" y="451"/>
                    <a:pt x="152" y="456"/>
                    <a:pt x="181" y="456"/>
                  </a:cubicBezTo>
                  <a:cubicBezTo>
                    <a:pt x="197" y="456"/>
                    <a:pt x="213" y="455"/>
                    <a:pt x="229" y="452"/>
                  </a:cubicBezTo>
                  <a:cubicBezTo>
                    <a:pt x="473" y="416"/>
                    <a:pt x="715" y="379"/>
                    <a:pt x="956" y="344"/>
                  </a:cubicBezTo>
                  <a:cubicBezTo>
                    <a:pt x="996" y="337"/>
                    <a:pt x="1042" y="297"/>
                    <a:pt x="1061" y="262"/>
                  </a:cubicBezTo>
                  <a:cubicBezTo>
                    <a:pt x="1084" y="225"/>
                    <a:pt x="1093" y="169"/>
                    <a:pt x="1079" y="127"/>
                  </a:cubicBezTo>
                  <a:cubicBezTo>
                    <a:pt x="1065" y="84"/>
                    <a:pt x="1039" y="43"/>
                    <a:pt x="998" y="22"/>
                  </a:cubicBezTo>
                  <a:cubicBezTo>
                    <a:pt x="968" y="6"/>
                    <a:pt x="939" y="0"/>
                    <a:pt x="908" y="0"/>
                  </a:cubicBezTo>
                  <a:close/>
                </a:path>
              </a:pathLst>
            </a:custGeom>
            <a:solidFill>
              <a:srgbClr val="3A1F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2"/>
            <p:cNvSpPr/>
            <p:nvPr/>
          </p:nvSpPr>
          <p:spPr>
            <a:xfrm>
              <a:off x="7606650" y="4205725"/>
              <a:ext cx="17725" cy="13150"/>
            </a:xfrm>
            <a:custGeom>
              <a:avLst/>
              <a:gdLst/>
              <a:ahLst/>
              <a:cxnLst/>
              <a:rect l="l" t="t" r="r" b="b"/>
              <a:pathLst>
                <a:path w="709" h="526" extrusionOk="0">
                  <a:moveTo>
                    <a:pt x="528" y="1"/>
                  </a:moveTo>
                  <a:cubicBezTo>
                    <a:pt x="497" y="1"/>
                    <a:pt x="468" y="8"/>
                    <a:pt x="439" y="23"/>
                  </a:cubicBezTo>
                  <a:cubicBezTo>
                    <a:pt x="323" y="83"/>
                    <a:pt x="208" y="140"/>
                    <a:pt x="94" y="198"/>
                  </a:cubicBezTo>
                  <a:cubicBezTo>
                    <a:pt x="55" y="218"/>
                    <a:pt x="24" y="263"/>
                    <a:pt x="12" y="304"/>
                  </a:cubicBezTo>
                  <a:cubicBezTo>
                    <a:pt x="1" y="346"/>
                    <a:pt x="6" y="402"/>
                    <a:pt x="30" y="439"/>
                  </a:cubicBezTo>
                  <a:cubicBezTo>
                    <a:pt x="54" y="477"/>
                    <a:pt x="91" y="510"/>
                    <a:pt x="136" y="521"/>
                  </a:cubicBezTo>
                  <a:cubicBezTo>
                    <a:pt x="151" y="524"/>
                    <a:pt x="166" y="526"/>
                    <a:pt x="181" y="526"/>
                  </a:cubicBezTo>
                  <a:cubicBezTo>
                    <a:pt x="212" y="526"/>
                    <a:pt x="241" y="518"/>
                    <a:pt x="271" y="503"/>
                  </a:cubicBezTo>
                  <a:cubicBezTo>
                    <a:pt x="387" y="444"/>
                    <a:pt x="501" y="386"/>
                    <a:pt x="616" y="327"/>
                  </a:cubicBezTo>
                  <a:cubicBezTo>
                    <a:pt x="654" y="308"/>
                    <a:pt x="686" y="262"/>
                    <a:pt x="697" y="223"/>
                  </a:cubicBezTo>
                  <a:cubicBezTo>
                    <a:pt x="709" y="179"/>
                    <a:pt x="704" y="123"/>
                    <a:pt x="679" y="86"/>
                  </a:cubicBezTo>
                  <a:cubicBezTo>
                    <a:pt x="655" y="49"/>
                    <a:pt x="618" y="16"/>
                    <a:pt x="574" y="6"/>
                  </a:cubicBezTo>
                  <a:cubicBezTo>
                    <a:pt x="558" y="2"/>
                    <a:pt x="543" y="1"/>
                    <a:pt x="528" y="1"/>
                  </a:cubicBezTo>
                  <a:close/>
                </a:path>
              </a:pathLst>
            </a:custGeom>
            <a:solidFill>
              <a:srgbClr val="3A1F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2"/>
            <p:cNvSpPr/>
            <p:nvPr/>
          </p:nvSpPr>
          <p:spPr>
            <a:xfrm>
              <a:off x="7524350" y="4195025"/>
              <a:ext cx="27325" cy="11450"/>
            </a:xfrm>
            <a:custGeom>
              <a:avLst/>
              <a:gdLst/>
              <a:ahLst/>
              <a:cxnLst/>
              <a:rect l="l" t="t" r="r" b="b"/>
              <a:pathLst>
                <a:path w="1093" h="458" extrusionOk="0">
                  <a:moveTo>
                    <a:pt x="910" y="1"/>
                  </a:moveTo>
                  <a:cubicBezTo>
                    <a:pt x="895" y="1"/>
                    <a:pt x="879" y="3"/>
                    <a:pt x="862" y="5"/>
                  </a:cubicBezTo>
                  <a:cubicBezTo>
                    <a:pt x="620" y="41"/>
                    <a:pt x="379" y="78"/>
                    <a:pt x="137" y="113"/>
                  </a:cubicBezTo>
                  <a:cubicBezTo>
                    <a:pt x="96" y="120"/>
                    <a:pt x="51" y="160"/>
                    <a:pt x="31" y="195"/>
                  </a:cubicBezTo>
                  <a:cubicBezTo>
                    <a:pt x="9" y="233"/>
                    <a:pt x="0" y="288"/>
                    <a:pt x="13" y="330"/>
                  </a:cubicBezTo>
                  <a:cubicBezTo>
                    <a:pt x="27" y="373"/>
                    <a:pt x="54" y="414"/>
                    <a:pt x="95" y="435"/>
                  </a:cubicBezTo>
                  <a:cubicBezTo>
                    <a:pt x="125" y="451"/>
                    <a:pt x="153" y="457"/>
                    <a:pt x="184" y="457"/>
                  </a:cubicBezTo>
                  <a:cubicBezTo>
                    <a:pt x="199" y="457"/>
                    <a:pt x="214" y="456"/>
                    <a:pt x="230" y="453"/>
                  </a:cubicBezTo>
                  <a:cubicBezTo>
                    <a:pt x="472" y="416"/>
                    <a:pt x="715" y="381"/>
                    <a:pt x="957" y="344"/>
                  </a:cubicBezTo>
                  <a:cubicBezTo>
                    <a:pt x="996" y="337"/>
                    <a:pt x="1042" y="297"/>
                    <a:pt x="1061" y="264"/>
                  </a:cubicBezTo>
                  <a:cubicBezTo>
                    <a:pt x="1083" y="225"/>
                    <a:pt x="1093" y="169"/>
                    <a:pt x="1079" y="127"/>
                  </a:cubicBezTo>
                  <a:cubicBezTo>
                    <a:pt x="1065" y="85"/>
                    <a:pt x="1038" y="45"/>
                    <a:pt x="997" y="23"/>
                  </a:cubicBezTo>
                  <a:cubicBezTo>
                    <a:pt x="968" y="7"/>
                    <a:pt x="940" y="1"/>
                    <a:pt x="910" y="1"/>
                  </a:cubicBezTo>
                  <a:close/>
                </a:path>
              </a:pathLst>
            </a:custGeom>
            <a:solidFill>
              <a:srgbClr val="3A1F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2"/>
            <p:cNvSpPr/>
            <p:nvPr/>
          </p:nvSpPr>
          <p:spPr>
            <a:xfrm>
              <a:off x="7402700" y="4225175"/>
              <a:ext cx="33575" cy="14950"/>
            </a:xfrm>
            <a:custGeom>
              <a:avLst/>
              <a:gdLst/>
              <a:ahLst/>
              <a:cxnLst/>
              <a:rect l="l" t="t" r="r" b="b"/>
              <a:pathLst>
                <a:path w="1343" h="598" extrusionOk="0">
                  <a:moveTo>
                    <a:pt x="1134" y="0"/>
                  </a:moveTo>
                  <a:cubicBezTo>
                    <a:pt x="1106" y="0"/>
                    <a:pt x="1077" y="8"/>
                    <a:pt x="1050" y="24"/>
                  </a:cubicBezTo>
                  <a:cubicBezTo>
                    <a:pt x="1014" y="47"/>
                    <a:pt x="978" y="67"/>
                    <a:pt x="941" y="86"/>
                  </a:cubicBezTo>
                  <a:cubicBezTo>
                    <a:pt x="924" y="95"/>
                    <a:pt x="906" y="104"/>
                    <a:pt x="888" y="112"/>
                  </a:cubicBezTo>
                  <a:cubicBezTo>
                    <a:pt x="884" y="114"/>
                    <a:pt x="844" y="132"/>
                    <a:pt x="845" y="132"/>
                  </a:cubicBezTo>
                  <a:cubicBezTo>
                    <a:pt x="845" y="132"/>
                    <a:pt x="845" y="132"/>
                    <a:pt x="845" y="132"/>
                  </a:cubicBezTo>
                  <a:lnTo>
                    <a:pt x="845" y="132"/>
                  </a:lnTo>
                  <a:cubicBezTo>
                    <a:pt x="775" y="159"/>
                    <a:pt x="704" y="182"/>
                    <a:pt x="632" y="201"/>
                  </a:cubicBezTo>
                  <a:cubicBezTo>
                    <a:pt x="594" y="211"/>
                    <a:pt x="556" y="219"/>
                    <a:pt x="518" y="226"/>
                  </a:cubicBezTo>
                  <a:cubicBezTo>
                    <a:pt x="512" y="227"/>
                    <a:pt x="468" y="234"/>
                    <a:pt x="470" y="234"/>
                  </a:cubicBezTo>
                  <a:cubicBezTo>
                    <a:pt x="470" y="234"/>
                    <a:pt x="473" y="234"/>
                    <a:pt x="481" y="233"/>
                  </a:cubicBezTo>
                  <a:lnTo>
                    <a:pt x="481" y="233"/>
                  </a:lnTo>
                  <a:cubicBezTo>
                    <a:pt x="464" y="235"/>
                    <a:pt x="447" y="236"/>
                    <a:pt x="431" y="238"/>
                  </a:cubicBezTo>
                  <a:cubicBezTo>
                    <a:pt x="380" y="243"/>
                    <a:pt x="329" y="246"/>
                    <a:pt x="277" y="246"/>
                  </a:cubicBezTo>
                  <a:cubicBezTo>
                    <a:pt x="245" y="246"/>
                    <a:pt x="212" y="245"/>
                    <a:pt x="180" y="243"/>
                  </a:cubicBezTo>
                  <a:cubicBezTo>
                    <a:pt x="178" y="243"/>
                    <a:pt x="176" y="243"/>
                    <a:pt x="174" y="243"/>
                  </a:cubicBezTo>
                  <a:cubicBezTo>
                    <a:pt x="85" y="243"/>
                    <a:pt x="1" y="330"/>
                    <a:pt x="4" y="419"/>
                  </a:cubicBezTo>
                  <a:cubicBezTo>
                    <a:pt x="10" y="519"/>
                    <a:pt x="82" y="590"/>
                    <a:pt x="180" y="595"/>
                  </a:cubicBezTo>
                  <a:cubicBezTo>
                    <a:pt x="211" y="597"/>
                    <a:pt x="241" y="598"/>
                    <a:pt x="272" y="598"/>
                  </a:cubicBezTo>
                  <a:cubicBezTo>
                    <a:pt x="607" y="598"/>
                    <a:pt x="942" y="503"/>
                    <a:pt x="1228" y="328"/>
                  </a:cubicBezTo>
                  <a:cubicBezTo>
                    <a:pt x="1307" y="280"/>
                    <a:pt x="1342" y="168"/>
                    <a:pt x="1290" y="88"/>
                  </a:cubicBezTo>
                  <a:cubicBezTo>
                    <a:pt x="1256" y="34"/>
                    <a:pt x="1196" y="0"/>
                    <a:pt x="1134" y="0"/>
                  </a:cubicBezTo>
                  <a:close/>
                </a:path>
              </a:pathLst>
            </a:custGeom>
            <a:solidFill>
              <a:srgbClr val="3A1F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2"/>
            <p:cNvSpPr/>
            <p:nvPr/>
          </p:nvSpPr>
          <p:spPr>
            <a:xfrm>
              <a:off x="7262825" y="4262075"/>
              <a:ext cx="30675" cy="14550"/>
            </a:xfrm>
            <a:custGeom>
              <a:avLst/>
              <a:gdLst/>
              <a:ahLst/>
              <a:cxnLst/>
              <a:rect l="l" t="t" r="r" b="b"/>
              <a:pathLst>
                <a:path w="1227" h="582" extrusionOk="0">
                  <a:moveTo>
                    <a:pt x="447" y="221"/>
                  </a:moveTo>
                  <a:cubicBezTo>
                    <a:pt x="445" y="221"/>
                    <a:pt x="443" y="222"/>
                    <a:pt x="441" y="222"/>
                  </a:cubicBezTo>
                  <a:lnTo>
                    <a:pt x="441" y="222"/>
                  </a:lnTo>
                  <a:cubicBezTo>
                    <a:pt x="443" y="222"/>
                    <a:pt x="445" y="221"/>
                    <a:pt x="447" y="221"/>
                  </a:cubicBezTo>
                  <a:close/>
                  <a:moveTo>
                    <a:pt x="1013" y="1"/>
                  </a:moveTo>
                  <a:cubicBezTo>
                    <a:pt x="984" y="1"/>
                    <a:pt x="956" y="8"/>
                    <a:pt x="931" y="26"/>
                  </a:cubicBezTo>
                  <a:cubicBezTo>
                    <a:pt x="872" y="67"/>
                    <a:pt x="813" y="102"/>
                    <a:pt x="749" y="132"/>
                  </a:cubicBezTo>
                  <a:cubicBezTo>
                    <a:pt x="743" y="134"/>
                    <a:pt x="712" y="150"/>
                    <a:pt x="712" y="150"/>
                  </a:cubicBezTo>
                  <a:cubicBezTo>
                    <a:pt x="712" y="150"/>
                    <a:pt x="716" y="148"/>
                    <a:pt x="726" y="143"/>
                  </a:cubicBezTo>
                  <a:lnTo>
                    <a:pt x="726" y="143"/>
                  </a:lnTo>
                  <a:cubicBezTo>
                    <a:pt x="709" y="151"/>
                    <a:pt x="690" y="156"/>
                    <a:pt x="674" y="162"/>
                  </a:cubicBezTo>
                  <a:cubicBezTo>
                    <a:pt x="641" y="175"/>
                    <a:pt x="606" y="185"/>
                    <a:pt x="573" y="194"/>
                  </a:cubicBezTo>
                  <a:cubicBezTo>
                    <a:pt x="539" y="203"/>
                    <a:pt x="504" y="211"/>
                    <a:pt x="470" y="217"/>
                  </a:cubicBezTo>
                  <a:cubicBezTo>
                    <a:pt x="464" y="218"/>
                    <a:pt x="430" y="225"/>
                    <a:pt x="430" y="225"/>
                  </a:cubicBezTo>
                  <a:cubicBezTo>
                    <a:pt x="429" y="225"/>
                    <a:pt x="432" y="224"/>
                    <a:pt x="441" y="222"/>
                  </a:cubicBezTo>
                  <a:lnTo>
                    <a:pt x="441" y="222"/>
                  </a:lnTo>
                  <a:cubicBezTo>
                    <a:pt x="427" y="225"/>
                    <a:pt x="412" y="225"/>
                    <a:pt x="397" y="226"/>
                  </a:cubicBezTo>
                  <a:cubicBezTo>
                    <a:pt x="363" y="228"/>
                    <a:pt x="329" y="230"/>
                    <a:pt x="295" y="230"/>
                  </a:cubicBezTo>
                  <a:cubicBezTo>
                    <a:pt x="256" y="230"/>
                    <a:pt x="218" y="228"/>
                    <a:pt x="180" y="225"/>
                  </a:cubicBezTo>
                  <a:cubicBezTo>
                    <a:pt x="176" y="224"/>
                    <a:pt x="173" y="224"/>
                    <a:pt x="169" y="224"/>
                  </a:cubicBezTo>
                  <a:cubicBezTo>
                    <a:pt x="82" y="224"/>
                    <a:pt x="0" y="315"/>
                    <a:pt x="4" y="400"/>
                  </a:cubicBezTo>
                  <a:cubicBezTo>
                    <a:pt x="9" y="502"/>
                    <a:pt x="82" y="567"/>
                    <a:pt x="180" y="576"/>
                  </a:cubicBezTo>
                  <a:lnTo>
                    <a:pt x="181" y="576"/>
                  </a:lnTo>
                  <a:cubicBezTo>
                    <a:pt x="221" y="580"/>
                    <a:pt x="261" y="581"/>
                    <a:pt x="302" y="581"/>
                  </a:cubicBezTo>
                  <a:cubicBezTo>
                    <a:pt x="587" y="581"/>
                    <a:pt x="875" y="492"/>
                    <a:pt x="1108" y="330"/>
                  </a:cubicBezTo>
                  <a:cubicBezTo>
                    <a:pt x="1184" y="278"/>
                    <a:pt x="1226" y="174"/>
                    <a:pt x="1172" y="90"/>
                  </a:cubicBezTo>
                  <a:cubicBezTo>
                    <a:pt x="1138" y="38"/>
                    <a:pt x="1075" y="1"/>
                    <a:pt x="1013" y="1"/>
                  </a:cubicBezTo>
                  <a:close/>
                </a:path>
              </a:pathLst>
            </a:custGeom>
            <a:solidFill>
              <a:srgbClr val="3A1F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2"/>
            <p:cNvSpPr/>
            <p:nvPr/>
          </p:nvSpPr>
          <p:spPr>
            <a:xfrm>
              <a:off x="7185575" y="4263000"/>
              <a:ext cx="20850" cy="13725"/>
            </a:xfrm>
            <a:custGeom>
              <a:avLst/>
              <a:gdLst/>
              <a:ahLst/>
              <a:cxnLst/>
              <a:rect l="l" t="t" r="r" b="b"/>
              <a:pathLst>
                <a:path w="834" h="549" extrusionOk="0">
                  <a:moveTo>
                    <a:pt x="645" y="0"/>
                  </a:moveTo>
                  <a:cubicBezTo>
                    <a:pt x="630" y="0"/>
                    <a:pt x="616" y="3"/>
                    <a:pt x="603" y="8"/>
                  </a:cubicBezTo>
                  <a:cubicBezTo>
                    <a:pt x="447" y="73"/>
                    <a:pt x="292" y="137"/>
                    <a:pt x="137" y="200"/>
                  </a:cubicBezTo>
                  <a:cubicBezTo>
                    <a:pt x="92" y="219"/>
                    <a:pt x="56" y="238"/>
                    <a:pt x="31" y="282"/>
                  </a:cubicBezTo>
                  <a:cubicBezTo>
                    <a:pt x="9" y="320"/>
                    <a:pt x="0" y="375"/>
                    <a:pt x="14" y="417"/>
                  </a:cubicBezTo>
                  <a:cubicBezTo>
                    <a:pt x="27" y="460"/>
                    <a:pt x="54" y="501"/>
                    <a:pt x="95" y="522"/>
                  </a:cubicBezTo>
                  <a:cubicBezTo>
                    <a:pt x="122" y="536"/>
                    <a:pt x="156" y="548"/>
                    <a:pt x="188" y="548"/>
                  </a:cubicBezTo>
                  <a:cubicBezTo>
                    <a:pt x="203" y="548"/>
                    <a:pt x="217" y="546"/>
                    <a:pt x="231" y="540"/>
                  </a:cubicBezTo>
                  <a:cubicBezTo>
                    <a:pt x="386" y="475"/>
                    <a:pt x="541" y="412"/>
                    <a:pt x="697" y="347"/>
                  </a:cubicBezTo>
                  <a:cubicBezTo>
                    <a:pt x="740" y="329"/>
                    <a:pt x="776" y="310"/>
                    <a:pt x="801" y="266"/>
                  </a:cubicBezTo>
                  <a:cubicBezTo>
                    <a:pt x="824" y="228"/>
                    <a:pt x="833" y="174"/>
                    <a:pt x="819" y="130"/>
                  </a:cubicBezTo>
                  <a:cubicBezTo>
                    <a:pt x="805" y="88"/>
                    <a:pt x="780" y="48"/>
                    <a:pt x="739" y="26"/>
                  </a:cubicBezTo>
                  <a:cubicBezTo>
                    <a:pt x="712" y="12"/>
                    <a:pt x="678" y="0"/>
                    <a:pt x="645" y="0"/>
                  </a:cubicBezTo>
                  <a:close/>
                </a:path>
              </a:pathLst>
            </a:custGeom>
            <a:solidFill>
              <a:srgbClr val="3A1F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2"/>
            <p:cNvSpPr/>
            <p:nvPr/>
          </p:nvSpPr>
          <p:spPr>
            <a:xfrm>
              <a:off x="7182350" y="4302800"/>
              <a:ext cx="39350" cy="17175"/>
            </a:xfrm>
            <a:custGeom>
              <a:avLst/>
              <a:gdLst/>
              <a:ahLst/>
              <a:cxnLst/>
              <a:rect l="l" t="t" r="r" b="b"/>
              <a:pathLst>
                <a:path w="1574" h="687" extrusionOk="0">
                  <a:moveTo>
                    <a:pt x="1377" y="0"/>
                  </a:moveTo>
                  <a:cubicBezTo>
                    <a:pt x="1362" y="0"/>
                    <a:pt x="1347" y="2"/>
                    <a:pt x="1333" y="6"/>
                  </a:cubicBezTo>
                  <a:cubicBezTo>
                    <a:pt x="938" y="118"/>
                    <a:pt x="543" y="230"/>
                    <a:pt x="150" y="342"/>
                  </a:cubicBezTo>
                  <a:cubicBezTo>
                    <a:pt x="58" y="368"/>
                    <a:pt x="1" y="466"/>
                    <a:pt x="26" y="557"/>
                  </a:cubicBezTo>
                  <a:cubicBezTo>
                    <a:pt x="48" y="634"/>
                    <a:pt x="121" y="687"/>
                    <a:pt x="198" y="687"/>
                  </a:cubicBezTo>
                  <a:cubicBezTo>
                    <a:pt x="213" y="687"/>
                    <a:pt x="228" y="685"/>
                    <a:pt x="243" y="681"/>
                  </a:cubicBezTo>
                  <a:cubicBezTo>
                    <a:pt x="637" y="569"/>
                    <a:pt x="1031" y="457"/>
                    <a:pt x="1425" y="346"/>
                  </a:cubicBezTo>
                  <a:cubicBezTo>
                    <a:pt x="1517" y="319"/>
                    <a:pt x="1573" y="221"/>
                    <a:pt x="1548" y="130"/>
                  </a:cubicBezTo>
                  <a:cubicBezTo>
                    <a:pt x="1527" y="53"/>
                    <a:pt x="1454" y="0"/>
                    <a:pt x="1377" y="0"/>
                  </a:cubicBezTo>
                  <a:close/>
                </a:path>
              </a:pathLst>
            </a:custGeom>
            <a:solidFill>
              <a:srgbClr val="7744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2"/>
            <p:cNvSpPr/>
            <p:nvPr/>
          </p:nvSpPr>
          <p:spPr>
            <a:xfrm>
              <a:off x="7212275" y="4318850"/>
              <a:ext cx="33725" cy="15475"/>
            </a:xfrm>
            <a:custGeom>
              <a:avLst/>
              <a:gdLst/>
              <a:ahLst/>
              <a:cxnLst/>
              <a:rect l="l" t="t" r="r" b="b"/>
              <a:pathLst>
                <a:path w="1349" h="619" extrusionOk="0">
                  <a:moveTo>
                    <a:pt x="1149" y="1"/>
                  </a:moveTo>
                  <a:cubicBezTo>
                    <a:pt x="1134" y="1"/>
                    <a:pt x="1119" y="3"/>
                    <a:pt x="1103" y="7"/>
                  </a:cubicBezTo>
                  <a:cubicBezTo>
                    <a:pt x="786" y="96"/>
                    <a:pt x="469" y="184"/>
                    <a:pt x="153" y="272"/>
                  </a:cubicBezTo>
                  <a:cubicBezTo>
                    <a:pt x="64" y="297"/>
                    <a:pt x="1" y="398"/>
                    <a:pt x="30" y="488"/>
                  </a:cubicBezTo>
                  <a:cubicBezTo>
                    <a:pt x="54" y="564"/>
                    <a:pt x="123" y="618"/>
                    <a:pt x="201" y="618"/>
                  </a:cubicBezTo>
                  <a:cubicBezTo>
                    <a:pt x="216" y="618"/>
                    <a:pt x="231" y="616"/>
                    <a:pt x="246" y="612"/>
                  </a:cubicBezTo>
                  <a:cubicBezTo>
                    <a:pt x="563" y="523"/>
                    <a:pt x="880" y="435"/>
                    <a:pt x="1196" y="346"/>
                  </a:cubicBezTo>
                  <a:cubicBezTo>
                    <a:pt x="1285" y="322"/>
                    <a:pt x="1349" y="221"/>
                    <a:pt x="1320" y="131"/>
                  </a:cubicBezTo>
                  <a:cubicBezTo>
                    <a:pt x="1295" y="55"/>
                    <a:pt x="1227" y="1"/>
                    <a:pt x="1149" y="1"/>
                  </a:cubicBezTo>
                  <a:close/>
                </a:path>
              </a:pathLst>
            </a:custGeom>
            <a:solidFill>
              <a:srgbClr val="7744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2"/>
            <p:cNvSpPr/>
            <p:nvPr/>
          </p:nvSpPr>
          <p:spPr>
            <a:xfrm>
              <a:off x="7303075" y="4302525"/>
              <a:ext cx="30225" cy="18050"/>
            </a:xfrm>
            <a:custGeom>
              <a:avLst/>
              <a:gdLst/>
              <a:ahLst/>
              <a:cxnLst/>
              <a:rect l="l" t="t" r="r" b="b"/>
              <a:pathLst>
                <a:path w="1209" h="722" extrusionOk="0">
                  <a:moveTo>
                    <a:pt x="1011" y="1"/>
                  </a:moveTo>
                  <a:cubicBezTo>
                    <a:pt x="981" y="1"/>
                    <a:pt x="950" y="8"/>
                    <a:pt x="920" y="22"/>
                  </a:cubicBezTo>
                  <a:cubicBezTo>
                    <a:pt x="650" y="147"/>
                    <a:pt x="380" y="272"/>
                    <a:pt x="112" y="397"/>
                  </a:cubicBezTo>
                  <a:cubicBezTo>
                    <a:pt x="28" y="435"/>
                    <a:pt x="1" y="562"/>
                    <a:pt x="49" y="637"/>
                  </a:cubicBezTo>
                  <a:cubicBezTo>
                    <a:pt x="85" y="694"/>
                    <a:pt x="139" y="721"/>
                    <a:pt x="197" y="721"/>
                  </a:cubicBezTo>
                  <a:cubicBezTo>
                    <a:pt x="227" y="721"/>
                    <a:pt x="259" y="714"/>
                    <a:pt x="290" y="700"/>
                  </a:cubicBezTo>
                  <a:cubicBezTo>
                    <a:pt x="558" y="575"/>
                    <a:pt x="828" y="450"/>
                    <a:pt x="1097" y="325"/>
                  </a:cubicBezTo>
                  <a:cubicBezTo>
                    <a:pt x="1181" y="287"/>
                    <a:pt x="1209" y="160"/>
                    <a:pt x="1161" y="85"/>
                  </a:cubicBezTo>
                  <a:cubicBezTo>
                    <a:pt x="1124" y="28"/>
                    <a:pt x="1069" y="1"/>
                    <a:pt x="1011" y="1"/>
                  </a:cubicBezTo>
                  <a:close/>
                </a:path>
              </a:pathLst>
            </a:custGeom>
            <a:solidFill>
              <a:srgbClr val="7744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2"/>
            <p:cNvSpPr/>
            <p:nvPr/>
          </p:nvSpPr>
          <p:spPr>
            <a:xfrm>
              <a:off x="7295925" y="4279300"/>
              <a:ext cx="27675" cy="14650"/>
            </a:xfrm>
            <a:custGeom>
              <a:avLst/>
              <a:gdLst/>
              <a:ahLst/>
              <a:cxnLst/>
              <a:rect l="l" t="t" r="r" b="b"/>
              <a:pathLst>
                <a:path w="1107" h="586" extrusionOk="0">
                  <a:moveTo>
                    <a:pt x="908" y="0"/>
                  </a:moveTo>
                  <a:cubicBezTo>
                    <a:pt x="892" y="0"/>
                    <a:pt x="877" y="3"/>
                    <a:pt x="861" y="8"/>
                  </a:cubicBezTo>
                  <a:cubicBezTo>
                    <a:pt x="625" y="86"/>
                    <a:pt x="389" y="162"/>
                    <a:pt x="153" y="240"/>
                  </a:cubicBezTo>
                  <a:cubicBezTo>
                    <a:pt x="67" y="268"/>
                    <a:pt x="0" y="363"/>
                    <a:pt x="31" y="456"/>
                  </a:cubicBezTo>
                  <a:cubicBezTo>
                    <a:pt x="54" y="528"/>
                    <a:pt x="123" y="586"/>
                    <a:pt x="200" y="586"/>
                  </a:cubicBezTo>
                  <a:cubicBezTo>
                    <a:pt x="215" y="586"/>
                    <a:pt x="231" y="583"/>
                    <a:pt x="247" y="578"/>
                  </a:cubicBezTo>
                  <a:cubicBezTo>
                    <a:pt x="483" y="502"/>
                    <a:pt x="718" y="424"/>
                    <a:pt x="954" y="347"/>
                  </a:cubicBezTo>
                  <a:cubicBezTo>
                    <a:pt x="1042" y="319"/>
                    <a:pt x="1107" y="224"/>
                    <a:pt x="1077" y="130"/>
                  </a:cubicBezTo>
                  <a:cubicBezTo>
                    <a:pt x="1053" y="58"/>
                    <a:pt x="984" y="0"/>
                    <a:pt x="908" y="0"/>
                  </a:cubicBezTo>
                  <a:close/>
                </a:path>
              </a:pathLst>
            </a:custGeom>
            <a:solidFill>
              <a:srgbClr val="7744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2"/>
            <p:cNvSpPr/>
            <p:nvPr/>
          </p:nvSpPr>
          <p:spPr>
            <a:xfrm>
              <a:off x="7381850" y="4256150"/>
              <a:ext cx="52650" cy="17800"/>
            </a:xfrm>
            <a:custGeom>
              <a:avLst/>
              <a:gdLst/>
              <a:ahLst/>
              <a:cxnLst/>
              <a:rect l="l" t="t" r="r" b="b"/>
              <a:pathLst>
                <a:path w="2106" h="712" extrusionOk="0">
                  <a:moveTo>
                    <a:pt x="1908" y="1"/>
                  </a:moveTo>
                  <a:cubicBezTo>
                    <a:pt x="1892" y="1"/>
                    <a:pt x="1876" y="4"/>
                    <a:pt x="1861" y="10"/>
                  </a:cubicBezTo>
                  <a:cubicBezTo>
                    <a:pt x="1339" y="216"/>
                    <a:pt x="789" y="336"/>
                    <a:pt x="227" y="360"/>
                  </a:cubicBezTo>
                  <a:cubicBezTo>
                    <a:pt x="5" y="370"/>
                    <a:pt x="1" y="711"/>
                    <a:pt x="218" y="711"/>
                  </a:cubicBezTo>
                  <a:cubicBezTo>
                    <a:pt x="221" y="711"/>
                    <a:pt x="224" y="711"/>
                    <a:pt x="227" y="711"/>
                  </a:cubicBezTo>
                  <a:cubicBezTo>
                    <a:pt x="819" y="686"/>
                    <a:pt x="1404" y="566"/>
                    <a:pt x="1955" y="350"/>
                  </a:cubicBezTo>
                  <a:cubicBezTo>
                    <a:pt x="2043" y="314"/>
                    <a:pt x="2105" y="231"/>
                    <a:pt x="2077" y="133"/>
                  </a:cubicBezTo>
                  <a:cubicBezTo>
                    <a:pt x="2058" y="64"/>
                    <a:pt x="1983" y="1"/>
                    <a:pt x="1908" y="1"/>
                  </a:cubicBezTo>
                  <a:close/>
                </a:path>
              </a:pathLst>
            </a:custGeom>
            <a:solidFill>
              <a:srgbClr val="7744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2"/>
            <p:cNvSpPr/>
            <p:nvPr/>
          </p:nvSpPr>
          <p:spPr>
            <a:xfrm>
              <a:off x="7320925" y="4241050"/>
              <a:ext cx="27350" cy="11425"/>
            </a:xfrm>
            <a:custGeom>
              <a:avLst/>
              <a:gdLst/>
              <a:ahLst/>
              <a:cxnLst/>
              <a:rect l="l" t="t" r="r" b="b"/>
              <a:pathLst>
                <a:path w="1094" h="457" extrusionOk="0">
                  <a:moveTo>
                    <a:pt x="912" y="1"/>
                  </a:moveTo>
                  <a:cubicBezTo>
                    <a:pt x="896" y="1"/>
                    <a:pt x="880" y="2"/>
                    <a:pt x="863" y="5"/>
                  </a:cubicBezTo>
                  <a:cubicBezTo>
                    <a:pt x="621" y="41"/>
                    <a:pt x="379" y="78"/>
                    <a:pt x="137" y="113"/>
                  </a:cubicBezTo>
                  <a:cubicBezTo>
                    <a:pt x="96" y="120"/>
                    <a:pt x="52" y="160"/>
                    <a:pt x="33" y="195"/>
                  </a:cubicBezTo>
                  <a:cubicBezTo>
                    <a:pt x="10" y="232"/>
                    <a:pt x="1" y="288"/>
                    <a:pt x="15" y="330"/>
                  </a:cubicBezTo>
                  <a:cubicBezTo>
                    <a:pt x="29" y="373"/>
                    <a:pt x="54" y="414"/>
                    <a:pt x="95" y="435"/>
                  </a:cubicBezTo>
                  <a:cubicBezTo>
                    <a:pt x="125" y="451"/>
                    <a:pt x="154" y="456"/>
                    <a:pt x="186" y="456"/>
                  </a:cubicBezTo>
                  <a:cubicBezTo>
                    <a:pt x="200" y="456"/>
                    <a:pt x="215" y="455"/>
                    <a:pt x="231" y="453"/>
                  </a:cubicBezTo>
                  <a:cubicBezTo>
                    <a:pt x="473" y="416"/>
                    <a:pt x="715" y="379"/>
                    <a:pt x="957" y="344"/>
                  </a:cubicBezTo>
                  <a:cubicBezTo>
                    <a:pt x="998" y="337"/>
                    <a:pt x="1042" y="297"/>
                    <a:pt x="1063" y="262"/>
                  </a:cubicBezTo>
                  <a:cubicBezTo>
                    <a:pt x="1084" y="225"/>
                    <a:pt x="1093" y="169"/>
                    <a:pt x="1079" y="127"/>
                  </a:cubicBezTo>
                  <a:cubicBezTo>
                    <a:pt x="1067" y="85"/>
                    <a:pt x="1040" y="43"/>
                    <a:pt x="999" y="22"/>
                  </a:cubicBezTo>
                  <a:cubicBezTo>
                    <a:pt x="970" y="7"/>
                    <a:pt x="942" y="1"/>
                    <a:pt x="912" y="1"/>
                  </a:cubicBezTo>
                  <a:close/>
                </a:path>
              </a:pathLst>
            </a:custGeom>
            <a:solidFill>
              <a:srgbClr val="7744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2"/>
            <p:cNvSpPr/>
            <p:nvPr/>
          </p:nvSpPr>
          <p:spPr>
            <a:xfrm>
              <a:off x="7389400" y="4284625"/>
              <a:ext cx="39875" cy="13200"/>
            </a:xfrm>
            <a:custGeom>
              <a:avLst/>
              <a:gdLst/>
              <a:ahLst/>
              <a:cxnLst/>
              <a:rect l="l" t="t" r="r" b="b"/>
              <a:pathLst>
                <a:path w="1595" h="528" extrusionOk="0">
                  <a:moveTo>
                    <a:pt x="1396" y="0"/>
                  </a:moveTo>
                  <a:cubicBezTo>
                    <a:pt x="1382" y="0"/>
                    <a:pt x="1369" y="1"/>
                    <a:pt x="1355" y="4"/>
                  </a:cubicBezTo>
                  <a:cubicBezTo>
                    <a:pt x="953" y="64"/>
                    <a:pt x="549" y="125"/>
                    <a:pt x="146" y="184"/>
                  </a:cubicBezTo>
                  <a:cubicBezTo>
                    <a:pt x="51" y="198"/>
                    <a:pt x="0" y="317"/>
                    <a:pt x="23" y="401"/>
                  </a:cubicBezTo>
                  <a:cubicBezTo>
                    <a:pt x="46" y="488"/>
                    <a:pt x="120" y="527"/>
                    <a:pt x="200" y="527"/>
                  </a:cubicBezTo>
                  <a:cubicBezTo>
                    <a:pt x="213" y="527"/>
                    <a:pt x="226" y="526"/>
                    <a:pt x="239" y="524"/>
                  </a:cubicBezTo>
                  <a:cubicBezTo>
                    <a:pt x="642" y="463"/>
                    <a:pt x="1046" y="403"/>
                    <a:pt x="1449" y="342"/>
                  </a:cubicBezTo>
                  <a:cubicBezTo>
                    <a:pt x="1543" y="328"/>
                    <a:pt x="1594" y="210"/>
                    <a:pt x="1571" y="126"/>
                  </a:cubicBezTo>
                  <a:cubicBezTo>
                    <a:pt x="1548" y="40"/>
                    <a:pt x="1475" y="0"/>
                    <a:pt x="1396" y="0"/>
                  </a:cubicBezTo>
                  <a:close/>
                </a:path>
              </a:pathLst>
            </a:custGeom>
            <a:solidFill>
              <a:srgbClr val="7744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2"/>
            <p:cNvSpPr/>
            <p:nvPr/>
          </p:nvSpPr>
          <p:spPr>
            <a:xfrm>
              <a:off x="7514325" y="4270600"/>
              <a:ext cx="33725" cy="15300"/>
            </a:xfrm>
            <a:custGeom>
              <a:avLst/>
              <a:gdLst/>
              <a:ahLst/>
              <a:cxnLst/>
              <a:rect l="l" t="t" r="r" b="b"/>
              <a:pathLst>
                <a:path w="1349" h="612" extrusionOk="0">
                  <a:moveTo>
                    <a:pt x="1150" y="1"/>
                  </a:moveTo>
                  <a:cubicBezTo>
                    <a:pt x="1134" y="1"/>
                    <a:pt x="1119" y="3"/>
                    <a:pt x="1103" y="7"/>
                  </a:cubicBezTo>
                  <a:cubicBezTo>
                    <a:pt x="786" y="94"/>
                    <a:pt x="469" y="180"/>
                    <a:pt x="152" y="267"/>
                  </a:cubicBezTo>
                  <a:cubicBezTo>
                    <a:pt x="63" y="291"/>
                    <a:pt x="0" y="393"/>
                    <a:pt x="28" y="483"/>
                  </a:cubicBezTo>
                  <a:cubicBezTo>
                    <a:pt x="54" y="559"/>
                    <a:pt x="122" y="612"/>
                    <a:pt x="199" y="612"/>
                  </a:cubicBezTo>
                  <a:cubicBezTo>
                    <a:pt x="214" y="612"/>
                    <a:pt x="229" y="610"/>
                    <a:pt x="245" y="605"/>
                  </a:cubicBezTo>
                  <a:cubicBezTo>
                    <a:pt x="562" y="519"/>
                    <a:pt x="879" y="432"/>
                    <a:pt x="1197" y="346"/>
                  </a:cubicBezTo>
                  <a:cubicBezTo>
                    <a:pt x="1285" y="322"/>
                    <a:pt x="1349" y="220"/>
                    <a:pt x="1319" y="129"/>
                  </a:cubicBezTo>
                  <a:cubicBezTo>
                    <a:pt x="1295" y="54"/>
                    <a:pt x="1227" y="1"/>
                    <a:pt x="1150" y="1"/>
                  </a:cubicBezTo>
                  <a:close/>
                </a:path>
              </a:pathLst>
            </a:custGeom>
            <a:solidFill>
              <a:srgbClr val="7744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2"/>
            <p:cNvSpPr/>
            <p:nvPr/>
          </p:nvSpPr>
          <p:spPr>
            <a:xfrm>
              <a:off x="7586675" y="4257225"/>
              <a:ext cx="23850" cy="14225"/>
            </a:xfrm>
            <a:custGeom>
              <a:avLst/>
              <a:gdLst/>
              <a:ahLst/>
              <a:cxnLst/>
              <a:rect l="l" t="t" r="r" b="b"/>
              <a:pathLst>
                <a:path w="954" h="569" extrusionOk="0">
                  <a:moveTo>
                    <a:pt x="771" y="0"/>
                  </a:moveTo>
                  <a:cubicBezTo>
                    <a:pt x="755" y="0"/>
                    <a:pt x="739" y="3"/>
                    <a:pt x="723" y="9"/>
                  </a:cubicBezTo>
                  <a:cubicBezTo>
                    <a:pt x="527" y="79"/>
                    <a:pt x="333" y="150"/>
                    <a:pt x="136" y="220"/>
                  </a:cubicBezTo>
                  <a:cubicBezTo>
                    <a:pt x="93" y="237"/>
                    <a:pt x="55" y="259"/>
                    <a:pt x="32" y="301"/>
                  </a:cubicBezTo>
                  <a:cubicBezTo>
                    <a:pt x="9" y="338"/>
                    <a:pt x="0" y="394"/>
                    <a:pt x="14" y="436"/>
                  </a:cubicBezTo>
                  <a:cubicBezTo>
                    <a:pt x="36" y="507"/>
                    <a:pt x="107" y="568"/>
                    <a:pt x="182" y="568"/>
                  </a:cubicBezTo>
                  <a:cubicBezTo>
                    <a:pt x="198" y="568"/>
                    <a:pt x="214" y="566"/>
                    <a:pt x="229" y="560"/>
                  </a:cubicBezTo>
                  <a:cubicBezTo>
                    <a:pt x="425" y="489"/>
                    <a:pt x="622" y="419"/>
                    <a:pt x="816" y="347"/>
                  </a:cubicBezTo>
                  <a:cubicBezTo>
                    <a:pt x="861" y="332"/>
                    <a:pt x="898" y="308"/>
                    <a:pt x="922" y="267"/>
                  </a:cubicBezTo>
                  <a:cubicBezTo>
                    <a:pt x="944" y="229"/>
                    <a:pt x="954" y="174"/>
                    <a:pt x="940" y="131"/>
                  </a:cubicBezTo>
                  <a:cubicBezTo>
                    <a:pt x="917" y="61"/>
                    <a:pt x="847" y="0"/>
                    <a:pt x="771" y="0"/>
                  </a:cubicBezTo>
                  <a:close/>
                </a:path>
              </a:pathLst>
            </a:custGeom>
            <a:solidFill>
              <a:srgbClr val="7744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2"/>
            <p:cNvSpPr/>
            <p:nvPr/>
          </p:nvSpPr>
          <p:spPr>
            <a:xfrm>
              <a:off x="7459475" y="4258650"/>
              <a:ext cx="18275" cy="10200"/>
            </a:xfrm>
            <a:custGeom>
              <a:avLst/>
              <a:gdLst/>
              <a:ahLst/>
              <a:cxnLst/>
              <a:rect l="l" t="t" r="r" b="b"/>
              <a:pathLst>
                <a:path w="731" h="408" extrusionOk="0">
                  <a:moveTo>
                    <a:pt x="546" y="1"/>
                  </a:moveTo>
                  <a:cubicBezTo>
                    <a:pt x="531" y="1"/>
                    <a:pt x="515" y="3"/>
                    <a:pt x="500" y="8"/>
                  </a:cubicBezTo>
                  <a:cubicBezTo>
                    <a:pt x="379" y="25"/>
                    <a:pt x="258" y="43"/>
                    <a:pt x="137" y="62"/>
                  </a:cubicBezTo>
                  <a:cubicBezTo>
                    <a:pt x="96" y="67"/>
                    <a:pt x="52" y="108"/>
                    <a:pt x="31" y="143"/>
                  </a:cubicBezTo>
                  <a:cubicBezTo>
                    <a:pt x="10" y="181"/>
                    <a:pt x="1" y="236"/>
                    <a:pt x="14" y="279"/>
                  </a:cubicBezTo>
                  <a:cubicBezTo>
                    <a:pt x="28" y="321"/>
                    <a:pt x="54" y="362"/>
                    <a:pt x="95" y="383"/>
                  </a:cubicBezTo>
                  <a:lnTo>
                    <a:pt x="137" y="401"/>
                  </a:lnTo>
                  <a:cubicBezTo>
                    <a:pt x="152" y="405"/>
                    <a:pt x="168" y="408"/>
                    <a:pt x="184" y="408"/>
                  </a:cubicBezTo>
                  <a:cubicBezTo>
                    <a:pt x="199" y="408"/>
                    <a:pt x="215" y="405"/>
                    <a:pt x="230" y="401"/>
                  </a:cubicBezTo>
                  <a:cubicBezTo>
                    <a:pt x="351" y="383"/>
                    <a:pt x="472" y="364"/>
                    <a:pt x="594" y="346"/>
                  </a:cubicBezTo>
                  <a:cubicBezTo>
                    <a:pt x="634" y="340"/>
                    <a:pt x="679" y="299"/>
                    <a:pt x="699" y="266"/>
                  </a:cubicBezTo>
                  <a:cubicBezTo>
                    <a:pt x="720" y="228"/>
                    <a:pt x="730" y="172"/>
                    <a:pt x="716" y="130"/>
                  </a:cubicBezTo>
                  <a:cubicBezTo>
                    <a:pt x="702" y="88"/>
                    <a:pt x="676" y="46"/>
                    <a:pt x="635" y="25"/>
                  </a:cubicBezTo>
                  <a:lnTo>
                    <a:pt x="593" y="8"/>
                  </a:lnTo>
                  <a:cubicBezTo>
                    <a:pt x="578" y="3"/>
                    <a:pt x="562" y="1"/>
                    <a:pt x="546" y="1"/>
                  </a:cubicBezTo>
                  <a:close/>
                </a:path>
              </a:pathLst>
            </a:custGeom>
            <a:solidFill>
              <a:srgbClr val="7744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2"/>
            <p:cNvSpPr/>
            <p:nvPr/>
          </p:nvSpPr>
          <p:spPr>
            <a:xfrm>
              <a:off x="7582625" y="4224775"/>
              <a:ext cx="35650" cy="20350"/>
            </a:xfrm>
            <a:custGeom>
              <a:avLst/>
              <a:gdLst/>
              <a:ahLst/>
              <a:cxnLst/>
              <a:rect l="l" t="t" r="r" b="b"/>
              <a:pathLst>
                <a:path w="1426" h="814" extrusionOk="0">
                  <a:moveTo>
                    <a:pt x="1229" y="1"/>
                  </a:moveTo>
                  <a:cubicBezTo>
                    <a:pt x="1199" y="1"/>
                    <a:pt x="1167" y="8"/>
                    <a:pt x="1136" y="22"/>
                  </a:cubicBezTo>
                  <a:cubicBezTo>
                    <a:pt x="795" y="177"/>
                    <a:pt x="453" y="333"/>
                    <a:pt x="111" y="488"/>
                  </a:cubicBezTo>
                  <a:cubicBezTo>
                    <a:pt x="27" y="526"/>
                    <a:pt x="1" y="655"/>
                    <a:pt x="49" y="729"/>
                  </a:cubicBezTo>
                  <a:cubicBezTo>
                    <a:pt x="86" y="786"/>
                    <a:pt x="140" y="813"/>
                    <a:pt x="198" y="813"/>
                  </a:cubicBezTo>
                  <a:cubicBezTo>
                    <a:pt x="228" y="813"/>
                    <a:pt x="259" y="806"/>
                    <a:pt x="290" y="792"/>
                  </a:cubicBezTo>
                  <a:cubicBezTo>
                    <a:pt x="631" y="637"/>
                    <a:pt x="972" y="482"/>
                    <a:pt x="1314" y="325"/>
                  </a:cubicBezTo>
                  <a:cubicBezTo>
                    <a:pt x="1398" y="287"/>
                    <a:pt x="1425" y="160"/>
                    <a:pt x="1377" y="84"/>
                  </a:cubicBezTo>
                  <a:cubicBezTo>
                    <a:pt x="1340" y="28"/>
                    <a:pt x="1287" y="1"/>
                    <a:pt x="1229" y="1"/>
                  </a:cubicBezTo>
                  <a:close/>
                </a:path>
              </a:pathLst>
            </a:custGeom>
            <a:solidFill>
              <a:srgbClr val="7744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2"/>
            <p:cNvSpPr/>
            <p:nvPr/>
          </p:nvSpPr>
          <p:spPr>
            <a:xfrm>
              <a:off x="9121050" y="3711825"/>
              <a:ext cx="399850" cy="1103600"/>
            </a:xfrm>
            <a:custGeom>
              <a:avLst/>
              <a:gdLst/>
              <a:ahLst/>
              <a:cxnLst/>
              <a:rect l="l" t="t" r="r" b="b"/>
              <a:pathLst>
                <a:path w="15994" h="44144" extrusionOk="0">
                  <a:moveTo>
                    <a:pt x="15994" y="1"/>
                  </a:moveTo>
                  <a:lnTo>
                    <a:pt x="15994" y="1"/>
                  </a:lnTo>
                  <a:cubicBezTo>
                    <a:pt x="2930" y="18781"/>
                    <a:pt x="1" y="44144"/>
                    <a:pt x="1" y="44144"/>
                  </a:cubicBezTo>
                  <a:lnTo>
                    <a:pt x="3163" y="44144"/>
                  </a:lnTo>
                  <a:cubicBezTo>
                    <a:pt x="12145" y="28915"/>
                    <a:pt x="15994" y="2"/>
                    <a:pt x="159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2"/>
            <p:cNvSpPr/>
            <p:nvPr/>
          </p:nvSpPr>
          <p:spPr>
            <a:xfrm>
              <a:off x="8444875" y="3740125"/>
              <a:ext cx="589500" cy="1075300"/>
            </a:xfrm>
            <a:custGeom>
              <a:avLst/>
              <a:gdLst/>
              <a:ahLst/>
              <a:cxnLst/>
              <a:rect l="l" t="t" r="r" b="b"/>
              <a:pathLst>
                <a:path w="23580" h="43012" extrusionOk="0">
                  <a:moveTo>
                    <a:pt x="1" y="1"/>
                  </a:moveTo>
                  <a:cubicBezTo>
                    <a:pt x="1" y="2"/>
                    <a:pt x="10361" y="29066"/>
                    <a:pt x="20519" y="43012"/>
                  </a:cubicBezTo>
                  <a:lnTo>
                    <a:pt x="23580" y="43010"/>
                  </a:lnTo>
                  <a:cubicBezTo>
                    <a:pt x="23580" y="43010"/>
                    <a:pt x="15631" y="16530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2"/>
            <p:cNvSpPr/>
            <p:nvPr/>
          </p:nvSpPr>
          <p:spPr>
            <a:xfrm>
              <a:off x="8250150" y="4025525"/>
              <a:ext cx="205450" cy="789900"/>
            </a:xfrm>
            <a:custGeom>
              <a:avLst/>
              <a:gdLst/>
              <a:ahLst/>
              <a:cxnLst/>
              <a:rect l="l" t="t" r="r" b="b"/>
              <a:pathLst>
                <a:path w="8218" h="31596" extrusionOk="0">
                  <a:moveTo>
                    <a:pt x="5120" y="1"/>
                  </a:moveTo>
                  <a:lnTo>
                    <a:pt x="5120" y="1"/>
                  </a:lnTo>
                  <a:cubicBezTo>
                    <a:pt x="1" y="15754"/>
                    <a:pt x="2308" y="31596"/>
                    <a:pt x="2308" y="31596"/>
                  </a:cubicBezTo>
                  <a:lnTo>
                    <a:pt x="4641" y="31596"/>
                  </a:lnTo>
                  <a:cubicBezTo>
                    <a:pt x="8217" y="18214"/>
                    <a:pt x="5120" y="2"/>
                    <a:pt x="51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2"/>
            <p:cNvSpPr/>
            <p:nvPr/>
          </p:nvSpPr>
          <p:spPr>
            <a:xfrm>
              <a:off x="7547075" y="4392725"/>
              <a:ext cx="547725" cy="422700"/>
            </a:xfrm>
            <a:custGeom>
              <a:avLst/>
              <a:gdLst/>
              <a:ahLst/>
              <a:cxnLst/>
              <a:rect l="l" t="t" r="r" b="b"/>
              <a:pathLst>
                <a:path w="21909" h="16908" extrusionOk="0">
                  <a:moveTo>
                    <a:pt x="0" y="1"/>
                  </a:moveTo>
                  <a:cubicBezTo>
                    <a:pt x="1" y="1"/>
                    <a:pt x="11653" y="12313"/>
                    <a:pt x="19797" y="16908"/>
                  </a:cubicBezTo>
                  <a:lnTo>
                    <a:pt x="21908" y="16908"/>
                  </a:lnTo>
                  <a:cubicBezTo>
                    <a:pt x="21908" y="16908"/>
                    <a:pt x="15623" y="2584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15"/>
          <p:cNvSpPr txBox="1">
            <a:spLocks noGrp="1"/>
          </p:cNvSpPr>
          <p:nvPr>
            <p:ph type="subTitle" idx="1"/>
          </p:nvPr>
        </p:nvSpPr>
        <p:spPr>
          <a:xfrm>
            <a:off x="720000" y="2892375"/>
            <a:ext cx="2907600" cy="101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8" name="Google Shape;538;p1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39" name="Google Shape;539;p15"/>
          <p:cNvSpPr txBox="1">
            <a:spLocks noGrp="1"/>
          </p:cNvSpPr>
          <p:nvPr>
            <p:ph type="subTitle" idx="2"/>
          </p:nvPr>
        </p:nvSpPr>
        <p:spPr>
          <a:xfrm>
            <a:off x="720000" y="2366175"/>
            <a:ext cx="2907600" cy="52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latin typeface="Marcellus"/>
                <a:ea typeface="Marcellus"/>
                <a:cs typeface="Marcellus"/>
                <a:sym typeface="Marcellu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0" name="Google Shape;540;p15"/>
          <p:cNvSpPr>
            <a:spLocks noGrp="1"/>
          </p:cNvSpPr>
          <p:nvPr>
            <p:ph type="pic" idx="3"/>
          </p:nvPr>
        </p:nvSpPr>
        <p:spPr>
          <a:xfrm>
            <a:off x="4235125" y="1349125"/>
            <a:ext cx="2838600" cy="2838600"/>
          </a:xfrm>
          <a:prstGeom prst="ellipse">
            <a:avLst/>
          </a:prstGeom>
          <a:noFill/>
          <a:ln>
            <a:noFill/>
          </a:ln>
        </p:spPr>
      </p:sp>
      <p:grpSp>
        <p:nvGrpSpPr>
          <p:cNvPr id="541" name="Google Shape;541;p15"/>
          <p:cNvGrpSpPr/>
          <p:nvPr/>
        </p:nvGrpSpPr>
        <p:grpSpPr>
          <a:xfrm>
            <a:off x="518231" y="4148043"/>
            <a:ext cx="1944848" cy="1012505"/>
            <a:chOff x="1591750" y="3503100"/>
            <a:chExt cx="2012050" cy="1047600"/>
          </a:xfrm>
        </p:grpSpPr>
        <p:sp>
          <p:nvSpPr>
            <p:cNvPr id="542" name="Google Shape;542;p15"/>
            <p:cNvSpPr/>
            <p:nvPr/>
          </p:nvSpPr>
          <p:spPr>
            <a:xfrm>
              <a:off x="2389450" y="3627175"/>
              <a:ext cx="529350" cy="923425"/>
            </a:xfrm>
            <a:custGeom>
              <a:avLst/>
              <a:gdLst/>
              <a:ahLst/>
              <a:cxnLst/>
              <a:rect l="l" t="t" r="r" b="b"/>
              <a:pathLst>
                <a:path w="21174" h="36937" extrusionOk="0">
                  <a:moveTo>
                    <a:pt x="20503" y="0"/>
                  </a:moveTo>
                  <a:cubicBezTo>
                    <a:pt x="20403" y="0"/>
                    <a:pt x="20300" y="36"/>
                    <a:pt x="20206" y="119"/>
                  </a:cubicBezTo>
                  <a:cubicBezTo>
                    <a:pt x="17559" y="2499"/>
                    <a:pt x="15023" y="5000"/>
                    <a:pt x="12613" y="7619"/>
                  </a:cubicBezTo>
                  <a:cubicBezTo>
                    <a:pt x="10277" y="10158"/>
                    <a:pt x="7989" y="12784"/>
                    <a:pt x="6082" y="15667"/>
                  </a:cubicBezTo>
                  <a:cubicBezTo>
                    <a:pt x="2404" y="21220"/>
                    <a:pt x="848" y="27696"/>
                    <a:pt x="238" y="34257"/>
                  </a:cubicBezTo>
                  <a:cubicBezTo>
                    <a:pt x="157" y="35134"/>
                    <a:pt x="54" y="36058"/>
                    <a:pt x="0" y="36937"/>
                  </a:cubicBezTo>
                  <a:lnTo>
                    <a:pt x="888" y="36937"/>
                  </a:lnTo>
                  <a:cubicBezTo>
                    <a:pt x="1109" y="33292"/>
                    <a:pt x="1582" y="29621"/>
                    <a:pt x="2493" y="26079"/>
                  </a:cubicBezTo>
                  <a:cubicBezTo>
                    <a:pt x="3308" y="22913"/>
                    <a:pt x="4522" y="19867"/>
                    <a:pt x="6240" y="17079"/>
                  </a:cubicBezTo>
                  <a:cubicBezTo>
                    <a:pt x="8018" y="14190"/>
                    <a:pt x="10227" y="11590"/>
                    <a:pt x="12493" y="9077"/>
                  </a:cubicBezTo>
                  <a:cubicBezTo>
                    <a:pt x="15128" y="6158"/>
                    <a:pt x="17914" y="3380"/>
                    <a:pt x="20839" y="752"/>
                  </a:cubicBezTo>
                  <a:cubicBezTo>
                    <a:pt x="21174" y="451"/>
                    <a:pt x="20860" y="0"/>
                    <a:pt x="2050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15"/>
            <p:cNvSpPr/>
            <p:nvPr/>
          </p:nvSpPr>
          <p:spPr>
            <a:xfrm>
              <a:off x="2399225" y="3614175"/>
              <a:ext cx="518725" cy="552900"/>
            </a:xfrm>
            <a:custGeom>
              <a:avLst/>
              <a:gdLst/>
              <a:ahLst/>
              <a:cxnLst/>
              <a:rect l="l" t="t" r="r" b="b"/>
              <a:pathLst>
                <a:path w="20749" h="22116" extrusionOk="0">
                  <a:moveTo>
                    <a:pt x="15191" y="1"/>
                  </a:moveTo>
                  <a:cubicBezTo>
                    <a:pt x="15135" y="1"/>
                    <a:pt x="15080" y="24"/>
                    <a:pt x="15040" y="69"/>
                  </a:cubicBezTo>
                  <a:lnTo>
                    <a:pt x="74" y="17092"/>
                  </a:lnTo>
                  <a:cubicBezTo>
                    <a:pt x="0" y="17176"/>
                    <a:pt x="8" y="17302"/>
                    <a:pt x="92" y="17376"/>
                  </a:cubicBezTo>
                  <a:lnTo>
                    <a:pt x="5426" y="22066"/>
                  </a:lnTo>
                  <a:cubicBezTo>
                    <a:pt x="5465" y="22099"/>
                    <a:pt x="5512" y="22116"/>
                    <a:pt x="5559" y="22116"/>
                  </a:cubicBezTo>
                  <a:cubicBezTo>
                    <a:pt x="5615" y="22116"/>
                    <a:pt x="5670" y="22092"/>
                    <a:pt x="5710" y="22047"/>
                  </a:cubicBezTo>
                  <a:lnTo>
                    <a:pt x="20676" y="5024"/>
                  </a:lnTo>
                  <a:cubicBezTo>
                    <a:pt x="20748" y="4940"/>
                    <a:pt x="20741" y="4814"/>
                    <a:pt x="20658" y="4741"/>
                  </a:cubicBezTo>
                  <a:lnTo>
                    <a:pt x="15322" y="51"/>
                  </a:lnTo>
                  <a:cubicBezTo>
                    <a:pt x="15284" y="17"/>
                    <a:pt x="15237" y="1"/>
                    <a:pt x="1519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15"/>
            <p:cNvSpPr/>
            <p:nvPr/>
          </p:nvSpPr>
          <p:spPr>
            <a:xfrm>
              <a:off x="2795050" y="3790075"/>
              <a:ext cx="42325" cy="53550"/>
            </a:xfrm>
            <a:custGeom>
              <a:avLst/>
              <a:gdLst/>
              <a:ahLst/>
              <a:cxnLst/>
              <a:rect l="l" t="t" r="r" b="b"/>
              <a:pathLst>
                <a:path w="1693" h="2142" extrusionOk="0">
                  <a:moveTo>
                    <a:pt x="1471" y="1"/>
                  </a:moveTo>
                  <a:cubicBezTo>
                    <a:pt x="1405" y="1"/>
                    <a:pt x="1343" y="38"/>
                    <a:pt x="1302" y="96"/>
                  </a:cubicBezTo>
                  <a:cubicBezTo>
                    <a:pt x="888" y="681"/>
                    <a:pt x="475" y="1268"/>
                    <a:pt x="61" y="1852"/>
                  </a:cubicBezTo>
                  <a:cubicBezTo>
                    <a:pt x="1" y="1937"/>
                    <a:pt x="46" y="2066"/>
                    <a:pt x="130" y="2115"/>
                  </a:cubicBezTo>
                  <a:cubicBezTo>
                    <a:pt x="160" y="2133"/>
                    <a:pt x="191" y="2141"/>
                    <a:pt x="222" y="2141"/>
                  </a:cubicBezTo>
                  <a:cubicBezTo>
                    <a:pt x="288" y="2141"/>
                    <a:pt x="351" y="2104"/>
                    <a:pt x="392" y="2047"/>
                  </a:cubicBezTo>
                  <a:cubicBezTo>
                    <a:pt x="806" y="1461"/>
                    <a:pt x="1219" y="875"/>
                    <a:pt x="1633" y="290"/>
                  </a:cubicBezTo>
                  <a:cubicBezTo>
                    <a:pt x="1693" y="204"/>
                    <a:pt x="1648" y="76"/>
                    <a:pt x="1564" y="28"/>
                  </a:cubicBezTo>
                  <a:cubicBezTo>
                    <a:pt x="1534" y="9"/>
                    <a:pt x="1502" y="1"/>
                    <a:pt x="1471" y="1"/>
                  </a:cubicBezTo>
                  <a:close/>
                </a:path>
              </a:pathLst>
            </a:custGeom>
            <a:solidFill>
              <a:srgbClr val="3A1F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15"/>
            <p:cNvSpPr/>
            <p:nvPr/>
          </p:nvSpPr>
          <p:spPr>
            <a:xfrm>
              <a:off x="2811400" y="3755450"/>
              <a:ext cx="31675" cy="35375"/>
            </a:xfrm>
            <a:custGeom>
              <a:avLst/>
              <a:gdLst/>
              <a:ahLst/>
              <a:cxnLst/>
              <a:rect l="l" t="t" r="r" b="b"/>
              <a:pathLst>
                <a:path w="1267" h="1415" extrusionOk="0">
                  <a:moveTo>
                    <a:pt x="683" y="848"/>
                  </a:moveTo>
                  <a:cubicBezTo>
                    <a:pt x="683" y="848"/>
                    <a:pt x="682" y="849"/>
                    <a:pt x="680" y="852"/>
                  </a:cubicBezTo>
                  <a:cubicBezTo>
                    <a:pt x="679" y="854"/>
                    <a:pt x="678" y="855"/>
                    <a:pt x="678" y="855"/>
                  </a:cubicBezTo>
                  <a:lnTo>
                    <a:pt x="678" y="855"/>
                  </a:lnTo>
                  <a:cubicBezTo>
                    <a:pt x="681" y="851"/>
                    <a:pt x="683" y="848"/>
                    <a:pt x="683" y="848"/>
                  </a:cubicBezTo>
                  <a:close/>
                  <a:moveTo>
                    <a:pt x="1058" y="0"/>
                  </a:moveTo>
                  <a:cubicBezTo>
                    <a:pt x="1009" y="0"/>
                    <a:pt x="961" y="19"/>
                    <a:pt x="919" y="54"/>
                  </a:cubicBezTo>
                  <a:cubicBezTo>
                    <a:pt x="564" y="352"/>
                    <a:pt x="266" y="720"/>
                    <a:pt x="47" y="1129"/>
                  </a:cubicBezTo>
                  <a:cubicBezTo>
                    <a:pt x="0" y="1216"/>
                    <a:pt x="23" y="1341"/>
                    <a:pt x="116" y="1391"/>
                  </a:cubicBezTo>
                  <a:cubicBezTo>
                    <a:pt x="146" y="1407"/>
                    <a:pt x="180" y="1415"/>
                    <a:pt x="214" y="1415"/>
                  </a:cubicBezTo>
                  <a:cubicBezTo>
                    <a:pt x="280" y="1415"/>
                    <a:pt x="345" y="1384"/>
                    <a:pt x="378" y="1322"/>
                  </a:cubicBezTo>
                  <a:cubicBezTo>
                    <a:pt x="430" y="1227"/>
                    <a:pt x="485" y="1132"/>
                    <a:pt x="546" y="1042"/>
                  </a:cubicBezTo>
                  <a:cubicBezTo>
                    <a:pt x="577" y="995"/>
                    <a:pt x="609" y="949"/>
                    <a:pt x="642" y="903"/>
                  </a:cubicBezTo>
                  <a:cubicBezTo>
                    <a:pt x="651" y="892"/>
                    <a:pt x="660" y="880"/>
                    <a:pt x="668" y="869"/>
                  </a:cubicBezTo>
                  <a:cubicBezTo>
                    <a:pt x="669" y="867"/>
                    <a:pt x="673" y="862"/>
                    <a:pt x="677" y="856"/>
                  </a:cubicBezTo>
                  <a:lnTo>
                    <a:pt x="677" y="856"/>
                  </a:lnTo>
                  <a:cubicBezTo>
                    <a:pt x="680" y="852"/>
                    <a:pt x="696" y="833"/>
                    <a:pt x="698" y="831"/>
                  </a:cubicBezTo>
                  <a:lnTo>
                    <a:pt x="724" y="796"/>
                  </a:lnTo>
                  <a:cubicBezTo>
                    <a:pt x="865" y="624"/>
                    <a:pt x="1021" y="468"/>
                    <a:pt x="1190" y="325"/>
                  </a:cubicBezTo>
                  <a:cubicBezTo>
                    <a:pt x="1267" y="262"/>
                    <a:pt x="1262" y="120"/>
                    <a:pt x="1190" y="54"/>
                  </a:cubicBezTo>
                  <a:cubicBezTo>
                    <a:pt x="1150" y="17"/>
                    <a:pt x="1104" y="0"/>
                    <a:pt x="1058" y="0"/>
                  </a:cubicBezTo>
                  <a:close/>
                </a:path>
              </a:pathLst>
            </a:custGeom>
            <a:solidFill>
              <a:srgbClr val="3A1F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15"/>
            <p:cNvSpPr/>
            <p:nvPr/>
          </p:nvSpPr>
          <p:spPr>
            <a:xfrm>
              <a:off x="2748150" y="3835825"/>
              <a:ext cx="29600" cy="46225"/>
            </a:xfrm>
            <a:custGeom>
              <a:avLst/>
              <a:gdLst/>
              <a:ahLst/>
              <a:cxnLst/>
              <a:rect l="l" t="t" r="r" b="b"/>
              <a:pathLst>
                <a:path w="1184" h="1849" extrusionOk="0">
                  <a:moveTo>
                    <a:pt x="970" y="0"/>
                  </a:moveTo>
                  <a:cubicBezTo>
                    <a:pt x="903" y="0"/>
                    <a:pt x="836" y="33"/>
                    <a:pt x="804" y="94"/>
                  </a:cubicBezTo>
                  <a:cubicBezTo>
                    <a:pt x="552" y="583"/>
                    <a:pt x="300" y="1072"/>
                    <a:pt x="48" y="1561"/>
                  </a:cubicBezTo>
                  <a:cubicBezTo>
                    <a:pt x="0" y="1653"/>
                    <a:pt x="23" y="1770"/>
                    <a:pt x="116" y="1823"/>
                  </a:cubicBezTo>
                  <a:cubicBezTo>
                    <a:pt x="145" y="1840"/>
                    <a:pt x="179" y="1849"/>
                    <a:pt x="213" y="1849"/>
                  </a:cubicBezTo>
                  <a:cubicBezTo>
                    <a:pt x="280" y="1849"/>
                    <a:pt x="347" y="1816"/>
                    <a:pt x="379" y="1755"/>
                  </a:cubicBezTo>
                  <a:cubicBezTo>
                    <a:pt x="631" y="1266"/>
                    <a:pt x="883" y="777"/>
                    <a:pt x="1135" y="288"/>
                  </a:cubicBezTo>
                  <a:cubicBezTo>
                    <a:pt x="1183" y="196"/>
                    <a:pt x="1159" y="79"/>
                    <a:pt x="1066" y="26"/>
                  </a:cubicBezTo>
                  <a:cubicBezTo>
                    <a:pt x="1037" y="9"/>
                    <a:pt x="1004" y="0"/>
                    <a:pt x="970" y="0"/>
                  </a:cubicBezTo>
                  <a:close/>
                </a:path>
              </a:pathLst>
            </a:custGeom>
            <a:solidFill>
              <a:srgbClr val="3A1F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15"/>
            <p:cNvSpPr/>
            <p:nvPr/>
          </p:nvSpPr>
          <p:spPr>
            <a:xfrm>
              <a:off x="2760825" y="3795050"/>
              <a:ext cx="26200" cy="27125"/>
            </a:xfrm>
            <a:custGeom>
              <a:avLst/>
              <a:gdLst/>
              <a:ahLst/>
              <a:cxnLst/>
              <a:rect l="l" t="t" r="r" b="b"/>
              <a:pathLst>
                <a:path w="1048" h="1085" extrusionOk="0">
                  <a:moveTo>
                    <a:pt x="825" y="0"/>
                  </a:moveTo>
                  <a:cubicBezTo>
                    <a:pt x="777" y="0"/>
                    <a:pt x="730" y="18"/>
                    <a:pt x="696" y="56"/>
                  </a:cubicBezTo>
                  <a:cubicBezTo>
                    <a:pt x="492" y="289"/>
                    <a:pt x="285" y="524"/>
                    <a:pt x="80" y="758"/>
                  </a:cubicBezTo>
                  <a:cubicBezTo>
                    <a:pt x="14" y="833"/>
                    <a:pt x="0" y="955"/>
                    <a:pt x="80" y="1029"/>
                  </a:cubicBezTo>
                  <a:cubicBezTo>
                    <a:pt x="118" y="1064"/>
                    <a:pt x="171" y="1084"/>
                    <a:pt x="223" y="1084"/>
                  </a:cubicBezTo>
                  <a:cubicBezTo>
                    <a:pt x="271" y="1084"/>
                    <a:pt x="318" y="1067"/>
                    <a:pt x="351" y="1029"/>
                  </a:cubicBezTo>
                  <a:cubicBezTo>
                    <a:pt x="556" y="795"/>
                    <a:pt x="763" y="562"/>
                    <a:pt x="968" y="328"/>
                  </a:cubicBezTo>
                  <a:cubicBezTo>
                    <a:pt x="1034" y="252"/>
                    <a:pt x="1048" y="129"/>
                    <a:pt x="968" y="56"/>
                  </a:cubicBezTo>
                  <a:cubicBezTo>
                    <a:pt x="930" y="21"/>
                    <a:pt x="877" y="0"/>
                    <a:pt x="825" y="0"/>
                  </a:cubicBezTo>
                  <a:close/>
                </a:path>
              </a:pathLst>
            </a:custGeom>
            <a:solidFill>
              <a:srgbClr val="3A1F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15"/>
            <p:cNvSpPr/>
            <p:nvPr/>
          </p:nvSpPr>
          <p:spPr>
            <a:xfrm>
              <a:off x="2687450" y="3882600"/>
              <a:ext cx="27400" cy="39200"/>
            </a:xfrm>
            <a:custGeom>
              <a:avLst/>
              <a:gdLst/>
              <a:ahLst/>
              <a:cxnLst/>
              <a:rect l="l" t="t" r="r" b="b"/>
              <a:pathLst>
                <a:path w="1096" h="1568" extrusionOk="0">
                  <a:moveTo>
                    <a:pt x="880" y="1"/>
                  </a:moveTo>
                  <a:cubicBezTo>
                    <a:pt x="814" y="1"/>
                    <a:pt x="749" y="32"/>
                    <a:pt x="715" y="94"/>
                  </a:cubicBezTo>
                  <a:cubicBezTo>
                    <a:pt x="493" y="490"/>
                    <a:pt x="272" y="886"/>
                    <a:pt x="50" y="1281"/>
                  </a:cubicBezTo>
                  <a:cubicBezTo>
                    <a:pt x="1" y="1368"/>
                    <a:pt x="26" y="1494"/>
                    <a:pt x="119" y="1544"/>
                  </a:cubicBezTo>
                  <a:cubicBezTo>
                    <a:pt x="149" y="1560"/>
                    <a:pt x="183" y="1568"/>
                    <a:pt x="216" y="1568"/>
                  </a:cubicBezTo>
                  <a:cubicBezTo>
                    <a:pt x="282" y="1568"/>
                    <a:pt x="347" y="1537"/>
                    <a:pt x="381" y="1475"/>
                  </a:cubicBezTo>
                  <a:cubicBezTo>
                    <a:pt x="603" y="1079"/>
                    <a:pt x="824" y="683"/>
                    <a:pt x="1046" y="287"/>
                  </a:cubicBezTo>
                  <a:cubicBezTo>
                    <a:pt x="1095" y="199"/>
                    <a:pt x="1070" y="75"/>
                    <a:pt x="977" y="25"/>
                  </a:cubicBezTo>
                  <a:cubicBezTo>
                    <a:pt x="947" y="9"/>
                    <a:pt x="913" y="1"/>
                    <a:pt x="880" y="1"/>
                  </a:cubicBezTo>
                  <a:close/>
                </a:path>
              </a:pathLst>
            </a:custGeom>
            <a:solidFill>
              <a:srgbClr val="3A1F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15"/>
            <p:cNvSpPr/>
            <p:nvPr/>
          </p:nvSpPr>
          <p:spPr>
            <a:xfrm>
              <a:off x="2612825" y="3977275"/>
              <a:ext cx="33150" cy="39200"/>
            </a:xfrm>
            <a:custGeom>
              <a:avLst/>
              <a:gdLst/>
              <a:ahLst/>
              <a:cxnLst/>
              <a:rect l="l" t="t" r="r" b="b"/>
              <a:pathLst>
                <a:path w="1326" h="1568" extrusionOk="0">
                  <a:moveTo>
                    <a:pt x="1101" y="0"/>
                  </a:moveTo>
                  <a:cubicBezTo>
                    <a:pt x="1037" y="0"/>
                    <a:pt x="978" y="36"/>
                    <a:pt x="935" y="94"/>
                  </a:cubicBezTo>
                  <a:cubicBezTo>
                    <a:pt x="643" y="489"/>
                    <a:pt x="351" y="885"/>
                    <a:pt x="60" y="1281"/>
                  </a:cubicBezTo>
                  <a:cubicBezTo>
                    <a:pt x="0" y="1361"/>
                    <a:pt x="43" y="1497"/>
                    <a:pt x="129" y="1543"/>
                  </a:cubicBezTo>
                  <a:cubicBezTo>
                    <a:pt x="161" y="1560"/>
                    <a:pt x="193" y="1568"/>
                    <a:pt x="223" y="1568"/>
                  </a:cubicBezTo>
                  <a:cubicBezTo>
                    <a:pt x="288" y="1568"/>
                    <a:pt x="348" y="1533"/>
                    <a:pt x="391" y="1474"/>
                  </a:cubicBezTo>
                  <a:cubicBezTo>
                    <a:pt x="682" y="1078"/>
                    <a:pt x="974" y="682"/>
                    <a:pt x="1266" y="288"/>
                  </a:cubicBezTo>
                  <a:cubicBezTo>
                    <a:pt x="1325" y="206"/>
                    <a:pt x="1282" y="70"/>
                    <a:pt x="1197" y="25"/>
                  </a:cubicBezTo>
                  <a:cubicBezTo>
                    <a:pt x="1164" y="8"/>
                    <a:pt x="1132" y="0"/>
                    <a:pt x="1101" y="0"/>
                  </a:cubicBezTo>
                  <a:close/>
                </a:path>
              </a:pathLst>
            </a:custGeom>
            <a:solidFill>
              <a:srgbClr val="3A1F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15"/>
            <p:cNvSpPr/>
            <p:nvPr/>
          </p:nvSpPr>
          <p:spPr>
            <a:xfrm>
              <a:off x="2696175" y="3921725"/>
              <a:ext cx="32800" cy="34625"/>
            </a:xfrm>
            <a:custGeom>
              <a:avLst/>
              <a:gdLst/>
              <a:ahLst/>
              <a:cxnLst/>
              <a:rect l="l" t="t" r="r" b="b"/>
              <a:pathLst>
                <a:path w="1312" h="1385" extrusionOk="0">
                  <a:moveTo>
                    <a:pt x="1089" y="0"/>
                  </a:moveTo>
                  <a:cubicBezTo>
                    <a:pt x="1042" y="0"/>
                    <a:pt x="995" y="17"/>
                    <a:pt x="962" y="55"/>
                  </a:cubicBezTo>
                  <a:cubicBezTo>
                    <a:pt x="668" y="390"/>
                    <a:pt x="373" y="724"/>
                    <a:pt x="81" y="1058"/>
                  </a:cubicBezTo>
                  <a:cubicBezTo>
                    <a:pt x="14" y="1133"/>
                    <a:pt x="0" y="1256"/>
                    <a:pt x="81" y="1330"/>
                  </a:cubicBezTo>
                  <a:cubicBezTo>
                    <a:pt x="119" y="1364"/>
                    <a:pt x="172" y="1385"/>
                    <a:pt x="224" y="1385"/>
                  </a:cubicBezTo>
                  <a:cubicBezTo>
                    <a:pt x="271" y="1385"/>
                    <a:pt x="318" y="1368"/>
                    <a:pt x="352" y="1330"/>
                  </a:cubicBezTo>
                  <a:cubicBezTo>
                    <a:pt x="645" y="995"/>
                    <a:pt x="939" y="661"/>
                    <a:pt x="1233" y="328"/>
                  </a:cubicBezTo>
                  <a:cubicBezTo>
                    <a:pt x="1299" y="251"/>
                    <a:pt x="1312" y="129"/>
                    <a:pt x="1233" y="55"/>
                  </a:cubicBezTo>
                  <a:cubicBezTo>
                    <a:pt x="1195" y="20"/>
                    <a:pt x="1141" y="0"/>
                    <a:pt x="1089" y="0"/>
                  </a:cubicBezTo>
                  <a:close/>
                </a:path>
              </a:pathLst>
            </a:custGeom>
            <a:solidFill>
              <a:srgbClr val="3A1F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15"/>
            <p:cNvSpPr/>
            <p:nvPr/>
          </p:nvSpPr>
          <p:spPr>
            <a:xfrm>
              <a:off x="2609325" y="4041125"/>
              <a:ext cx="28350" cy="34175"/>
            </a:xfrm>
            <a:custGeom>
              <a:avLst/>
              <a:gdLst/>
              <a:ahLst/>
              <a:cxnLst/>
              <a:rect l="l" t="t" r="r" b="b"/>
              <a:pathLst>
                <a:path w="1134" h="1367" extrusionOk="0">
                  <a:moveTo>
                    <a:pt x="911" y="0"/>
                  </a:moveTo>
                  <a:cubicBezTo>
                    <a:pt x="824" y="0"/>
                    <a:pt x="760" y="56"/>
                    <a:pt x="724" y="140"/>
                  </a:cubicBezTo>
                  <a:lnTo>
                    <a:pt x="724" y="141"/>
                  </a:lnTo>
                  <a:cubicBezTo>
                    <a:pt x="724" y="143"/>
                    <a:pt x="723" y="144"/>
                    <a:pt x="723" y="146"/>
                  </a:cubicBezTo>
                  <a:lnTo>
                    <a:pt x="723" y="146"/>
                  </a:lnTo>
                  <a:cubicBezTo>
                    <a:pt x="723" y="146"/>
                    <a:pt x="722" y="147"/>
                    <a:pt x="722" y="148"/>
                  </a:cubicBezTo>
                  <a:cubicBezTo>
                    <a:pt x="718" y="158"/>
                    <a:pt x="713" y="168"/>
                    <a:pt x="709" y="178"/>
                  </a:cubicBezTo>
                  <a:cubicBezTo>
                    <a:pt x="699" y="201"/>
                    <a:pt x="689" y="223"/>
                    <a:pt x="677" y="246"/>
                  </a:cubicBezTo>
                  <a:cubicBezTo>
                    <a:pt x="656" y="290"/>
                    <a:pt x="633" y="333"/>
                    <a:pt x="610" y="377"/>
                  </a:cubicBezTo>
                  <a:cubicBezTo>
                    <a:pt x="562" y="463"/>
                    <a:pt x="509" y="547"/>
                    <a:pt x="452" y="627"/>
                  </a:cubicBezTo>
                  <a:cubicBezTo>
                    <a:pt x="439" y="645"/>
                    <a:pt x="427" y="663"/>
                    <a:pt x="413" y="681"/>
                  </a:cubicBezTo>
                  <a:cubicBezTo>
                    <a:pt x="413" y="681"/>
                    <a:pt x="408" y="688"/>
                    <a:pt x="403" y="695"/>
                  </a:cubicBezTo>
                  <a:lnTo>
                    <a:pt x="403" y="695"/>
                  </a:lnTo>
                  <a:cubicBezTo>
                    <a:pt x="403" y="695"/>
                    <a:pt x="403" y="695"/>
                    <a:pt x="402" y="695"/>
                  </a:cubicBezTo>
                  <a:lnTo>
                    <a:pt x="402" y="695"/>
                  </a:lnTo>
                  <a:cubicBezTo>
                    <a:pt x="402" y="695"/>
                    <a:pt x="389" y="711"/>
                    <a:pt x="387" y="714"/>
                  </a:cubicBezTo>
                  <a:cubicBezTo>
                    <a:pt x="357" y="752"/>
                    <a:pt x="325" y="790"/>
                    <a:pt x="292" y="827"/>
                  </a:cubicBezTo>
                  <a:cubicBezTo>
                    <a:pt x="224" y="902"/>
                    <a:pt x="152" y="974"/>
                    <a:pt x="75" y="1041"/>
                  </a:cubicBezTo>
                  <a:cubicBezTo>
                    <a:pt x="0" y="1109"/>
                    <a:pt x="3" y="1245"/>
                    <a:pt x="75" y="1312"/>
                  </a:cubicBezTo>
                  <a:cubicBezTo>
                    <a:pt x="115" y="1349"/>
                    <a:pt x="162" y="1367"/>
                    <a:pt x="210" y="1367"/>
                  </a:cubicBezTo>
                  <a:cubicBezTo>
                    <a:pt x="258" y="1367"/>
                    <a:pt x="306" y="1348"/>
                    <a:pt x="346" y="1312"/>
                  </a:cubicBezTo>
                  <a:cubicBezTo>
                    <a:pt x="677" y="1018"/>
                    <a:pt x="927" y="650"/>
                    <a:pt x="1095" y="242"/>
                  </a:cubicBezTo>
                  <a:cubicBezTo>
                    <a:pt x="1133" y="149"/>
                    <a:pt x="1054" y="28"/>
                    <a:pt x="961" y="6"/>
                  </a:cubicBezTo>
                  <a:cubicBezTo>
                    <a:pt x="944" y="2"/>
                    <a:pt x="927" y="0"/>
                    <a:pt x="911" y="0"/>
                  </a:cubicBezTo>
                  <a:close/>
                </a:path>
              </a:pathLst>
            </a:custGeom>
            <a:solidFill>
              <a:srgbClr val="3A1F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15"/>
            <p:cNvSpPr/>
            <p:nvPr/>
          </p:nvSpPr>
          <p:spPr>
            <a:xfrm>
              <a:off x="2551225" y="4097625"/>
              <a:ext cx="19150" cy="24325"/>
            </a:xfrm>
            <a:custGeom>
              <a:avLst/>
              <a:gdLst/>
              <a:ahLst/>
              <a:cxnLst/>
              <a:rect l="l" t="t" r="r" b="b"/>
              <a:pathLst>
                <a:path w="766" h="973" extrusionOk="0">
                  <a:moveTo>
                    <a:pt x="551" y="1"/>
                  </a:moveTo>
                  <a:cubicBezTo>
                    <a:pt x="485" y="1"/>
                    <a:pt x="421" y="32"/>
                    <a:pt x="385" y="94"/>
                  </a:cubicBezTo>
                  <a:cubicBezTo>
                    <a:pt x="273" y="291"/>
                    <a:pt x="162" y="489"/>
                    <a:pt x="50" y="686"/>
                  </a:cubicBezTo>
                  <a:cubicBezTo>
                    <a:pt x="1" y="774"/>
                    <a:pt x="26" y="900"/>
                    <a:pt x="119" y="948"/>
                  </a:cubicBezTo>
                  <a:cubicBezTo>
                    <a:pt x="149" y="964"/>
                    <a:pt x="183" y="972"/>
                    <a:pt x="216" y="972"/>
                  </a:cubicBezTo>
                  <a:cubicBezTo>
                    <a:pt x="282" y="972"/>
                    <a:pt x="346" y="941"/>
                    <a:pt x="381" y="879"/>
                  </a:cubicBezTo>
                  <a:cubicBezTo>
                    <a:pt x="493" y="682"/>
                    <a:pt x="605" y="485"/>
                    <a:pt x="717" y="287"/>
                  </a:cubicBezTo>
                  <a:cubicBezTo>
                    <a:pt x="766" y="201"/>
                    <a:pt x="740" y="73"/>
                    <a:pt x="649" y="25"/>
                  </a:cubicBezTo>
                  <a:cubicBezTo>
                    <a:pt x="618" y="9"/>
                    <a:pt x="584" y="1"/>
                    <a:pt x="551" y="1"/>
                  </a:cubicBezTo>
                  <a:close/>
                </a:path>
              </a:pathLst>
            </a:custGeom>
            <a:solidFill>
              <a:srgbClr val="3A1F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15"/>
            <p:cNvSpPr/>
            <p:nvPr/>
          </p:nvSpPr>
          <p:spPr>
            <a:xfrm>
              <a:off x="2537350" y="4067675"/>
              <a:ext cx="18650" cy="24225"/>
            </a:xfrm>
            <a:custGeom>
              <a:avLst/>
              <a:gdLst/>
              <a:ahLst/>
              <a:cxnLst/>
              <a:rect l="l" t="t" r="r" b="b"/>
              <a:pathLst>
                <a:path w="746" h="969" extrusionOk="0">
                  <a:moveTo>
                    <a:pt x="647" y="356"/>
                  </a:moveTo>
                  <a:cubicBezTo>
                    <a:pt x="645" y="358"/>
                    <a:pt x="643" y="360"/>
                    <a:pt x="640" y="362"/>
                  </a:cubicBezTo>
                  <a:lnTo>
                    <a:pt x="640" y="362"/>
                  </a:lnTo>
                  <a:cubicBezTo>
                    <a:pt x="643" y="360"/>
                    <a:pt x="645" y="358"/>
                    <a:pt x="647" y="356"/>
                  </a:cubicBezTo>
                  <a:close/>
                  <a:moveTo>
                    <a:pt x="632" y="368"/>
                  </a:moveTo>
                  <a:cubicBezTo>
                    <a:pt x="625" y="374"/>
                    <a:pt x="617" y="380"/>
                    <a:pt x="609" y="385"/>
                  </a:cubicBezTo>
                  <a:cubicBezTo>
                    <a:pt x="617" y="379"/>
                    <a:pt x="624" y="373"/>
                    <a:pt x="632" y="368"/>
                  </a:cubicBezTo>
                  <a:close/>
                  <a:moveTo>
                    <a:pt x="442" y="603"/>
                  </a:moveTo>
                  <a:cubicBezTo>
                    <a:pt x="441" y="607"/>
                    <a:pt x="439" y="611"/>
                    <a:pt x="438" y="614"/>
                  </a:cubicBezTo>
                  <a:lnTo>
                    <a:pt x="438" y="614"/>
                  </a:lnTo>
                  <a:cubicBezTo>
                    <a:pt x="439" y="611"/>
                    <a:pt x="441" y="607"/>
                    <a:pt x="442" y="603"/>
                  </a:cubicBezTo>
                  <a:close/>
                  <a:moveTo>
                    <a:pt x="541" y="0"/>
                  </a:moveTo>
                  <a:cubicBezTo>
                    <a:pt x="510" y="0"/>
                    <a:pt x="479" y="8"/>
                    <a:pt x="451" y="28"/>
                  </a:cubicBezTo>
                  <a:cubicBezTo>
                    <a:pt x="328" y="114"/>
                    <a:pt x="223" y="221"/>
                    <a:pt x="146" y="351"/>
                  </a:cubicBezTo>
                  <a:cubicBezTo>
                    <a:pt x="67" y="482"/>
                    <a:pt x="25" y="625"/>
                    <a:pt x="6" y="776"/>
                  </a:cubicBezTo>
                  <a:cubicBezTo>
                    <a:pt x="1" y="822"/>
                    <a:pt x="31" y="882"/>
                    <a:pt x="62" y="912"/>
                  </a:cubicBezTo>
                  <a:cubicBezTo>
                    <a:pt x="94" y="945"/>
                    <a:pt x="147" y="969"/>
                    <a:pt x="194" y="969"/>
                  </a:cubicBezTo>
                  <a:cubicBezTo>
                    <a:pt x="195" y="969"/>
                    <a:pt x="197" y="969"/>
                    <a:pt x="198" y="968"/>
                  </a:cubicBezTo>
                  <a:cubicBezTo>
                    <a:pt x="245" y="966"/>
                    <a:pt x="298" y="949"/>
                    <a:pt x="333" y="912"/>
                  </a:cubicBezTo>
                  <a:lnTo>
                    <a:pt x="363" y="873"/>
                  </a:lnTo>
                  <a:cubicBezTo>
                    <a:pt x="378" y="847"/>
                    <a:pt x="387" y="818"/>
                    <a:pt x="389" y="788"/>
                  </a:cubicBezTo>
                  <a:lnTo>
                    <a:pt x="389" y="788"/>
                  </a:lnTo>
                  <a:cubicBezTo>
                    <a:pt x="398" y="735"/>
                    <a:pt x="411" y="684"/>
                    <a:pt x="430" y="634"/>
                  </a:cubicBezTo>
                  <a:lnTo>
                    <a:pt x="430" y="634"/>
                  </a:lnTo>
                  <a:cubicBezTo>
                    <a:pt x="454" y="581"/>
                    <a:pt x="484" y="530"/>
                    <a:pt x="518" y="482"/>
                  </a:cubicBezTo>
                  <a:lnTo>
                    <a:pt x="518" y="482"/>
                  </a:lnTo>
                  <a:cubicBezTo>
                    <a:pt x="553" y="440"/>
                    <a:pt x="591" y="402"/>
                    <a:pt x="634" y="367"/>
                  </a:cubicBezTo>
                  <a:lnTo>
                    <a:pt x="634" y="367"/>
                  </a:lnTo>
                  <a:cubicBezTo>
                    <a:pt x="637" y="364"/>
                    <a:pt x="641" y="362"/>
                    <a:pt x="645" y="360"/>
                  </a:cubicBezTo>
                  <a:cubicBezTo>
                    <a:pt x="687" y="331"/>
                    <a:pt x="719" y="295"/>
                    <a:pt x="733" y="244"/>
                  </a:cubicBezTo>
                  <a:cubicBezTo>
                    <a:pt x="745" y="198"/>
                    <a:pt x="740" y="137"/>
                    <a:pt x="713" y="96"/>
                  </a:cubicBezTo>
                  <a:cubicBezTo>
                    <a:pt x="678" y="40"/>
                    <a:pt x="609" y="0"/>
                    <a:pt x="541" y="0"/>
                  </a:cubicBezTo>
                  <a:close/>
                </a:path>
              </a:pathLst>
            </a:custGeom>
            <a:solidFill>
              <a:srgbClr val="3A1F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15"/>
            <p:cNvSpPr/>
            <p:nvPr/>
          </p:nvSpPr>
          <p:spPr>
            <a:xfrm>
              <a:off x="2577750" y="3955950"/>
              <a:ext cx="22825" cy="24625"/>
            </a:xfrm>
            <a:custGeom>
              <a:avLst/>
              <a:gdLst/>
              <a:ahLst/>
              <a:cxnLst/>
              <a:rect l="l" t="t" r="r" b="b"/>
              <a:pathLst>
                <a:path w="913" h="985" extrusionOk="0">
                  <a:moveTo>
                    <a:pt x="713" y="1"/>
                  </a:moveTo>
                  <a:cubicBezTo>
                    <a:pt x="666" y="1"/>
                    <a:pt x="619" y="18"/>
                    <a:pt x="586" y="56"/>
                  </a:cubicBezTo>
                  <a:cubicBezTo>
                    <a:pt x="409" y="256"/>
                    <a:pt x="233" y="457"/>
                    <a:pt x="56" y="657"/>
                  </a:cubicBezTo>
                  <a:cubicBezTo>
                    <a:pt x="23" y="696"/>
                    <a:pt x="0" y="741"/>
                    <a:pt x="0" y="793"/>
                  </a:cubicBezTo>
                  <a:cubicBezTo>
                    <a:pt x="0" y="840"/>
                    <a:pt x="22" y="896"/>
                    <a:pt x="56" y="928"/>
                  </a:cubicBezTo>
                  <a:cubicBezTo>
                    <a:pt x="94" y="963"/>
                    <a:pt x="147" y="984"/>
                    <a:pt x="200" y="984"/>
                  </a:cubicBezTo>
                  <a:cubicBezTo>
                    <a:pt x="248" y="984"/>
                    <a:pt x="295" y="967"/>
                    <a:pt x="329" y="928"/>
                  </a:cubicBezTo>
                  <a:cubicBezTo>
                    <a:pt x="504" y="728"/>
                    <a:pt x="680" y="527"/>
                    <a:pt x="857" y="327"/>
                  </a:cubicBezTo>
                  <a:cubicBezTo>
                    <a:pt x="890" y="289"/>
                    <a:pt x="913" y="244"/>
                    <a:pt x="913" y="191"/>
                  </a:cubicBezTo>
                  <a:cubicBezTo>
                    <a:pt x="913" y="144"/>
                    <a:pt x="893" y="88"/>
                    <a:pt x="857" y="56"/>
                  </a:cubicBezTo>
                  <a:cubicBezTo>
                    <a:pt x="819" y="21"/>
                    <a:pt x="766" y="1"/>
                    <a:pt x="713" y="1"/>
                  </a:cubicBezTo>
                  <a:close/>
                </a:path>
              </a:pathLst>
            </a:custGeom>
            <a:solidFill>
              <a:srgbClr val="3A1F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15"/>
            <p:cNvSpPr/>
            <p:nvPr/>
          </p:nvSpPr>
          <p:spPr>
            <a:xfrm>
              <a:off x="2496800" y="4063375"/>
              <a:ext cx="13850" cy="19350"/>
            </a:xfrm>
            <a:custGeom>
              <a:avLst/>
              <a:gdLst/>
              <a:ahLst/>
              <a:cxnLst/>
              <a:rect l="l" t="t" r="r" b="b"/>
              <a:pathLst>
                <a:path w="554" h="774" extrusionOk="0">
                  <a:moveTo>
                    <a:pt x="355" y="0"/>
                  </a:moveTo>
                  <a:cubicBezTo>
                    <a:pt x="339" y="0"/>
                    <a:pt x="323" y="3"/>
                    <a:pt x="307" y="7"/>
                  </a:cubicBezTo>
                  <a:cubicBezTo>
                    <a:pt x="264" y="21"/>
                    <a:pt x="212" y="51"/>
                    <a:pt x="193" y="95"/>
                  </a:cubicBezTo>
                  <a:cubicBezTo>
                    <a:pt x="138" y="225"/>
                    <a:pt x="83" y="355"/>
                    <a:pt x="29" y="485"/>
                  </a:cubicBezTo>
                  <a:cubicBezTo>
                    <a:pt x="15" y="506"/>
                    <a:pt x="7" y="531"/>
                    <a:pt x="6" y="556"/>
                  </a:cubicBezTo>
                  <a:cubicBezTo>
                    <a:pt x="1" y="582"/>
                    <a:pt x="2" y="607"/>
                    <a:pt x="10" y="632"/>
                  </a:cubicBezTo>
                  <a:cubicBezTo>
                    <a:pt x="22" y="677"/>
                    <a:pt x="57" y="725"/>
                    <a:pt x="97" y="747"/>
                  </a:cubicBezTo>
                  <a:cubicBezTo>
                    <a:pt x="128" y="763"/>
                    <a:pt x="163" y="774"/>
                    <a:pt x="198" y="774"/>
                  </a:cubicBezTo>
                  <a:cubicBezTo>
                    <a:pt x="215" y="774"/>
                    <a:pt x="231" y="771"/>
                    <a:pt x="246" y="766"/>
                  </a:cubicBezTo>
                  <a:cubicBezTo>
                    <a:pt x="290" y="752"/>
                    <a:pt x="342" y="723"/>
                    <a:pt x="360" y="678"/>
                  </a:cubicBezTo>
                  <a:cubicBezTo>
                    <a:pt x="414" y="548"/>
                    <a:pt x="469" y="419"/>
                    <a:pt x="524" y="289"/>
                  </a:cubicBezTo>
                  <a:cubicBezTo>
                    <a:pt x="538" y="267"/>
                    <a:pt x="545" y="244"/>
                    <a:pt x="547" y="217"/>
                  </a:cubicBezTo>
                  <a:cubicBezTo>
                    <a:pt x="553" y="192"/>
                    <a:pt x="552" y="167"/>
                    <a:pt x="543" y="141"/>
                  </a:cubicBezTo>
                  <a:cubicBezTo>
                    <a:pt x="531" y="97"/>
                    <a:pt x="497" y="49"/>
                    <a:pt x="455" y="26"/>
                  </a:cubicBezTo>
                  <a:cubicBezTo>
                    <a:pt x="425" y="11"/>
                    <a:pt x="390" y="0"/>
                    <a:pt x="355" y="0"/>
                  </a:cubicBezTo>
                  <a:close/>
                </a:path>
              </a:pathLst>
            </a:custGeom>
            <a:solidFill>
              <a:srgbClr val="3A1F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15"/>
            <p:cNvSpPr/>
            <p:nvPr/>
          </p:nvSpPr>
          <p:spPr>
            <a:xfrm>
              <a:off x="2565075" y="4015875"/>
              <a:ext cx="22800" cy="24600"/>
            </a:xfrm>
            <a:custGeom>
              <a:avLst/>
              <a:gdLst/>
              <a:ahLst/>
              <a:cxnLst/>
              <a:rect l="l" t="t" r="r" b="b"/>
              <a:pathLst>
                <a:path w="912" h="984" extrusionOk="0">
                  <a:moveTo>
                    <a:pt x="713" y="0"/>
                  </a:moveTo>
                  <a:cubicBezTo>
                    <a:pt x="665" y="0"/>
                    <a:pt x="619" y="17"/>
                    <a:pt x="585" y="56"/>
                  </a:cubicBezTo>
                  <a:cubicBezTo>
                    <a:pt x="409" y="256"/>
                    <a:pt x="232" y="456"/>
                    <a:pt x="56" y="657"/>
                  </a:cubicBezTo>
                  <a:cubicBezTo>
                    <a:pt x="22" y="695"/>
                    <a:pt x="0" y="740"/>
                    <a:pt x="0" y="792"/>
                  </a:cubicBezTo>
                  <a:cubicBezTo>
                    <a:pt x="0" y="839"/>
                    <a:pt x="21" y="897"/>
                    <a:pt x="56" y="928"/>
                  </a:cubicBezTo>
                  <a:cubicBezTo>
                    <a:pt x="94" y="963"/>
                    <a:pt x="147" y="983"/>
                    <a:pt x="200" y="983"/>
                  </a:cubicBezTo>
                  <a:cubicBezTo>
                    <a:pt x="247" y="983"/>
                    <a:pt x="294" y="967"/>
                    <a:pt x="328" y="928"/>
                  </a:cubicBezTo>
                  <a:cubicBezTo>
                    <a:pt x="503" y="727"/>
                    <a:pt x="680" y="527"/>
                    <a:pt x="856" y="327"/>
                  </a:cubicBezTo>
                  <a:cubicBezTo>
                    <a:pt x="890" y="288"/>
                    <a:pt x="912" y="243"/>
                    <a:pt x="912" y="191"/>
                  </a:cubicBezTo>
                  <a:cubicBezTo>
                    <a:pt x="912" y="144"/>
                    <a:pt x="892" y="88"/>
                    <a:pt x="856" y="56"/>
                  </a:cubicBezTo>
                  <a:cubicBezTo>
                    <a:pt x="818" y="21"/>
                    <a:pt x="765" y="0"/>
                    <a:pt x="713" y="0"/>
                  </a:cubicBezTo>
                  <a:close/>
                </a:path>
              </a:pathLst>
            </a:custGeom>
            <a:solidFill>
              <a:srgbClr val="3A1F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15"/>
            <p:cNvSpPr/>
            <p:nvPr/>
          </p:nvSpPr>
          <p:spPr>
            <a:xfrm>
              <a:off x="2639875" y="3902225"/>
              <a:ext cx="26075" cy="31575"/>
            </a:xfrm>
            <a:custGeom>
              <a:avLst/>
              <a:gdLst/>
              <a:ahLst/>
              <a:cxnLst/>
              <a:rect l="l" t="t" r="r" b="b"/>
              <a:pathLst>
                <a:path w="1043" h="1263" extrusionOk="0">
                  <a:moveTo>
                    <a:pt x="836" y="1"/>
                  </a:moveTo>
                  <a:cubicBezTo>
                    <a:pt x="806" y="1"/>
                    <a:pt x="775" y="9"/>
                    <a:pt x="749" y="29"/>
                  </a:cubicBezTo>
                  <a:cubicBezTo>
                    <a:pt x="413" y="283"/>
                    <a:pt x="164" y="621"/>
                    <a:pt x="32" y="1020"/>
                  </a:cubicBezTo>
                  <a:cubicBezTo>
                    <a:pt x="0" y="1115"/>
                    <a:pt x="69" y="1234"/>
                    <a:pt x="166" y="1257"/>
                  </a:cubicBezTo>
                  <a:cubicBezTo>
                    <a:pt x="182" y="1260"/>
                    <a:pt x="199" y="1262"/>
                    <a:pt x="214" y="1262"/>
                  </a:cubicBezTo>
                  <a:cubicBezTo>
                    <a:pt x="300" y="1262"/>
                    <a:pt x="373" y="1209"/>
                    <a:pt x="401" y="1123"/>
                  </a:cubicBezTo>
                  <a:cubicBezTo>
                    <a:pt x="409" y="1100"/>
                    <a:pt x="417" y="1078"/>
                    <a:pt x="425" y="1057"/>
                  </a:cubicBezTo>
                  <a:lnTo>
                    <a:pt x="436" y="1030"/>
                  </a:lnTo>
                  <a:cubicBezTo>
                    <a:pt x="437" y="1026"/>
                    <a:pt x="446" y="1004"/>
                    <a:pt x="446" y="1004"/>
                  </a:cubicBezTo>
                  <a:lnTo>
                    <a:pt x="446" y="1004"/>
                  </a:lnTo>
                  <a:cubicBezTo>
                    <a:pt x="446" y="1004"/>
                    <a:pt x="446" y="1004"/>
                    <a:pt x="446" y="1004"/>
                  </a:cubicBezTo>
                  <a:lnTo>
                    <a:pt x="446" y="1004"/>
                  </a:lnTo>
                  <a:cubicBezTo>
                    <a:pt x="447" y="1001"/>
                    <a:pt x="448" y="998"/>
                    <a:pt x="448" y="998"/>
                  </a:cubicBezTo>
                  <a:cubicBezTo>
                    <a:pt x="452" y="989"/>
                    <a:pt x="456" y="982"/>
                    <a:pt x="460" y="973"/>
                  </a:cubicBezTo>
                  <a:cubicBezTo>
                    <a:pt x="469" y="954"/>
                    <a:pt x="478" y="934"/>
                    <a:pt x="488" y="915"/>
                  </a:cubicBezTo>
                  <a:cubicBezTo>
                    <a:pt x="527" y="836"/>
                    <a:pt x="574" y="760"/>
                    <a:pt x="625" y="687"/>
                  </a:cubicBezTo>
                  <a:cubicBezTo>
                    <a:pt x="634" y="676"/>
                    <a:pt x="643" y="663"/>
                    <a:pt x="652" y="651"/>
                  </a:cubicBezTo>
                  <a:lnTo>
                    <a:pt x="652" y="651"/>
                  </a:lnTo>
                  <a:cubicBezTo>
                    <a:pt x="652" y="651"/>
                    <a:pt x="652" y="651"/>
                    <a:pt x="652" y="651"/>
                  </a:cubicBezTo>
                  <a:cubicBezTo>
                    <a:pt x="652" y="651"/>
                    <a:pt x="654" y="649"/>
                    <a:pt x="660" y="643"/>
                  </a:cubicBezTo>
                  <a:cubicBezTo>
                    <a:pt x="666" y="633"/>
                    <a:pt x="674" y="624"/>
                    <a:pt x="681" y="615"/>
                  </a:cubicBezTo>
                  <a:cubicBezTo>
                    <a:pt x="709" y="581"/>
                    <a:pt x="740" y="547"/>
                    <a:pt x="770" y="516"/>
                  </a:cubicBezTo>
                  <a:cubicBezTo>
                    <a:pt x="800" y="486"/>
                    <a:pt x="830" y="457"/>
                    <a:pt x="862" y="428"/>
                  </a:cubicBezTo>
                  <a:cubicBezTo>
                    <a:pt x="879" y="412"/>
                    <a:pt x="897" y="397"/>
                    <a:pt x="914" y="382"/>
                  </a:cubicBezTo>
                  <a:cubicBezTo>
                    <a:pt x="922" y="377"/>
                    <a:pt x="930" y="370"/>
                    <a:pt x="936" y="365"/>
                  </a:cubicBezTo>
                  <a:cubicBezTo>
                    <a:pt x="938" y="363"/>
                    <a:pt x="940" y="362"/>
                    <a:pt x="942" y="361"/>
                  </a:cubicBezTo>
                  <a:lnTo>
                    <a:pt x="942" y="361"/>
                  </a:lnTo>
                  <a:cubicBezTo>
                    <a:pt x="942" y="360"/>
                    <a:pt x="942" y="360"/>
                    <a:pt x="942" y="360"/>
                  </a:cubicBezTo>
                  <a:cubicBezTo>
                    <a:pt x="983" y="328"/>
                    <a:pt x="1016" y="298"/>
                    <a:pt x="1030" y="246"/>
                  </a:cubicBezTo>
                  <a:cubicBezTo>
                    <a:pt x="1043" y="200"/>
                    <a:pt x="1038" y="139"/>
                    <a:pt x="1011" y="98"/>
                  </a:cubicBezTo>
                  <a:cubicBezTo>
                    <a:pt x="976" y="43"/>
                    <a:pt x="905" y="1"/>
                    <a:pt x="836" y="1"/>
                  </a:cubicBezTo>
                  <a:close/>
                </a:path>
              </a:pathLst>
            </a:custGeom>
            <a:solidFill>
              <a:srgbClr val="3A1F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15"/>
            <p:cNvSpPr/>
            <p:nvPr/>
          </p:nvSpPr>
          <p:spPr>
            <a:xfrm>
              <a:off x="2733150" y="3773500"/>
              <a:ext cx="24500" cy="29000"/>
            </a:xfrm>
            <a:custGeom>
              <a:avLst/>
              <a:gdLst/>
              <a:ahLst/>
              <a:cxnLst/>
              <a:rect l="l" t="t" r="r" b="b"/>
              <a:pathLst>
                <a:path w="980" h="1160" extrusionOk="0">
                  <a:moveTo>
                    <a:pt x="609" y="592"/>
                  </a:moveTo>
                  <a:cubicBezTo>
                    <a:pt x="609" y="596"/>
                    <a:pt x="597" y="610"/>
                    <a:pt x="596" y="610"/>
                  </a:cubicBezTo>
                  <a:cubicBezTo>
                    <a:pt x="595" y="610"/>
                    <a:pt x="597" y="606"/>
                    <a:pt x="605" y="596"/>
                  </a:cubicBezTo>
                  <a:lnTo>
                    <a:pt x="609" y="592"/>
                  </a:lnTo>
                  <a:close/>
                  <a:moveTo>
                    <a:pt x="747" y="0"/>
                  </a:moveTo>
                  <a:cubicBezTo>
                    <a:pt x="716" y="0"/>
                    <a:pt x="685" y="9"/>
                    <a:pt x="658" y="28"/>
                  </a:cubicBezTo>
                  <a:cubicBezTo>
                    <a:pt x="352" y="242"/>
                    <a:pt x="124" y="556"/>
                    <a:pt x="26" y="918"/>
                  </a:cubicBezTo>
                  <a:cubicBezTo>
                    <a:pt x="1" y="1015"/>
                    <a:pt x="59" y="1131"/>
                    <a:pt x="161" y="1154"/>
                  </a:cubicBezTo>
                  <a:cubicBezTo>
                    <a:pt x="177" y="1157"/>
                    <a:pt x="192" y="1159"/>
                    <a:pt x="208" y="1159"/>
                  </a:cubicBezTo>
                  <a:cubicBezTo>
                    <a:pt x="293" y="1159"/>
                    <a:pt x="373" y="1107"/>
                    <a:pt x="397" y="1020"/>
                  </a:cubicBezTo>
                  <a:cubicBezTo>
                    <a:pt x="407" y="983"/>
                    <a:pt x="418" y="946"/>
                    <a:pt x="431" y="911"/>
                  </a:cubicBezTo>
                  <a:cubicBezTo>
                    <a:pt x="436" y="895"/>
                    <a:pt x="442" y="879"/>
                    <a:pt x="449" y="864"/>
                  </a:cubicBezTo>
                  <a:lnTo>
                    <a:pt x="449" y="864"/>
                  </a:lnTo>
                  <a:cubicBezTo>
                    <a:pt x="449" y="863"/>
                    <a:pt x="450" y="862"/>
                    <a:pt x="450" y="861"/>
                  </a:cubicBezTo>
                  <a:lnTo>
                    <a:pt x="460" y="839"/>
                  </a:lnTo>
                  <a:cubicBezTo>
                    <a:pt x="493" y="768"/>
                    <a:pt x="533" y="699"/>
                    <a:pt x="577" y="636"/>
                  </a:cubicBezTo>
                  <a:cubicBezTo>
                    <a:pt x="582" y="628"/>
                    <a:pt x="609" y="599"/>
                    <a:pt x="609" y="592"/>
                  </a:cubicBezTo>
                  <a:lnTo>
                    <a:pt x="609" y="592"/>
                  </a:lnTo>
                  <a:lnTo>
                    <a:pt x="625" y="573"/>
                  </a:lnTo>
                  <a:cubicBezTo>
                    <a:pt x="649" y="544"/>
                    <a:pt x="674" y="516"/>
                    <a:pt x="701" y="488"/>
                  </a:cubicBezTo>
                  <a:cubicBezTo>
                    <a:pt x="729" y="461"/>
                    <a:pt x="757" y="435"/>
                    <a:pt x="785" y="410"/>
                  </a:cubicBezTo>
                  <a:cubicBezTo>
                    <a:pt x="793" y="404"/>
                    <a:pt x="822" y="382"/>
                    <a:pt x="821" y="382"/>
                  </a:cubicBezTo>
                  <a:lnTo>
                    <a:pt x="821" y="382"/>
                  </a:lnTo>
                  <a:cubicBezTo>
                    <a:pt x="821" y="382"/>
                    <a:pt x="821" y="383"/>
                    <a:pt x="819" y="384"/>
                  </a:cubicBezTo>
                  <a:lnTo>
                    <a:pt x="819" y="384"/>
                  </a:lnTo>
                  <a:cubicBezTo>
                    <a:pt x="830" y="375"/>
                    <a:pt x="841" y="367"/>
                    <a:pt x="852" y="359"/>
                  </a:cubicBezTo>
                  <a:cubicBezTo>
                    <a:pt x="934" y="302"/>
                    <a:pt x="980" y="189"/>
                    <a:pt x="921" y="97"/>
                  </a:cubicBezTo>
                  <a:cubicBezTo>
                    <a:pt x="885" y="41"/>
                    <a:pt x="815" y="0"/>
                    <a:pt x="747" y="0"/>
                  </a:cubicBezTo>
                  <a:close/>
                </a:path>
              </a:pathLst>
            </a:custGeom>
            <a:solidFill>
              <a:srgbClr val="3A1F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15"/>
            <p:cNvSpPr/>
            <p:nvPr/>
          </p:nvSpPr>
          <p:spPr>
            <a:xfrm>
              <a:off x="2804950" y="3719175"/>
              <a:ext cx="16300" cy="21700"/>
            </a:xfrm>
            <a:custGeom>
              <a:avLst/>
              <a:gdLst/>
              <a:ahLst/>
              <a:cxnLst/>
              <a:rect l="l" t="t" r="r" b="b"/>
              <a:pathLst>
                <a:path w="652" h="868" extrusionOk="0">
                  <a:moveTo>
                    <a:pt x="451" y="0"/>
                  </a:moveTo>
                  <a:cubicBezTo>
                    <a:pt x="385" y="0"/>
                    <a:pt x="320" y="30"/>
                    <a:pt x="287" y="93"/>
                  </a:cubicBezTo>
                  <a:cubicBezTo>
                    <a:pt x="203" y="256"/>
                    <a:pt x="118" y="419"/>
                    <a:pt x="34" y="582"/>
                  </a:cubicBezTo>
                  <a:cubicBezTo>
                    <a:pt x="10" y="628"/>
                    <a:pt x="1" y="679"/>
                    <a:pt x="15" y="730"/>
                  </a:cubicBezTo>
                  <a:cubicBezTo>
                    <a:pt x="26" y="774"/>
                    <a:pt x="61" y="823"/>
                    <a:pt x="103" y="844"/>
                  </a:cubicBezTo>
                  <a:cubicBezTo>
                    <a:pt x="133" y="860"/>
                    <a:pt x="167" y="868"/>
                    <a:pt x="201" y="868"/>
                  </a:cubicBezTo>
                  <a:cubicBezTo>
                    <a:pt x="267" y="868"/>
                    <a:pt x="332" y="838"/>
                    <a:pt x="365" y="776"/>
                  </a:cubicBezTo>
                  <a:cubicBezTo>
                    <a:pt x="449" y="613"/>
                    <a:pt x="534" y="450"/>
                    <a:pt x="618" y="287"/>
                  </a:cubicBezTo>
                  <a:cubicBezTo>
                    <a:pt x="643" y="241"/>
                    <a:pt x="651" y="190"/>
                    <a:pt x="637" y="139"/>
                  </a:cubicBezTo>
                  <a:cubicBezTo>
                    <a:pt x="626" y="94"/>
                    <a:pt x="592" y="46"/>
                    <a:pt x="550" y="24"/>
                  </a:cubicBezTo>
                  <a:cubicBezTo>
                    <a:pt x="520" y="8"/>
                    <a:pt x="485" y="0"/>
                    <a:pt x="451" y="0"/>
                  </a:cubicBezTo>
                  <a:close/>
                </a:path>
              </a:pathLst>
            </a:custGeom>
            <a:solidFill>
              <a:srgbClr val="3A1F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15"/>
            <p:cNvSpPr/>
            <p:nvPr/>
          </p:nvSpPr>
          <p:spPr>
            <a:xfrm>
              <a:off x="2763900" y="3680975"/>
              <a:ext cx="29875" cy="37300"/>
            </a:xfrm>
            <a:custGeom>
              <a:avLst/>
              <a:gdLst/>
              <a:ahLst/>
              <a:cxnLst/>
              <a:rect l="l" t="t" r="r" b="b"/>
              <a:pathLst>
                <a:path w="1195" h="1492" extrusionOk="0">
                  <a:moveTo>
                    <a:pt x="975" y="0"/>
                  </a:moveTo>
                  <a:cubicBezTo>
                    <a:pt x="909" y="0"/>
                    <a:pt x="848" y="34"/>
                    <a:pt x="808" y="93"/>
                  </a:cubicBezTo>
                  <a:cubicBezTo>
                    <a:pt x="557" y="464"/>
                    <a:pt x="307" y="834"/>
                    <a:pt x="57" y="1205"/>
                  </a:cubicBezTo>
                  <a:cubicBezTo>
                    <a:pt x="1" y="1289"/>
                    <a:pt x="39" y="1421"/>
                    <a:pt x="125" y="1467"/>
                  </a:cubicBezTo>
                  <a:cubicBezTo>
                    <a:pt x="157" y="1484"/>
                    <a:pt x="190" y="1492"/>
                    <a:pt x="221" y="1492"/>
                  </a:cubicBezTo>
                  <a:cubicBezTo>
                    <a:pt x="286" y="1492"/>
                    <a:pt x="347" y="1458"/>
                    <a:pt x="388" y="1398"/>
                  </a:cubicBezTo>
                  <a:cubicBezTo>
                    <a:pt x="638" y="1028"/>
                    <a:pt x="888" y="657"/>
                    <a:pt x="1139" y="288"/>
                  </a:cubicBezTo>
                  <a:cubicBezTo>
                    <a:pt x="1195" y="204"/>
                    <a:pt x="1157" y="72"/>
                    <a:pt x="1070" y="25"/>
                  </a:cubicBezTo>
                  <a:cubicBezTo>
                    <a:pt x="1039" y="8"/>
                    <a:pt x="1006" y="0"/>
                    <a:pt x="975" y="0"/>
                  </a:cubicBezTo>
                  <a:close/>
                </a:path>
              </a:pathLst>
            </a:custGeom>
            <a:solidFill>
              <a:srgbClr val="7744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15"/>
            <p:cNvSpPr/>
            <p:nvPr/>
          </p:nvSpPr>
          <p:spPr>
            <a:xfrm>
              <a:off x="2732425" y="3690150"/>
              <a:ext cx="26250" cy="31775"/>
            </a:xfrm>
            <a:custGeom>
              <a:avLst/>
              <a:gdLst/>
              <a:ahLst/>
              <a:cxnLst/>
              <a:rect l="l" t="t" r="r" b="b"/>
              <a:pathLst>
                <a:path w="1050" h="1271" extrusionOk="0">
                  <a:moveTo>
                    <a:pt x="828" y="0"/>
                  </a:moveTo>
                  <a:cubicBezTo>
                    <a:pt x="763" y="0"/>
                    <a:pt x="703" y="34"/>
                    <a:pt x="662" y="94"/>
                  </a:cubicBezTo>
                  <a:lnTo>
                    <a:pt x="56" y="983"/>
                  </a:lnTo>
                  <a:cubicBezTo>
                    <a:pt x="0" y="1066"/>
                    <a:pt x="39" y="1199"/>
                    <a:pt x="125" y="1245"/>
                  </a:cubicBezTo>
                  <a:cubicBezTo>
                    <a:pt x="157" y="1262"/>
                    <a:pt x="190" y="1270"/>
                    <a:pt x="221" y="1270"/>
                  </a:cubicBezTo>
                  <a:cubicBezTo>
                    <a:pt x="286" y="1270"/>
                    <a:pt x="347" y="1236"/>
                    <a:pt x="388" y="1177"/>
                  </a:cubicBezTo>
                  <a:cubicBezTo>
                    <a:pt x="590" y="880"/>
                    <a:pt x="791" y="583"/>
                    <a:pt x="994" y="288"/>
                  </a:cubicBezTo>
                  <a:cubicBezTo>
                    <a:pt x="1050" y="204"/>
                    <a:pt x="1011" y="71"/>
                    <a:pt x="925" y="26"/>
                  </a:cubicBezTo>
                  <a:cubicBezTo>
                    <a:pt x="893" y="9"/>
                    <a:pt x="860" y="0"/>
                    <a:pt x="828" y="0"/>
                  </a:cubicBezTo>
                  <a:close/>
                </a:path>
              </a:pathLst>
            </a:custGeom>
            <a:solidFill>
              <a:srgbClr val="7744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15"/>
            <p:cNvSpPr/>
            <p:nvPr/>
          </p:nvSpPr>
          <p:spPr>
            <a:xfrm>
              <a:off x="2671550" y="3765425"/>
              <a:ext cx="20675" cy="31500"/>
            </a:xfrm>
            <a:custGeom>
              <a:avLst/>
              <a:gdLst/>
              <a:ahLst/>
              <a:cxnLst/>
              <a:rect l="l" t="t" r="r" b="b"/>
              <a:pathLst>
                <a:path w="827" h="1260" extrusionOk="0">
                  <a:moveTo>
                    <a:pt x="615" y="1"/>
                  </a:moveTo>
                  <a:cubicBezTo>
                    <a:pt x="549" y="1"/>
                    <a:pt x="482" y="30"/>
                    <a:pt x="452" y="93"/>
                  </a:cubicBezTo>
                  <a:cubicBezTo>
                    <a:pt x="316" y="387"/>
                    <a:pt x="178" y="680"/>
                    <a:pt x="42" y="974"/>
                  </a:cubicBezTo>
                  <a:cubicBezTo>
                    <a:pt x="0" y="1064"/>
                    <a:pt x="13" y="1185"/>
                    <a:pt x="111" y="1236"/>
                  </a:cubicBezTo>
                  <a:cubicBezTo>
                    <a:pt x="140" y="1252"/>
                    <a:pt x="175" y="1260"/>
                    <a:pt x="210" y="1260"/>
                  </a:cubicBezTo>
                  <a:cubicBezTo>
                    <a:pt x="276" y="1260"/>
                    <a:pt x="343" y="1231"/>
                    <a:pt x="373" y="1168"/>
                  </a:cubicBezTo>
                  <a:cubicBezTo>
                    <a:pt x="509" y="875"/>
                    <a:pt x="647" y="581"/>
                    <a:pt x="784" y="288"/>
                  </a:cubicBezTo>
                  <a:cubicBezTo>
                    <a:pt x="826" y="196"/>
                    <a:pt x="812" y="76"/>
                    <a:pt x="714" y="24"/>
                  </a:cubicBezTo>
                  <a:cubicBezTo>
                    <a:pt x="685" y="9"/>
                    <a:pt x="650" y="1"/>
                    <a:pt x="615" y="1"/>
                  </a:cubicBezTo>
                  <a:close/>
                </a:path>
              </a:pathLst>
            </a:custGeom>
            <a:solidFill>
              <a:srgbClr val="7744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15"/>
            <p:cNvSpPr/>
            <p:nvPr/>
          </p:nvSpPr>
          <p:spPr>
            <a:xfrm>
              <a:off x="2695600" y="3782650"/>
              <a:ext cx="21625" cy="26775"/>
            </a:xfrm>
            <a:custGeom>
              <a:avLst/>
              <a:gdLst/>
              <a:ahLst/>
              <a:cxnLst/>
              <a:rect l="l" t="t" r="r" b="b"/>
              <a:pathLst>
                <a:path w="865" h="1071" extrusionOk="0">
                  <a:moveTo>
                    <a:pt x="645" y="1"/>
                  </a:moveTo>
                  <a:cubicBezTo>
                    <a:pt x="580" y="1"/>
                    <a:pt x="518" y="33"/>
                    <a:pt x="480" y="94"/>
                  </a:cubicBezTo>
                  <a:cubicBezTo>
                    <a:pt x="338" y="325"/>
                    <a:pt x="197" y="554"/>
                    <a:pt x="54" y="784"/>
                  </a:cubicBezTo>
                  <a:cubicBezTo>
                    <a:pt x="0" y="869"/>
                    <a:pt x="32" y="999"/>
                    <a:pt x="123" y="1046"/>
                  </a:cubicBezTo>
                  <a:cubicBezTo>
                    <a:pt x="154" y="1063"/>
                    <a:pt x="187" y="1071"/>
                    <a:pt x="220" y="1071"/>
                  </a:cubicBezTo>
                  <a:cubicBezTo>
                    <a:pt x="285" y="1071"/>
                    <a:pt x="348" y="1039"/>
                    <a:pt x="385" y="978"/>
                  </a:cubicBezTo>
                  <a:cubicBezTo>
                    <a:pt x="528" y="748"/>
                    <a:pt x="669" y="518"/>
                    <a:pt x="811" y="288"/>
                  </a:cubicBezTo>
                  <a:cubicBezTo>
                    <a:pt x="865" y="202"/>
                    <a:pt x="833" y="72"/>
                    <a:pt x="743" y="25"/>
                  </a:cubicBezTo>
                  <a:cubicBezTo>
                    <a:pt x="711" y="9"/>
                    <a:pt x="678" y="1"/>
                    <a:pt x="645" y="1"/>
                  </a:cubicBezTo>
                  <a:close/>
                </a:path>
              </a:pathLst>
            </a:custGeom>
            <a:solidFill>
              <a:srgbClr val="7744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15"/>
            <p:cNvSpPr/>
            <p:nvPr/>
          </p:nvSpPr>
          <p:spPr>
            <a:xfrm>
              <a:off x="2618625" y="3860200"/>
              <a:ext cx="40275" cy="46575"/>
            </a:xfrm>
            <a:custGeom>
              <a:avLst/>
              <a:gdLst/>
              <a:ahLst/>
              <a:cxnLst/>
              <a:rect l="l" t="t" r="r" b="b"/>
              <a:pathLst>
                <a:path w="1611" h="1863" extrusionOk="0">
                  <a:moveTo>
                    <a:pt x="1401" y="1"/>
                  </a:moveTo>
                  <a:cubicBezTo>
                    <a:pt x="1351" y="1"/>
                    <a:pt x="1302" y="20"/>
                    <a:pt x="1263" y="55"/>
                  </a:cubicBezTo>
                  <a:lnTo>
                    <a:pt x="1263" y="56"/>
                  </a:lnTo>
                  <a:cubicBezTo>
                    <a:pt x="788" y="492"/>
                    <a:pt x="387" y="1007"/>
                    <a:pt x="81" y="1574"/>
                  </a:cubicBezTo>
                  <a:cubicBezTo>
                    <a:pt x="0" y="1724"/>
                    <a:pt x="133" y="1863"/>
                    <a:pt x="262" y="1863"/>
                  </a:cubicBezTo>
                  <a:cubicBezTo>
                    <a:pt x="319" y="1863"/>
                    <a:pt x="376" y="1835"/>
                    <a:pt x="412" y="1768"/>
                  </a:cubicBezTo>
                  <a:cubicBezTo>
                    <a:pt x="704" y="1226"/>
                    <a:pt x="1082" y="743"/>
                    <a:pt x="1534" y="328"/>
                  </a:cubicBezTo>
                  <a:cubicBezTo>
                    <a:pt x="1610" y="258"/>
                    <a:pt x="1605" y="126"/>
                    <a:pt x="1534" y="55"/>
                  </a:cubicBezTo>
                  <a:cubicBezTo>
                    <a:pt x="1496" y="18"/>
                    <a:pt x="1449" y="1"/>
                    <a:pt x="1401" y="1"/>
                  </a:cubicBezTo>
                  <a:close/>
                </a:path>
              </a:pathLst>
            </a:custGeom>
            <a:solidFill>
              <a:srgbClr val="7744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15"/>
            <p:cNvSpPr/>
            <p:nvPr/>
          </p:nvSpPr>
          <p:spPr>
            <a:xfrm>
              <a:off x="2702325" y="3834475"/>
              <a:ext cx="22825" cy="24575"/>
            </a:xfrm>
            <a:custGeom>
              <a:avLst/>
              <a:gdLst/>
              <a:ahLst/>
              <a:cxnLst/>
              <a:rect l="l" t="t" r="r" b="b"/>
              <a:pathLst>
                <a:path w="913" h="983" extrusionOk="0">
                  <a:moveTo>
                    <a:pt x="713" y="0"/>
                  </a:moveTo>
                  <a:cubicBezTo>
                    <a:pt x="665" y="0"/>
                    <a:pt x="618" y="17"/>
                    <a:pt x="584" y="56"/>
                  </a:cubicBezTo>
                  <a:cubicBezTo>
                    <a:pt x="409" y="255"/>
                    <a:pt x="233" y="457"/>
                    <a:pt x="56" y="656"/>
                  </a:cubicBezTo>
                  <a:cubicBezTo>
                    <a:pt x="23" y="695"/>
                    <a:pt x="0" y="740"/>
                    <a:pt x="0" y="793"/>
                  </a:cubicBezTo>
                  <a:cubicBezTo>
                    <a:pt x="0" y="840"/>
                    <a:pt x="20" y="896"/>
                    <a:pt x="56" y="928"/>
                  </a:cubicBezTo>
                  <a:cubicBezTo>
                    <a:pt x="94" y="962"/>
                    <a:pt x="148" y="983"/>
                    <a:pt x="200" y="983"/>
                  </a:cubicBezTo>
                  <a:cubicBezTo>
                    <a:pt x="247" y="983"/>
                    <a:pt x="294" y="966"/>
                    <a:pt x="327" y="928"/>
                  </a:cubicBezTo>
                  <a:cubicBezTo>
                    <a:pt x="504" y="728"/>
                    <a:pt x="680" y="527"/>
                    <a:pt x="857" y="327"/>
                  </a:cubicBezTo>
                  <a:cubicBezTo>
                    <a:pt x="890" y="288"/>
                    <a:pt x="913" y="243"/>
                    <a:pt x="913" y="190"/>
                  </a:cubicBezTo>
                  <a:cubicBezTo>
                    <a:pt x="913" y="143"/>
                    <a:pt x="891" y="87"/>
                    <a:pt x="857" y="56"/>
                  </a:cubicBezTo>
                  <a:cubicBezTo>
                    <a:pt x="819" y="21"/>
                    <a:pt x="766" y="0"/>
                    <a:pt x="713" y="0"/>
                  </a:cubicBezTo>
                  <a:close/>
                </a:path>
              </a:pathLst>
            </a:custGeom>
            <a:solidFill>
              <a:srgbClr val="7744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15"/>
            <p:cNvSpPr/>
            <p:nvPr/>
          </p:nvSpPr>
          <p:spPr>
            <a:xfrm>
              <a:off x="2603750" y="3844925"/>
              <a:ext cx="32825" cy="34625"/>
            </a:xfrm>
            <a:custGeom>
              <a:avLst/>
              <a:gdLst/>
              <a:ahLst/>
              <a:cxnLst/>
              <a:rect l="l" t="t" r="r" b="b"/>
              <a:pathLst>
                <a:path w="1313" h="1385" extrusionOk="0">
                  <a:moveTo>
                    <a:pt x="1090" y="0"/>
                  </a:moveTo>
                  <a:cubicBezTo>
                    <a:pt x="1042" y="0"/>
                    <a:pt x="995" y="18"/>
                    <a:pt x="961" y="56"/>
                  </a:cubicBezTo>
                  <a:cubicBezTo>
                    <a:pt x="667" y="390"/>
                    <a:pt x="375" y="725"/>
                    <a:pt x="80" y="1058"/>
                  </a:cubicBezTo>
                  <a:cubicBezTo>
                    <a:pt x="14" y="1133"/>
                    <a:pt x="0" y="1257"/>
                    <a:pt x="80" y="1329"/>
                  </a:cubicBezTo>
                  <a:cubicBezTo>
                    <a:pt x="118" y="1364"/>
                    <a:pt x="172" y="1385"/>
                    <a:pt x="224" y="1385"/>
                  </a:cubicBezTo>
                  <a:cubicBezTo>
                    <a:pt x="272" y="1385"/>
                    <a:pt x="318" y="1368"/>
                    <a:pt x="352" y="1329"/>
                  </a:cubicBezTo>
                  <a:cubicBezTo>
                    <a:pt x="646" y="996"/>
                    <a:pt x="940" y="661"/>
                    <a:pt x="1233" y="328"/>
                  </a:cubicBezTo>
                  <a:cubicBezTo>
                    <a:pt x="1299" y="252"/>
                    <a:pt x="1313" y="129"/>
                    <a:pt x="1233" y="56"/>
                  </a:cubicBezTo>
                  <a:cubicBezTo>
                    <a:pt x="1195" y="21"/>
                    <a:pt x="1142" y="0"/>
                    <a:pt x="1090" y="0"/>
                  </a:cubicBezTo>
                  <a:close/>
                </a:path>
              </a:pathLst>
            </a:custGeom>
            <a:solidFill>
              <a:srgbClr val="7744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15"/>
            <p:cNvSpPr/>
            <p:nvPr/>
          </p:nvSpPr>
          <p:spPr>
            <a:xfrm>
              <a:off x="2514475" y="3942900"/>
              <a:ext cx="26400" cy="31675"/>
            </a:xfrm>
            <a:custGeom>
              <a:avLst/>
              <a:gdLst/>
              <a:ahLst/>
              <a:cxnLst/>
              <a:rect l="l" t="t" r="r" b="b"/>
              <a:pathLst>
                <a:path w="1056" h="1267" extrusionOk="0">
                  <a:moveTo>
                    <a:pt x="833" y="0"/>
                  </a:moveTo>
                  <a:cubicBezTo>
                    <a:pt x="768" y="0"/>
                    <a:pt x="708" y="34"/>
                    <a:pt x="667" y="94"/>
                  </a:cubicBezTo>
                  <a:cubicBezTo>
                    <a:pt x="464" y="390"/>
                    <a:pt x="260" y="685"/>
                    <a:pt x="57" y="980"/>
                  </a:cubicBezTo>
                  <a:cubicBezTo>
                    <a:pt x="0" y="1063"/>
                    <a:pt x="38" y="1197"/>
                    <a:pt x="126" y="1243"/>
                  </a:cubicBezTo>
                  <a:cubicBezTo>
                    <a:pt x="158" y="1259"/>
                    <a:pt x="190" y="1267"/>
                    <a:pt x="221" y="1267"/>
                  </a:cubicBezTo>
                  <a:cubicBezTo>
                    <a:pt x="286" y="1267"/>
                    <a:pt x="347" y="1233"/>
                    <a:pt x="388" y="1174"/>
                  </a:cubicBezTo>
                  <a:cubicBezTo>
                    <a:pt x="592" y="878"/>
                    <a:pt x="795" y="583"/>
                    <a:pt x="998" y="288"/>
                  </a:cubicBezTo>
                  <a:cubicBezTo>
                    <a:pt x="1056" y="205"/>
                    <a:pt x="1016" y="71"/>
                    <a:pt x="930" y="25"/>
                  </a:cubicBezTo>
                  <a:cubicBezTo>
                    <a:pt x="897" y="8"/>
                    <a:pt x="865" y="0"/>
                    <a:pt x="833" y="0"/>
                  </a:cubicBezTo>
                  <a:close/>
                </a:path>
              </a:pathLst>
            </a:custGeom>
            <a:solidFill>
              <a:srgbClr val="7744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15"/>
            <p:cNvSpPr/>
            <p:nvPr/>
          </p:nvSpPr>
          <p:spPr>
            <a:xfrm>
              <a:off x="2471600" y="4005650"/>
              <a:ext cx="19300" cy="24250"/>
            </a:xfrm>
            <a:custGeom>
              <a:avLst/>
              <a:gdLst/>
              <a:ahLst/>
              <a:cxnLst/>
              <a:rect l="l" t="t" r="r" b="b"/>
              <a:pathLst>
                <a:path w="772" h="970" extrusionOk="0">
                  <a:moveTo>
                    <a:pt x="555" y="0"/>
                  </a:moveTo>
                  <a:cubicBezTo>
                    <a:pt x="489" y="0"/>
                    <a:pt x="425" y="32"/>
                    <a:pt x="390" y="94"/>
                  </a:cubicBezTo>
                  <a:cubicBezTo>
                    <a:pt x="277" y="290"/>
                    <a:pt x="163" y="486"/>
                    <a:pt x="50" y="682"/>
                  </a:cubicBezTo>
                  <a:cubicBezTo>
                    <a:pt x="0" y="770"/>
                    <a:pt x="27" y="896"/>
                    <a:pt x="119" y="945"/>
                  </a:cubicBezTo>
                  <a:cubicBezTo>
                    <a:pt x="149" y="961"/>
                    <a:pt x="183" y="969"/>
                    <a:pt x="216" y="969"/>
                  </a:cubicBezTo>
                  <a:cubicBezTo>
                    <a:pt x="281" y="969"/>
                    <a:pt x="345" y="938"/>
                    <a:pt x="381" y="876"/>
                  </a:cubicBezTo>
                  <a:cubicBezTo>
                    <a:pt x="494" y="679"/>
                    <a:pt x="608" y="483"/>
                    <a:pt x="721" y="287"/>
                  </a:cubicBezTo>
                  <a:cubicBezTo>
                    <a:pt x="772" y="199"/>
                    <a:pt x="745" y="73"/>
                    <a:pt x="652" y="25"/>
                  </a:cubicBezTo>
                  <a:cubicBezTo>
                    <a:pt x="622" y="9"/>
                    <a:pt x="588" y="0"/>
                    <a:pt x="555" y="0"/>
                  </a:cubicBezTo>
                  <a:close/>
                </a:path>
              </a:pathLst>
            </a:custGeom>
            <a:solidFill>
              <a:srgbClr val="7744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15"/>
            <p:cNvSpPr/>
            <p:nvPr/>
          </p:nvSpPr>
          <p:spPr>
            <a:xfrm>
              <a:off x="2581950" y="3918250"/>
              <a:ext cx="16225" cy="17150"/>
            </a:xfrm>
            <a:custGeom>
              <a:avLst/>
              <a:gdLst/>
              <a:ahLst/>
              <a:cxnLst/>
              <a:rect l="l" t="t" r="r" b="b"/>
              <a:pathLst>
                <a:path w="649" h="686" extrusionOk="0">
                  <a:moveTo>
                    <a:pt x="460" y="1"/>
                  </a:moveTo>
                  <a:cubicBezTo>
                    <a:pt x="458" y="1"/>
                    <a:pt x="457" y="1"/>
                    <a:pt x="456" y="1"/>
                  </a:cubicBezTo>
                  <a:cubicBezTo>
                    <a:pt x="408" y="3"/>
                    <a:pt x="354" y="18"/>
                    <a:pt x="321" y="57"/>
                  </a:cubicBezTo>
                  <a:cubicBezTo>
                    <a:pt x="232" y="157"/>
                    <a:pt x="144" y="258"/>
                    <a:pt x="56" y="358"/>
                  </a:cubicBezTo>
                  <a:cubicBezTo>
                    <a:pt x="22" y="397"/>
                    <a:pt x="0" y="441"/>
                    <a:pt x="0" y="493"/>
                  </a:cubicBezTo>
                  <a:cubicBezTo>
                    <a:pt x="0" y="540"/>
                    <a:pt x="21" y="596"/>
                    <a:pt x="56" y="630"/>
                  </a:cubicBezTo>
                  <a:cubicBezTo>
                    <a:pt x="91" y="661"/>
                    <a:pt x="136" y="686"/>
                    <a:pt x="184" y="686"/>
                  </a:cubicBezTo>
                  <a:cubicBezTo>
                    <a:pt x="186" y="686"/>
                    <a:pt x="189" y="686"/>
                    <a:pt x="191" y="686"/>
                  </a:cubicBezTo>
                  <a:cubicBezTo>
                    <a:pt x="241" y="683"/>
                    <a:pt x="294" y="668"/>
                    <a:pt x="327" y="630"/>
                  </a:cubicBezTo>
                  <a:cubicBezTo>
                    <a:pt x="415" y="529"/>
                    <a:pt x="503" y="428"/>
                    <a:pt x="592" y="328"/>
                  </a:cubicBezTo>
                  <a:cubicBezTo>
                    <a:pt x="625" y="290"/>
                    <a:pt x="648" y="245"/>
                    <a:pt x="648" y="193"/>
                  </a:cubicBezTo>
                  <a:cubicBezTo>
                    <a:pt x="648" y="146"/>
                    <a:pt x="627" y="90"/>
                    <a:pt x="592" y="57"/>
                  </a:cubicBezTo>
                  <a:cubicBezTo>
                    <a:pt x="557" y="26"/>
                    <a:pt x="509" y="1"/>
                    <a:pt x="460" y="1"/>
                  </a:cubicBezTo>
                  <a:close/>
                </a:path>
              </a:pathLst>
            </a:custGeom>
            <a:solidFill>
              <a:srgbClr val="7744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15"/>
            <p:cNvSpPr/>
            <p:nvPr/>
          </p:nvSpPr>
          <p:spPr>
            <a:xfrm>
              <a:off x="2488550" y="4024950"/>
              <a:ext cx="23625" cy="37225"/>
            </a:xfrm>
            <a:custGeom>
              <a:avLst/>
              <a:gdLst/>
              <a:ahLst/>
              <a:cxnLst/>
              <a:rect l="l" t="t" r="r" b="b"/>
              <a:pathLst>
                <a:path w="945" h="1489" extrusionOk="0">
                  <a:moveTo>
                    <a:pt x="733" y="0"/>
                  </a:moveTo>
                  <a:cubicBezTo>
                    <a:pt x="666" y="0"/>
                    <a:pt x="600" y="30"/>
                    <a:pt x="570" y="93"/>
                  </a:cubicBezTo>
                  <a:cubicBezTo>
                    <a:pt x="394" y="462"/>
                    <a:pt x="219" y="833"/>
                    <a:pt x="43" y="1202"/>
                  </a:cubicBezTo>
                  <a:cubicBezTo>
                    <a:pt x="1" y="1294"/>
                    <a:pt x="15" y="1413"/>
                    <a:pt x="112" y="1464"/>
                  </a:cubicBezTo>
                  <a:cubicBezTo>
                    <a:pt x="142" y="1480"/>
                    <a:pt x="178" y="1489"/>
                    <a:pt x="213" y="1489"/>
                  </a:cubicBezTo>
                  <a:cubicBezTo>
                    <a:pt x="280" y="1489"/>
                    <a:pt x="345" y="1460"/>
                    <a:pt x="375" y="1397"/>
                  </a:cubicBezTo>
                  <a:cubicBezTo>
                    <a:pt x="550" y="1026"/>
                    <a:pt x="725" y="657"/>
                    <a:pt x="901" y="287"/>
                  </a:cubicBezTo>
                  <a:cubicBezTo>
                    <a:pt x="944" y="196"/>
                    <a:pt x="929" y="75"/>
                    <a:pt x="832" y="24"/>
                  </a:cubicBezTo>
                  <a:cubicBezTo>
                    <a:pt x="803" y="8"/>
                    <a:pt x="768" y="0"/>
                    <a:pt x="733" y="0"/>
                  </a:cubicBezTo>
                  <a:close/>
                </a:path>
              </a:pathLst>
            </a:custGeom>
            <a:solidFill>
              <a:srgbClr val="7744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15"/>
            <p:cNvSpPr/>
            <p:nvPr/>
          </p:nvSpPr>
          <p:spPr>
            <a:xfrm>
              <a:off x="2201750" y="3503100"/>
              <a:ext cx="143350" cy="1047500"/>
            </a:xfrm>
            <a:custGeom>
              <a:avLst/>
              <a:gdLst/>
              <a:ahLst/>
              <a:cxnLst/>
              <a:rect l="l" t="t" r="r" b="b"/>
              <a:pathLst>
                <a:path w="5734" h="41900" extrusionOk="0">
                  <a:moveTo>
                    <a:pt x="5190" y="1"/>
                  </a:moveTo>
                  <a:cubicBezTo>
                    <a:pt x="5012" y="1"/>
                    <a:pt x="4836" y="95"/>
                    <a:pt x="4767" y="312"/>
                  </a:cubicBezTo>
                  <a:cubicBezTo>
                    <a:pt x="2851" y="6401"/>
                    <a:pt x="1536" y="12671"/>
                    <a:pt x="822" y="19014"/>
                  </a:cubicBezTo>
                  <a:cubicBezTo>
                    <a:pt x="106" y="25362"/>
                    <a:pt x="1" y="31778"/>
                    <a:pt x="515" y="38145"/>
                  </a:cubicBezTo>
                  <a:cubicBezTo>
                    <a:pt x="616" y="39399"/>
                    <a:pt x="742" y="40651"/>
                    <a:pt x="891" y="41900"/>
                  </a:cubicBezTo>
                  <a:lnTo>
                    <a:pt x="1791" y="41900"/>
                  </a:lnTo>
                  <a:cubicBezTo>
                    <a:pt x="1308" y="37870"/>
                    <a:pt x="1073" y="33813"/>
                    <a:pt x="1091" y="29753"/>
                  </a:cubicBezTo>
                  <a:cubicBezTo>
                    <a:pt x="1117" y="23428"/>
                    <a:pt x="1746" y="17107"/>
                    <a:pt x="2979" y="10903"/>
                  </a:cubicBezTo>
                  <a:cubicBezTo>
                    <a:pt x="3674" y="7407"/>
                    <a:pt x="4560" y="3951"/>
                    <a:pt x="5629" y="550"/>
                  </a:cubicBezTo>
                  <a:cubicBezTo>
                    <a:pt x="5734" y="218"/>
                    <a:pt x="5461" y="1"/>
                    <a:pt x="519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15"/>
            <p:cNvSpPr/>
            <p:nvPr/>
          </p:nvSpPr>
          <p:spPr>
            <a:xfrm>
              <a:off x="2117075" y="3540225"/>
              <a:ext cx="298200" cy="600750"/>
            </a:xfrm>
            <a:custGeom>
              <a:avLst/>
              <a:gdLst/>
              <a:ahLst/>
              <a:cxnLst/>
              <a:rect l="l" t="t" r="r" b="b"/>
              <a:pathLst>
                <a:path w="11928" h="24030" extrusionOk="0">
                  <a:moveTo>
                    <a:pt x="4748" y="0"/>
                  </a:moveTo>
                  <a:cubicBezTo>
                    <a:pt x="4654" y="0"/>
                    <a:pt x="4572" y="66"/>
                    <a:pt x="4553" y="160"/>
                  </a:cubicBezTo>
                  <a:lnTo>
                    <a:pt x="22" y="22369"/>
                  </a:lnTo>
                  <a:cubicBezTo>
                    <a:pt x="0" y="22478"/>
                    <a:pt x="70" y="22583"/>
                    <a:pt x="178" y="22606"/>
                  </a:cubicBezTo>
                  <a:lnTo>
                    <a:pt x="7138" y="24026"/>
                  </a:lnTo>
                  <a:cubicBezTo>
                    <a:pt x="7152" y="24028"/>
                    <a:pt x="7165" y="24030"/>
                    <a:pt x="7178" y="24030"/>
                  </a:cubicBezTo>
                  <a:cubicBezTo>
                    <a:pt x="7272" y="24030"/>
                    <a:pt x="7355" y="23965"/>
                    <a:pt x="7375" y="23869"/>
                  </a:cubicBezTo>
                  <a:lnTo>
                    <a:pt x="11905" y="1660"/>
                  </a:lnTo>
                  <a:cubicBezTo>
                    <a:pt x="11928" y="1551"/>
                    <a:pt x="11858" y="1446"/>
                    <a:pt x="11750" y="1424"/>
                  </a:cubicBezTo>
                  <a:lnTo>
                    <a:pt x="4790" y="5"/>
                  </a:lnTo>
                  <a:cubicBezTo>
                    <a:pt x="4775" y="2"/>
                    <a:pt x="4762" y="0"/>
                    <a:pt x="474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15"/>
            <p:cNvSpPr/>
            <p:nvPr/>
          </p:nvSpPr>
          <p:spPr>
            <a:xfrm>
              <a:off x="2358425" y="3666675"/>
              <a:ext cx="15200" cy="63175"/>
            </a:xfrm>
            <a:custGeom>
              <a:avLst/>
              <a:gdLst/>
              <a:ahLst/>
              <a:cxnLst/>
              <a:rect l="l" t="t" r="r" b="b"/>
              <a:pathLst>
                <a:path w="608" h="2527" extrusionOk="0">
                  <a:moveTo>
                    <a:pt x="406" y="1"/>
                  </a:moveTo>
                  <a:cubicBezTo>
                    <a:pt x="294" y="1"/>
                    <a:pt x="224" y="90"/>
                    <a:pt x="214" y="193"/>
                  </a:cubicBezTo>
                  <a:cubicBezTo>
                    <a:pt x="146" y="907"/>
                    <a:pt x="78" y="1622"/>
                    <a:pt x="9" y="2335"/>
                  </a:cubicBezTo>
                  <a:cubicBezTo>
                    <a:pt x="0" y="2438"/>
                    <a:pt x="104" y="2527"/>
                    <a:pt x="201" y="2527"/>
                  </a:cubicBezTo>
                  <a:cubicBezTo>
                    <a:pt x="313" y="2527"/>
                    <a:pt x="383" y="2439"/>
                    <a:pt x="393" y="2335"/>
                  </a:cubicBezTo>
                  <a:cubicBezTo>
                    <a:pt x="461" y="1622"/>
                    <a:pt x="530" y="907"/>
                    <a:pt x="598" y="193"/>
                  </a:cubicBezTo>
                  <a:cubicBezTo>
                    <a:pt x="607" y="90"/>
                    <a:pt x="503" y="1"/>
                    <a:pt x="406" y="1"/>
                  </a:cubicBezTo>
                  <a:close/>
                </a:path>
              </a:pathLst>
            </a:custGeom>
            <a:solidFill>
              <a:srgbClr val="3A1F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15"/>
            <p:cNvSpPr/>
            <p:nvPr/>
          </p:nvSpPr>
          <p:spPr>
            <a:xfrm>
              <a:off x="2346075" y="3633600"/>
              <a:ext cx="16025" cy="42525"/>
            </a:xfrm>
            <a:custGeom>
              <a:avLst/>
              <a:gdLst/>
              <a:ahLst/>
              <a:cxnLst/>
              <a:rect l="l" t="t" r="r" b="b"/>
              <a:pathLst>
                <a:path w="641" h="1701" extrusionOk="0">
                  <a:moveTo>
                    <a:pt x="420" y="1"/>
                  </a:moveTo>
                  <a:cubicBezTo>
                    <a:pt x="336" y="1"/>
                    <a:pt x="266" y="60"/>
                    <a:pt x="236" y="141"/>
                  </a:cubicBezTo>
                  <a:cubicBezTo>
                    <a:pt x="75" y="578"/>
                    <a:pt x="0" y="1045"/>
                    <a:pt x="12" y="1508"/>
                  </a:cubicBezTo>
                  <a:cubicBezTo>
                    <a:pt x="15" y="1613"/>
                    <a:pt x="98" y="1701"/>
                    <a:pt x="204" y="1701"/>
                  </a:cubicBezTo>
                  <a:cubicBezTo>
                    <a:pt x="309" y="1701"/>
                    <a:pt x="399" y="1613"/>
                    <a:pt x="396" y="1508"/>
                  </a:cubicBezTo>
                  <a:cubicBezTo>
                    <a:pt x="385" y="1073"/>
                    <a:pt x="453" y="656"/>
                    <a:pt x="605" y="243"/>
                  </a:cubicBezTo>
                  <a:cubicBezTo>
                    <a:pt x="640" y="146"/>
                    <a:pt x="565" y="33"/>
                    <a:pt x="471" y="7"/>
                  </a:cubicBezTo>
                  <a:cubicBezTo>
                    <a:pt x="454" y="3"/>
                    <a:pt x="437" y="1"/>
                    <a:pt x="420" y="1"/>
                  </a:cubicBezTo>
                  <a:close/>
                </a:path>
              </a:pathLst>
            </a:custGeom>
            <a:solidFill>
              <a:srgbClr val="3A1F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15"/>
            <p:cNvSpPr/>
            <p:nvPr/>
          </p:nvSpPr>
          <p:spPr>
            <a:xfrm>
              <a:off x="2334850" y="3735850"/>
              <a:ext cx="11650" cy="50850"/>
            </a:xfrm>
            <a:custGeom>
              <a:avLst/>
              <a:gdLst/>
              <a:ahLst/>
              <a:cxnLst/>
              <a:rect l="l" t="t" r="r" b="b"/>
              <a:pathLst>
                <a:path w="466" h="2034" extrusionOk="0">
                  <a:moveTo>
                    <a:pt x="197" y="0"/>
                  </a:moveTo>
                  <a:cubicBezTo>
                    <a:pt x="96" y="0"/>
                    <a:pt x="1" y="88"/>
                    <a:pt x="5" y="193"/>
                  </a:cubicBezTo>
                  <a:cubicBezTo>
                    <a:pt x="29" y="743"/>
                    <a:pt x="53" y="1293"/>
                    <a:pt x="77" y="1841"/>
                  </a:cubicBezTo>
                  <a:cubicBezTo>
                    <a:pt x="81" y="1946"/>
                    <a:pt x="161" y="2034"/>
                    <a:pt x="268" y="2034"/>
                  </a:cubicBezTo>
                  <a:cubicBezTo>
                    <a:pt x="369" y="2034"/>
                    <a:pt x="466" y="1946"/>
                    <a:pt x="461" y="1841"/>
                  </a:cubicBezTo>
                  <a:cubicBezTo>
                    <a:pt x="436" y="1291"/>
                    <a:pt x="412" y="743"/>
                    <a:pt x="389" y="193"/>
                  </a:cubicBezTo>
                  <a:cubicBezTo>
                    <a:pt x="384" y="89"/>
                    <a:pt x="304" y="0"/>
                    <a:pt x="197" y="0"/>
                  </a:cubicBezTo>
                  <a:close/>
                </a:path>
              </a:pathLst>
            </a:custGeom>
            <a:solidFill>
              <a:srgbClr val="3A1F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15"/>
            <p:cNvSpPr/>
            <p:nvPr/>
          </p:nvSpPr>
          <p:spPr>
            <a:xfrm>
              <a:off x="2317750" y="3695950"/>
              <a:ext cx="14950" cy="32400"/>
            </a:xfrm>
            <a:custGeom>
              <a:avLst/>
              <a:gdLst/>
              <a:ahLst/>
              <a:cxnLst/>
              <a:rect l="l" t="t" r="r" b="b"/>
              <a:pathLst>
                <a:path w="598" h="1296" extrusionOk="0">
                  <a:moveTo>
                    <a:pt x="398" y="0"/>
                  </a:moveTo>
                  <a:cubicBezTo>
                    <a:pt x="313" y="0"/>
                    <a:pt x="225" y="50"/>
                    <a:pt x="206" y="139"/>
                  </a:cubicBezTo>
                  <a:cubicBezTo>
                    <a:pt x="145" y="444"/>
                    <a:pt x="83" y="750"/>
                    <a:pt x="20" y="1054"/>
                  </a:cubicBezTo>
                  <a:cubicBezTo>
                    <a:pt x="0" y="1152"/>
                    <a:pt x="48" y="1267"/>
                    <a:pt x="154" y="1291"/>
                  </a:cubicBezTo>
                  <a:cubicBezTo>
                    <a:pt x="169" y="1294"/>
                    <a:pt x="184" y="1296"/>
                    <a:pt x="199" y="1296"/>
                  </a:cubicBezTo>
                  <a:cubicBezTo>
                    <a:pt x="284" y="1296"/>
                    <a:pt x="372" y="1245"/>
                    <a:pt x="390" y="1156"/>
                  </a:cubicBezTo>
                  <a:cubicBezTo>
                    <a:pt x="452" y="852"/>
                    <a:pt x="514" y="546"/>
                    <a:pt x="577" y="241"/>
                  </a:cubicBezTo>
                  <a:cubicBezTo>
                    <a:pt x="597" y="142"/>
                    <a:pt x="549" y="29"/>
                    <a:pt x="443" y="5"/>
                  </a:cubicBezTo>
                  <a:cubicBezTo>
                    <a:pt x="429" y="2"/>
                    <a:pt x="413" y="0"/>
                    <a:pt x="398" y="0"/>
                  </a:cubicBezTo>
                  <a:close/>
                </a:path>
              </a:pathLst>
            </a:custGeom>
            <a:solidFill>
              <a:srgbClr val="3A1F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15"/>
            <p:cNvSpPr/>
            <p:nvPr/>
          </p:nvSpPr>
          <p:spPr>
            <a:xfrm>
              <a:off x="2303550" y="3807725"/>
              <a:ext cx="9975" cy="43625"/>
            </a:xfrm>
            <a:custGeom>
              <a:avLst/>
              <a:gdLst/>
              <a:ahLst/>
              <a:cxnLst/>
              <a:rect l="l" t="t" r="r" b="b"/>
              <a:pathLst>
                <a:path w="399" h="1745" extrusionOk="0">
                  <a:moveTo>
                    <a:pt x="194" y="0"/>
                  </a:moveTo>
                  <a:cubicBezTo>
                    <a:pt x="89" y="0"/>
                    <a:pt x="0" y="88"/>
                    <a:pt x="2" y="191"/>
                  </a:cubicBezTo>
                  <a:cubicBezTo>
                    <a:pt x="5" y="646"/>
                    <a:pt x="10" y="1099"/>
                    <a:pt x="14" y="1552"/>
                  </a:cubicBezTo>
                  <a:cubicBezTo>
                    <a:pt x="16" y="1656"/>
                    <a:pt x="102" y="1744"/>
                    <a:pt x="206" y="1744"/>
                  </a:cubicBezTo>
                  <a:cubicBezTo>
                    <a:pt x="310" y="1744"/>
                    <a:pt x="399" y="1656"/>
                    <a:pt x="397" y="1552"/>
                  </a:cubicBezTo>
                  <a:cubicBezTo>
                    <a:pt x="394" y="1099"/>
                    <a:pt x="390" y="646"/>
                    <a:pt x="385" y="191"/>
                  </a:cubicBezTo>
                  <a:cubicBezTo>
                    <a:pt x="385" y="88"/>
                    <a:pt x="298" y="0"/>
                    <a:pt x="194" y="0"/>
                  </a:cubicBezTo>
                  <a:close/>
                </a:path>
              </a:pathLst>
            </a:custGeom>
            <a:solidFill>
              <a:srgbClr val="3A1F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15"/>
            <p:cNvSpPr/>
            <p:nvPr/>
          </p:nvSpPr>
          <p:spPr>
            <a:xfrm>
              <a:off x="2286075" y="3924200"/>
              <a:ext cx="14450" cy="46250"/>
            </a:xfrm>
            <a:custGeom>
              <a:avLst/>
              <a:gdLst/>
              <a:ahLst/>
              <a:cxnLst/>
              <a:rect l="l" t="t" r="r" b="b"/>
              <a:pathLst>
                <a:path w="578" h="1850" extrusionOk="0">
                  <a:moveTo>
                    <a:pt x="373" y="1"/>
                  </a:moveTo>
                  <a:cubicBezTo>
                    <a:pt x="260" y="1"/>
                    <a:pt x="194" y="90"/>
                    <a:pt x="182" y="193"/>
                  </a:cubicBezTo>
                  <a:cubicBezTo>
                    <a:pt x="125" y="681"/>
                    <a:pt x="69" y="1169"/>
                    <a:pt x="12" y="1657"/>
                  </a:cubicBezTo>
                  <a:cubicBezTo>
                    <a:pt x="0" y="1760"/>
                    <a:pt x="109" y="1849"/>
                    <a:pt x="204" y="1849"/>
                  </a:cubicBezTo>
                  <a:cubicBezTo>
                    <a:pt x="317" y="1849"/>
                    <a:pt x="383" y="1760"/>
                    <a:pt x="396" y="1657"/>
                  </a:cubicBezTo>
                  <a:cubicBezTo>
                    <a:pt x="452" y="1169"/>
                    <a:pt x="508" y="681"/>
                    <a:pt x="566" y="193"/>
                  </a:cubicBezTo>
                  <a:cubicBezTo>
                    <a:pt x="577" y="90"/>
                    <a:pt x="469" y="1"/>
                    <a:pt x="373" y="1"/>
                  </a:cubicBezTo>
                  <a:close/>
                </a:path>
              </a:pathLst>
            </a:custGeom>
            <a:solidFill>
              <a:srgbClr val="3A1F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15"/>
            <p:cNvSpPr/>
            <p:nvPr/>
          </p:nvSpPr>
          <p:spPr>
            <a:xfrm>
              <a:off x="2328275" y="3834675"/>
              <a:ext cx="17000" cy="42275"/>
            </a:xfrm>
            <a:custGeom>
              <a:avLst/>
              <a:gdLst/>
              <a:ahLst/>
              <a:cxnLst/>
              <a:rect l="l" t="t" r="r" b="b"/>
              <a:pathLst>
                <a:path w="680" h="1691" extrusionOk="0">
                  <a:moveTo>
                    <a:pt x="476" y="0"/>
                  </a:moveTo>
                  <a:cubicBezTo>
                    <a:pt x="393" y="0"/>
                    <a:pt x="305" y="55"/>
                    <a:pt x="288" y="140"/>
                  </a:cubicBezTo>
                  <a:cubicBezTo>
                    <a:pt x="199" y="576"/>
                    <a:pt x="110" y="1013"/>
                    <a:pt x="21" y="1448"/>
                  </a:cubicBezTo>
                  <a:cubicBezTo>
                    <a:pt x="0" y="1550"/>
                    <a:pt x="50" y="1655"/>
                    <a:pt x="156" y="1685"/>
                  </a:cubicBezTo>
                  <a:cubicBezTo>
                    <a:pt x="171" y="1689"/>
                    <a:pt x="186" y="1691"/>
                    <a:pt x="202" y="1691"/>
                  </a:cubicBezTo>
                  <a:cubicBezTo>
                    <a:pt x="286" y="1691"/>
                    <a:pt x="374" y="1636"/>
                    <a:pt x="391" y="1550"/>
                  </a:cubicBezTo>
                  <a:cubicBezTo>
                    <a:pt x="480" y="1114"/>
                    <a:pt x="570" y="678"/>
                    <a:pt x="659" y="242"/>
                  </a:cubicBezTo>
                  <a:cubicBezTo>
                    <a:pt x="679" y="140"/>
                    <a:pt x="628" y="35"/>
                    <a:pt x="524" y="7"/>
                  </a:cubicBezTo>
                  <a:cubicBezTo>
                    <a:pt x="508" y="2"/>
                    <a:pt x="492" y="0"/>
                    <a:pt x="476" y="0"/>
                  </a:cubicBezTo>
                  <a:close/>
                </a:path>
              </a:pathLst>
            </a:custGeom>
            <a:solidFill>
              <a:srgbClr val="3A1F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15"/>
            <p:cNvSpPr/>
            <p:nvPr/>
          </p:nvSpPr>
          <p:spPr>
            <a:xfrm>
              <a:off x="2311625" y="3983750"/>
              <a:ext cx="14550" cy="39675"/>
            </a:xfrm>
            <a:custGeom>
              <a:avLst/>
              <a:gdLst/>
              <a:ahLst/>
              <a:cxnLst/>
              <a:rect l="l" t="t" r="r" b="b"/>
              <a:pathLst>
                <a:path w="582" h="1587" extrusionOk="0">
                  <a:moveTo>
                    <a:pt x="343" y="0"/>
                  </a:moveTo>
                  <a:cubicBezTo>
                    <a:pt x="340" y="0"/>
                    <a:pt x="337" y="1"/>
                    <a:pt x="334" y="1"/>
                  </a:cubicBezTo>
                  <a:cubicBezTo>
                    <a:pt x="242" y="5"/>
                    <a:pt x="129" y="86"/>
                    <a:pt x="143" y="193"/>
                  </a:cubicBezTo>
                  <a:cubicBezTo>
                    <a:pt x="195" y="595"/>
                    <a:pt x="160" y="964"/>
                    <a:pt x="32" y="1344"/>
                  </a:cubicBezTo>
                  <a:cubicBezTo>
                    <a:pt x="1" y="1439"/>
                    <a:pt x="69" y="1558"/>
                    <a:pt x="167" y="1581"/>
                  </a:cubicBezTo>
                  <a:cubicBezTo>
                    <a:pt x="184" y="1584"/>
                    <a:pt x="200" y="1586"/>
                    <a:pt x="215" y="1586"/>
                  </a:cubicBezTo>
                  <a:cubicBezTo>
                    <a:pt x="301" y="1586"/>
                    <a:pt x="374" y="1532"/>
                    <a:pt x="403" y="1446"/>
                  </a:cubicBezTo>
                  <a:cubicBezTo>
                    <a:pt x="537" y="1045"/>
                    <a:pt x="581" y="612"/>
                    <a:pt x="526" y="193"/>
                  </a:cubicBezTo>
                  <a:cubicBezTo>
                    <a:pt x="514" y="96"/>
                    <a:pt x="451" y="0"/>
                    <a:pt x="343" y="0"/>
                  </a:cubicBezTo>
                  <a:close/>
                </a:path>
              </a:pathLst>
            </a:custGeom>
            <a:solidFill>
              <a:srgbClr val="3A1F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15"/>
            <p:cNvSpPr/>
            <p:nvPr/>
          </p:nvSpPr>
          <p:spPr>
            <a:xfrm>
              <a:off x="2285025" y="4066100"/>
              <a:ext cx="9700" cy="26625"/>
            </a:xfrm>
            <a:custGeom>
              <a:avLst/>
              <a:gdLst/>
              <a:ahLst/>
              <a:cxnLst/>
              <a:rect l="l" t="t" r="r" b="b"/>
              <a:pathLst>
                <a:path w="388" h="1065" extrusionOk="0">
                  <a:moveTo>
                    <a:pt x="200" y="0"/>
                  </a:moveTo>
                  <a:cubicBezTo>
                    <a:pt x="198" y="0"/>
                    <a:pt x="195" y="0"/>
                    <a:pt x="193" y="0"/>
                  </a:cubicBezTo>
                  <a:cubicBezTo>
                    <a:pt x="89" y="5"/>
                    <a:pt x="0" y="84"/>
                    <a:pt x="0" y="192"/>
                  </a:cubicBezTo>
                  <a:cubicBezTo>
                    <a:pt x="2" y="419"/>
                    <a:pt x="3" y="646"/>
                    <a:pt x="3" y="872"/>
                  </a:cubicBezTo>
                  <a:cubicBezTo>
                    <a:pt x="4" y="971"/>
                    <a:pt x="87" y="1065"/>
                    <a:pt x="189" y="1065"/>
                  </a:cubicBezTo>
                  <a:cubicBezTo>
                    <a:pt x="191" y="1065"/>
                    <a:pt x="193" y="1065"/>
                    <a:pt x="195" y="1065"/>
                  </a:cubicBezTo>
                  <a:cubicBezTo>
                    <a:pt x="298" y="1059"/>
                    <a:pt x="387" y="979"/>
                    <a:pt x="387" y="872"/>
                  </a:cubicBezTo>
                  <a:cubicBezTo>
                    <a:pt x="386" y="646"/>
                    <a:pt x="385" y="419"/>
                    <a:pt x="385" y="192"/>
                  </a:cubicBezTo>
                  <a:cubicBezTo>
                    <a:pt x="384" y="94"/>
                    <a:pt x="301" y="0"/>
                    <a:pt x="200" y="0"/>
                  </a:cubicBezTo>
                  <a:close/>
                </a:path>
              </a:pathLst>
            </a:custGeom>
            <a:solidFill>
              <a:srgbClr val="3A1F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15"/>
            <p:cNvSpPr/>
            <p:nvPr/>
          </p:nvSpPr>
          <p:spPr>
            <a:xfrm>
              <a:off x="2255100" y="4047150"/>
              <a:ext cx="12775" cy="26575"/>
            </a:xfrm>
            <a:custGeom>
              <a:avLst/>
              <a:gdLst/>
              <a:ahLst/>
              <a:cxnLst/>
              <a:rect l="l" t="t" r="r" b="b"/>
              <a:pathLst>
                <a:path w="511" h="1063" extrusionOk="0">
                  <a:moveTo>
                    <a:pt x="471" y="299"/>
                  </a:moveTo>
                  <a:lnTo>
                    <a:pt x="471" y="299"/>
                  </a:lnTo>
                  <a:cubicBezTo>
                    <a:pt x="470" y="301"/>
                    <a:pt x="469" y="304"/>
                    <a:pt x="468" y="308"/>
                  </a:cubicBezTo>
                  <a:cubicBezTo>
                    <a:pt x="469" y="304"/>
                    <a:pt x="470" y="301"/>
                    <a:pt x="471" y="299"/>
                  </a:cubicBezTo>
                  <a:close/>
                  <a:moveTo>
                    <a:pt x="424" y="609"/>
                  </a:moveTo>
                  <a:lnTo>
                    <a:pt x="424" y="609"/>
                  </a:lnTo>
                  <a:cubicBezTo>
                    <a:pt x="425" y="614"/>
                    <a:pt x="426" y="619"/>
                    <a:pt x="427" y="624"/>
                  </a:cubicBezTo>
                  <a:lnTo>
                    <a:pt x="427" y="624"/>
                  </a:lnTo>
                  <a:cubicBezTo>
                    <a:pt x="426" y="619"/>
                    <a:pt x="425" y="614"/>
                    <a:pt x="424" y="609"/>
                  </a:cubicBezTo>
                  <a:close/>
                  <a:moveTo>
                    <a:pt x="428" y="635"/>
                  </a:moveTo>
                  <a:cubicBezTo>
                    <a:pt x="429" y="643"/>
                    <a:pt x="430" y="652"/>
                    <a:pt x="431" y="660"/>
                  </a:cubicBezTo>
                  <a:cubicBezTo>
                    <a:pt x="430" y="652"/>
                    <a:pt x="429" y="643"/>
                    <a:pt x="428" y="635"/>
                  </a:cubicBezTo>
                  <a:close/>
                  <a:moveTo>
                    <a:pt x="309" y="0"/>
                  </a:moveTo>
                  <a:cubicBezTo>
                    <a:pt x="243" y="0"/>
                    <a:pt x="176" y="29"/>
                    <a:pt x="146" y="92"/>
                  </a:cubicBezTo>
                  <a:lnTo>
                    <a:pt x="146" y="94"/>
                  </a:lnTo>
                  <a:cubicBezTo>
                    <a:pt x="25" y="351"/>
                    <a:pt x="1" y="655"/>
                    <a:pt x="111" y="921"/>
                  </a:cubicBezTo>
                  <a:cubicBezTo>
                    <a:pt x="132" y="970"/>
                    <a:pt x="153" y="1008"/>
                    <a:pt x="199" y="1036"/>
                  </a:cubicBezTo>
                  <a:cubicBezTo>
                    <a:pt x="228" y="1052"/>
                    <a:pt x="264" y="1062"/>
                    <a:pt x="299" y="1062"/>
                  </a:cubicBezTo>
                  <a:cubicBezTo>
                    <a:pt x="316" y="1062"/>
                    <a:pt x="333" y="1060"/>
                    <a:pt x="348" y="1055"/>
                  </a:cubicBezTo>
                  <a:cubicBezTo>
                    <a:pt x="394" y="1040"/>
                    <a:pt x="438" y="1012"/>
                    <a:pt x="463" y="967"/>
                  </a:cubicBezTo>
                  <a:cubicBezTo>
                    <a:pt x="484" y="924"/>
                    <a:pt x="501" y="865"/>
                    <a:pt x="482" y="818"/>
                  </a:cubicBezTo>
                  <a:cubicBezTo>
                    <a:pt x="457" y="758"/>
                    <a:pt x="439" y="695"/>
                    <a:pt x="428" y="631"/>
                  </a:cubicBezTo>
                  <a:lnTo>
                    <a:pt x="428" y="631"/>
                  </a:lnTo>
                  <a:cubicBezTo>
                    <a:pt x="423" y="572"/>
                    <a:pt x="423" y="512"/>
                    <a:pt x="430" y="452"/>
                  </a:cubicBezTo>
                  <a:lnTo>
                    <a:pt x="430" y="452"/>
                  </a:lnTo>
                  <a:cubicBezTo>
                    <a:pt x="435" y="423"/>
                    <a:pt x="441" y="393"/>
                    <a:pt x="450" y="364"/>
                  </a:cubicBezTo>
                  <a:cubicBezTo>
                    <a:pt x="455" y="346"/>
                    <a:pt x="461" y="328"/>
                    <a:pt x="468" y="310"/>
                  </a:cubicBezTo>
                  <a:cubicBezTo>
                    <a:pt x="470" y="302"/>
                    <a:pt x="476" y="293"/>
                    <a:pt x="478" y="285"/>
                  </a:cubicBezTo>
                  <a:lnTo>
                    <a:pt x="478" y="285"/>
                  </a:lnTo>
                  <a:cubicBezTo>
                    <a:pt x="500" y="238"/>
                    <a:pt x="511" y="191"/>
                    <a:pt x="497" y="138"/>
                  </a:cubicBezTo>
                  <a:cubicBezTo>
                    <a:pt x="484" y="94"/>
                    <a:pt x="450" y="45"/>
                    <a:pt x="408" y="24"/>
                  </a:cubicBezTo>
                  <a:cubicBezTo>
                    <a:pt x="379" y="8"/>
                    <a:pt x="344" y="0"/>
                    <a:pt x="309" y="0"/>
                  </a:cubicBezTo>
                  <a:close/>
                </a:path>
              </a:pathLst>
            </a:custGeom>
            <a:solidFill>
              <a:srgbClr val="3A1F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15"/>
            <p:cNvSpPr/>
            <p:nvPr/>
          </p:nvSpPr>
          <p:spPr>
            <a:xfrm>
              <a:off x="2237025" y="3927900"/>
              <a:ext cx="14275" cy="29150"/>
            </a:xfrm>
            <a:custGeom>
              <a:avLst/>
              <a:gdLst/>
              <a:ahLst/>
              <a:cxnLst/>
              <a:rect l="l" t="t" r="r" b="b"/>
              <a:pathLst>
                <a:path w="571" h="1166" extrusionOk="0">
                  <a:moveTo>
                    <a:pt x="372" y="1"/>
                  </a:moveTo>
                  <a:cubicBezTo>
                    <a:pt x="287" y="1"/>
                    <a:pt x="200" y="51"/>
                    <a:pt x="181" y="140"/>
                  </a:cubicBezTo>
                  <a:cubicBezTo>
                    <a:pt x="128" y="401"/>
                    <a:pt x="74" y="662"/>
                    <a:pt x="21" y="925"/>
                  </a:cubicBezTo>
                  <a:cubicBezTo>
                    <a:pt x="0" y="1023"/>
                    <a:pt x="49" y="1136"/>
                    <a:pt x="154" y="1160"/>
                  </a:cubicBezTo>
                  <a:cubicBezTo>
                    <a:pt x="169" y="1164"/>
                    <a:pt x="185" y="1165"/>
                    <a:pt x="200" y="1165"/>
                  </a:cubicBezTo>
                  <a:cubicBezTo>
                    <a:pt x="285" y="1165"/>
                    <a:pt x="373" y="1116"/>
                    <a:pt x="391" y="1027"/>
                  </a:cubicBezTo>
                  <a:cubicBezTo>
                    <a:pt x="445" y="764"/>
                    <a:pt x="498" y="503"/>
                    <a:pt x="552" y="242"/>
                  </a:cubicBezTo>
                  <a:cubicBezTo>
                    <a:pt x="571" y="144"/>
                    <a:pt x="522" y="30"/>
                    <a:pt x="417" y="5"/>
                  </a:cubicBezTo>
                  <a:cubicBezTo>
                    <a:pt x="402" y="2"/>
                    <a:pt x="387" y="1"/>
                    <a:pt x="372" y="1"/>
                  </a:cubicBezTo>
                  <a:close/>
                </a:path>
              </a:pathLst>
            </a:custGeom>
            <a:solidFill>
              <a:srgbClr val="3A1F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15"/>
            <p:cNvSpPr/>
            <p:nvPr/>
          </p:nvSpPr>
          <p:spPr>
            <a:xfrm>
              <a:off x="2216450" y="4065825"/>
              <a:ext cx="11200" cy="20100"/>
            </a:xfrm>
            <a:custGeom>
              <a:avLst/>
              <a:gdLst/>
              <a:ahLst/>
              <a:cxnLst/>
              <a:rect l="l" t="t" r="r" b="b"/>
              <a:pathLst>
                <a:path w="448" h="804" extrusionOk="0">
                  <a:moveTo>
                    <a:pt x="206" y="1"/>
                  </a:moveTo>
                  <a:cubicBezTo>
                    <a:pt x="204" y="1"/>
                    <a:pt x="202" y="1"/>
                    <a:pt x="200" y="1"/>
                  </a:cubicBezTo>
                  <a:cubicBezTo>
                    <a:pt x="150" y="2"/>
                    <a:pt x="98" y="19"/>
                    <a:pt x="63" y="57"/>
                  </a:cubicBezTo>
                  <a:cubicBezTo>
                    <a:pt x="32" y="91"/>
                    <a:pt x="1" y="144"/>
                    <a:pt x="7" y="192"/>
                  </a:cubicBezTo>
                  <a:cubicBezTo>
                    <a:pt x="24" y="332"/>
                    <a:pt x="42" y="472"/>
                    <a:pt x="58" y="612"/>
                  </a:cubicBezTo>
                  <a:cubicBezTo>
                    <a:pt x="57" y="638"/>
                    <a:pt x="63" y="663"/>
                    <a:pt x="75" y="686"/>
                  </a:cubicBezTo>
                  <a:cubicBezTo>
                    <a:pt x="82" y="709"/>
                    <a:pt x="96" y="729"/>
                    <a:pt x="114" y="747"/>
                  </a:cubicBezTo>
                  <a:cubicBezTo>
                    <a:pt x="146" y="779"/>
                    <a:pt x="197" y="803"/>
                    <a:pt x="244" y="803"/>
                  </a:cubicBezTo>
                  <a:cubicBezTo>
                    <a:pt x="246" y="803"/>
                    <a:pt x="248" y="803"/>
                    <a:pt x="251" y="803"/>
                  </a:cubicBezTo>
                  <a:cubicBezTo>
                    <a:pt x="300" y="801"/>
                    <a:pt x="351" y="785"/>
                    <a:pt x="385" y="747"/>
                  </a:cubicBezTo>
                  <a:cubicBezTo>
                    <a:pt x="417" y="713"/>
                    <a:pt x="448" y="661"/>
                    <a:pt x="441" y="611"/>
                  </a:cubicBezTo>
                  <a:cubicBezTo>
                    <a:pt x="425" y="472"/>
                    <a:pt x="408" y="332"/>
                    <a:pt x="391" y="192"/>
                  </a:cubicBezTo>
                  <a:cubicBezTo>
                    <a:pt x="392" y="167"/>
                    <a:pt x="387" y="141"/>
                    <a:pt x="374" y="118"/>
                  </a:cubicBezTo>
                  <a:cubicBezTo>
                    <a:pt x="366" y="95"/>
                    <a:pt x="354" y="74"/>
                    <a:pt x="335" y="57"/>
                  </a:cubicBezTo>
                  <a:cubicBezTo>
                    <a:pt x="303" y="26"/>
                    <a:pt x="252" y="1"/>
                    <a:pt x="206" y="1"/>
                  </a:cubicBezTo>
                  <a:close/>
                </a:path>
              </a:pathLst>
            </a:custGeom>
            <a:solidFill>
              <a:srgbClr val="3A1F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15"/>
            <p:cNvSpPr/>
            <p:nvPr/>
          </p:nvSpPr>
          <p:spPr>
            <a:xfrm>
              <a:off x="2255800" y="3986200"/>
              <a:ext cx="14250" cy="29150"/>
            </a:xfrm>
            <a:custGeom>
              <a:avLst/>
              <a:gdLst/>
              <a:ahLst/>
              <a:cxnLst/>
              <a:rect l="l" t="t" r="r" b="b"/>
              <a:pathLst>
                <a:path w="570" h="1166" extrusionOk="0">
                  <a:moveTo>
                    <a:pt x="371" y="1"/>
                  </a:moveTo>
                  <a:cubicBezTo>
                    <a:pt x="286" y="1"/>
                    <a:pt x="198" y="51"/>
                    <a:pt x="180" y="141"/>
                  </a:cubicBezTo>
                  <a:cubicBezTo>
                    <a:pt x="127" y="402"/>
                    <a:pt x="73" y="663"/>
                    <a:pt x="20" y="925"/>
                  </a:cubicBezTo>
                  <a:cubicBezTo>
                    <a:pt x="1" y="1023"/>
                    <a:pt x="49" y="1136"/>
                    <a:pt x="155" y="1161"/>
                  </a:cubicBezTo>
                  <a:cubicBezTo>
                    <a:pt x="169" y="1164"/>
                    <a:pt x="185" y="1166"/>
                    <a:pt x="200" y="1166"/>
                  </a:cubicBezTo>
                  <a:cubicBezTo>
                    <a:pt x="284" y="1166"/>
                    <a:pt x="372" y="1116"/>
                    <a:pt x="390" y="1027"/>
                  </a:cubicBezTo>
                  <a:cubicBezTo>
                    <a:pt x="444" y="765"/>
                    <a:pt x="497" y="504"/>
                    <a:pt x="551" y="243"/>
                  </a:cubicBezTo>
                  <a:cubicBezTo>
                    <a:pt x="570" y="145"/>
                    <a:pt x="521" y="30"/>
                    <a:pt x="416" y="6"/>
                  </a:cubicBezTo>
                  <a:cubicBezTo>
                    <a:pt x="401" y="3"/>
                    <a:pt x="386" y="1"/>
                    <a:pt x="371" y="1"/>
                  </a:cubicBezTo>
                  <a:close/>
                </a:path>
              </a:pathLst>
            </a:custGeom>
            <a:solidFill>
              <a:srgbClr val="3A1F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15"/>
            <p:cNvSpPr/>
            <p:nvPr/>
          </p:nvSpPr>
          <p:spPr>
            <a:xfrm>
              <a:off x="2266650" y="3848975"/>
              <a:ext cx="14650" cy="36400"/>
            </a:xfrm>
            <a:custGeom>
              <a:avLst/>
              <a:gdLst/>
              <a:ahLst/>
              <a:cxnLst/>
              <a:rect l="l" t="t" r="r" b="b"/>
              <a:pathLst>
                <a:path w="586" h="1456" extrusionOk="0">
                  <a:moveTo>
                    <a:pt x="376" y="0"/>
                  </a:moveTo>
                  <a:cubicBezTo>
                    <a:pt x="309" y="0"/>
                    <a:pt x="242" y="29"/>
                    <a:pt x="215" y="93"/>
                  </a:cubicBezTo>
                  <a:lnTo>
                    <a:pt x="213" y="92"/>
                  </a:lnTo>
                  <a:cubicBezTo>
                    <a:pt x="48" y="481"/>
                    <a:pt x="1" y="898"/>
                    <a:pt x="85" y="1313"/>
                  </a:cubicBezTo>
                  <a:cubicBezTo>
                    <a:pt x="101" y="1395"/>
                    <a:pt x="189" y="1455"/>
                    <a:pt x="272" y="1455"/>
                  </a:cubicBezTo>
                  <a:cubicBezTo>
                    <a:pt x="288" y="1455"/>
                    <a:pt x="305" y="1453"/>
                    <a:pt x="320" y="1448"/>
                  </a:cubicBezTo>
                  <a:cubicBezTo>
                    <a:pt x="425" y="1413"/>
                    <a:pt x="476" y="1316"/>
                    <a:pt x="454" y="1211"/>
                  </a:cubicBezTo>
                  <a:cubicBezTo>
                    <a:pt x="449" y="1187"/>
                    <a:pt x="445" y="1161"/>
                    <a:pt x="441" y="1136"/>
                  </a:cubicBezTo>
                  <a:cubicBezTo>
                    <a:pt x="440" y="1128"/>
                    <a:pt x="439" y="1124"/>
                    <a:pt x="438" y="1122"/>
                  </a:cubicBezTo>
                  <a:lnTo>
                    <a:pt x="438" y="1122"/>
                  </a:lnTo>
                  <a:cubicBezTo>
                    <a:pt x="438" y="1119"/>
                    <a:pt x="438" y="1115"/>
                    <a:pt x="437" y="1110"/>
                  </a:cubicBezTo>
                  <a:cubicBezTo>
                    <a:pt x="432" y="1066"/>
                    <a:pt x="428" y="1021"/>
                    <a:pt x="426" y="977"/>
                  </a:cubicBezTo>
                  <a:cubicBezTo>
                    <a:pt x="423" y="894"/>
                    <a:pt x="426" y="810"/>
                    <a:pt x="434" y="727"/>
                  </a:cubicBezTo>
                  <a:cubicBezTo>
                    <a:pt x="434" y="726"/>
                    <a:pt x="437" y="690"/>
                    <a:pt x="437" y="690"/>
                  </a:cubicBezTo>
                  <a:lnTo>
                    <a:pt x="437" y="690"/>
                  </a:lnTo>
                  <a:cubicBezTo>
                    <a:pt x="437" y="690"/>
                    <a:pt x="437" y="693"/>
                    <a:pt x="436" y="702"/>
                  </a:cubicBezTo>
                  <a:cubicBezTo>
                    <a:pt x="439" y="680"/>
                    <a:pt x="442" y="657"/>
                    <a:pt x="446" y="635"/>
                  </a:cubicBezTo>
                  <a:cubicBezTo>
                    <a:pt x="454" y="595"/>
                    <a:pt x="463" y="554"/>
                    <a:pt x="473" y="513"/>
                  </a:cubicBezTo>
                  <a:cubicBezTo>
                    <a:pt x="483" y="470"/>
                    <a:pt x="496" y="427"/>
                    <a:pt x="510" y="385"/>
                  </a:cubicBezTo>
                  <a:cubicBezTo>
                    <a:pt x="516" y="365"/>
                    <a:pt x="523" y="348"/>
                    <a:pt x="529" y="330"/>
                  </a:cubicBezTo>
                  <a:cubicBezTo>
                    <a:pt x="531" y="325"/>
                    <a:pt x="549" y="279"/>
                    <a:pt x="549" y="279"/>
                  </a:cubicBezTo>
                  <a:lnTo>
                    <a:pt x="549" y="279"/>
                  </a:lnTo>
                  <a:cubicBezTo>
                    <a:pt x="549" y="279"/>
                    <a:pt x="548" y="281"/>
                    <a:pt x="546" y="286"/>
                  </a:cubicBezTo>
                  <a:cubicBezTo>
                    <a:pt x="585" y="194"/>
                    <a:pt x="576" y="76"/>
                    <a:pt x="477" y="24"/>
                  </a:cubicBezTo>
                  <a:cubicBezTo>
                    <a:pt x="448" y="9"/>
                    <a:pt x="412" y="0"/>
                    <a:pt x="376" y="0"/>
                  </a:cubicBezTo>
                  <a:close/>
                </a:path>
              </a:pathLst>
            </a:custGeom>
            <a:solidFill>
              <a:srgbClr val="3A1F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15"/>
            <p:cNvSpPr/>
            <p:nvPr/>
          </p:nvSpPr>
          <p:spPr>
            <a:xfrm>
              <a:off x="2282000" y="3692000"/>
              <a:ext cx="14400" cy="33150"/>
            </a:xfrm>
            <a:custGeom>
              <a:avLst/>
              <a:gdLst/>
              <a:ahLst/>
              <a:cxnLst/>
              <a:rect l="l" t="t" r="r" b="b"/>
              <a:pathLst>
                <a:path w="576" h="1326" extrusionOk="0">
                  <a:moveTo>
                    <a:pt x="364" y="1"/>
                  </a:moveTo>
                  <a:cubicBezTo>
                    <a:pt x="298" y="1"/>
                    <a:pt x="231" y="30"/>
                    <a:pt x="201" y="93"/>
                  </a:cubicBezTo>
                  <a:cubicBezTo>
                    <a:pt x="41" y="435"/>
                    <a:pt x="0" y="817"/>
                    <a:pt x="96" y="1184"/>
                  </a:cubicBezTo>
                  <a:cubicBezTo>
                    <a:pt x="117" y="1264"/>
                    <a:pt x="198" y="1326"/>
                    <a:pt x="281" y="1326"/>
                  </a:cubicBezTo>
                  <a:cubicBezTo>
                    <a:pt x="298" y="1326"/>
                    <a:pt x="315" y="1323"/>
                    <a:pt x="331" y="1318"/>
                  </a:cubicBezTo>
                  <a:cubicBezTo>
                    <a:pt x="432" y="1286"/>
                    <a:pt x="493" y="1185"/>
                    <a:pt x="465" y="1082"/>
                  </a:cubicBezTo>
                  <a:cubicBezTo>
                    <a:pt x="456" y="1045"/>
                    <a:pt x="447" y="1007"/>
                    <a:pt x="441" y="970"/>
                  </a:cubicBezTo>
                  <a:cubicBezTo>
                    <a:pt x="438" y="959"/>
                    <a:pt x="437" y="948"/>
                    <a:pt x="436" y="937"/>
                  </a:cubicBezTo>
                  <a:lnTo>
                    <a:pt x="436" y="937"/>
                  </a:lnTo>
                  <a:cubicBezTo>
                    <a:pt x="437" y="950"/>
                    <a:pt x="438" y="956"/>
                    <a:pt x="438" y="956"/>
                  </a:cubicBezTo>
                  <a:cubicBezTo>
                    <a:pt x="438" y="956"/>
                    <a:pt x="437" y="951"/>
                    <a:pt x="436" y="940"/>
                  </a:cubicBezTo>
                  <a:cubicBezTo>
                    <a:pt x="434" y="924"/>
                    <a:pt x="432" y="908"/>
                    <a:pt x="431" y="891"/>
                  </a:cubicBezTo>
                  <a:cubicBezTo>
                    <a:pt x="426" y="815"/>
                    <a:pt x="426" y="738"/>
                    <a:pt x="432" y="662"/>
                  </a:cubicBezTo>
                  <a:cubicBezTo>
                    <a:pt x="433" y="645"/>
                    <a:pt x="434" y="629"/>
                    <a:pt x="437" y="614"/>
                  </a:cubicBezTo>
                  <a:lnTo>
                    <a:pt x="437" y="614"/>
                  </a:lnTo>
                  <a:cubicBezTo>
                    <a:pt x="436" y="626"/>
                    <a:pt x="435" y="631"/>
                    <a:pt x="435" y="631"/>
                  </a:cubicBezTo>
                  <a:cubicBezTo>
                    <a:pt x="436" y="631"/>
                    <a:pt x="441" y="590"/>
                    <a:pt x="442" y="583"/>
                  </a:cubicBezTo>
                  <a:cubicBezTo>
                    <a:pt x="450" y="546"/>
                    <a:pt x="457" y="508"/>
                    <a:pt x="468" y="471"/>
                  </a:cubicBezTo>
                  <a:cubicBezTo>
                    <a:pt x="478" y="434"/>
                    <a:pt x="489" y="399"/>
                    <a:pt x="502" y="362"/>
                  </a:cubicBezTo>
                  <a:cubicBezTo>
                    <a:pt x="507" y="346"/>
                    <a:pt x="513" y="331"/>
                    <a:pt x="520" y="316"/>
                  </a:cubicBezTo>
                  <a:lnTo>
                    <a:pt x="520" y="316"/>
                  </a:lnTo>
                  <a:cubicBezTo>
                    <a:pt x="516" y="326"/>
                    <a:pt x="514" y="330"/>
                    <a:pt x="514" y="330"/>
                  </a:cubicBezTo>
                  <a:cubicBezTo>
                    <a:pt x="515" y="330"/>
                    <a:pt x="531" y="293"/>
                    <a:pt x="532" y="288"/>
                  </a:cubicBezTo>
                  <a:cubicBezTo>
                    <a:pt x="576" y="196"/>
                    <a:pt x="562" y="76"/>
                    <a:pt x="464" y="24"/>
                  </a:cubicBezTo>
                  <a:cubicBezTo>
                    <a:pt x="434" y="9"/>
                    <a:pt x="399" y="1"/>
                    <a:pt x="364" y="1"/>
                  </a:cubicBezTo>
                  <a:close/>
                </a:path>
              </a:pathLst>
            </a:custGeom>
            <a:solidFill>
              <a:srgbClr val="3A1F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15"/>
            <p:cNvSpPr/>
            <p:nvPr/>
          </p:nvSpPr>
          <p:spPr>
            <a:xfrm>
              <a:off x="2314975" y="3612800"/>
              <a:ext cx="10425" cy="23350"/>
            </a:xfrm>
            <a:custGeom>
              <a:avLst/>
              <a:gdLst/>
              <a:ahLst/>
              <a:cxnLst/>
              <a:rect l="l" t="t" r="r" b="b"/>
              <a:pathLst>
                <a:path w="417" h="934" extrusionOk="0">
                  <a:moveTo>
                    <a:pt x="204" y="0"/>
                  </a:moveTo>
                  <a:cubicBezTo>
                    <a:pt x="202" y="0"/>
                    <a:pt x="199" y="0"/>
                    <a:pt x="196" y="1"/>
                  </a:cubicBezTo>
                  <a:cubicBezTo>
                    <a:pt x="96" y="4"/>
                    <a:pt x="0" y="85"/>
                    <a:pt x="5" y="193"/>
                  </a:cubicBezTo>
                  <a:cubicBezTo>
                    <a:pt x="13" y="376"/>
                    <a:pt x="21" y="558"/>
                    <a:pt x="28" y="741"/>
                  </a:cubicBezTo>
                  <a:cubicBezTo>
                    <a:pt x="32" y="839"/>
                    <a:pt x="110" y="934"/>
                    <a:pt x="211" y="934"/>
                  </a:cubicBezTo>
                  <a:cubicBezTo>
                    <a:pt x="214" y="934"/>
                    <a:pt x="217" y="934"/>
                    <a:pt x="219" y="934"/>
                  </a:cubicBezTo>
                  <a:cubicBezTo>
                    <a:pt x="320" y="929"/>
                    <a:pt x="417" y="850"/>
                    <a:pt x="411" y="741"/>
                  </a:cubicBezTo>
                  <a:cubicBezTo>
                    <a:pt x="404" y="558"/>
                    <a:pt x="396" y="376"/>
                    <a:pt x="389" y="193"/>
                  </a:cubicBezTo>
                  <a:cubicBezTo>
                    <a:pt x="385" y="95"/>
                    <a:pt x="307" y="0"/>
                    <a:pt x="204" y="0"/>
                  </a:cubicBezTo>
                  <a:close/>
                </a:path>
              </a:pathLst>
            </a:custGeom>
            <a:solidFill>
              <a:srgbClr val="3A1F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15"/>
            <p:cNvSpPr/>
            <p:nvPr/>
          </p:nvSpPr>
          <p:spPr>
            <a:xfrm>
              <a:off x="2269100" y="3593600"/>
              <a:ext cx="12475" cy="43025"/>
            </a:xfrm>
            <a:custGeom>
              <a:avLst/>
              <a:gdLst/>
              <a:ahLst/>
              <a:cxnLst/>
              <a:rect l="l" t="t" r="r" b="b"/>
              <a:pathLst>
                <a:path w="499" h="1721" extrusionOk="0">
                  <a:moveTo>
                    <a:pt x="300" y="1"/>
                  </a:moveTo>
                  <a:cubicBezTo>
                    <a:pt x="189" y="1"/>
                    <a:pt x="115" y="89"/>
                    <a:pt x="108" y="192"/>
                  </a:cubicBezTo>
                  <a:cubicBezTo>
                    <a:pt x="75" y="637"/>
                    <a:pt x="41" y="1083"/>
                    <a:pt x="8" y="1530"/>
                  </a:cubicBezTo>
                  <a:cubicBezTo>
                    <a:pt x="1" y="1633"/>
                    <a:pt x="103" y="1721"/>
                    <a:pt x="201" y="1721"/>
                  </a:cubicBezTo>
                  <a:cubicBezTo>
                    <a:pt x="310" y="1721"/>
                    <a:pt x="384" y="1633"/>
                    <a:pt x="392" y="1530"/>
                  </a:cubicBezTo>
                  <a:cubicBezTo>
                    <a:pt x="425" y="1083"/>
                    <a:pt x="458" y="637"/>
                    <a:pt x="491" y="192"/>
                  </a:cubicBezTo>
                  <a:cubicBezTo>
                    <a:pt x="499" y="89"/>
                    <a:pt x="398" y="1"/>
                    <a:pt x="300" y="1"/>
                  </a:cubicBezTo>
                  <a:close/>
                </a:path>
              </a:pathLst>
            </a:custGeom>
            <a:solidFill>
              <a:srgbClr val="7744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15"/>
            <p:cNvSpPr/>
            <p:nvPr/>
          </p:nvSpPr>
          <p:spPr>
            <a:xfrm>
              <a:off x="2243575" y="3619000"/>
              <a:ext cx="12125" cy="36450"/>
            </a:xfrm>
            <a:custGeom>
              <a:avLst/>
              <a:gdLst/>
              <a:ahLst/>
              <a:cxnLst/>
              <a:rect l="l" t="t" r="r" b="b"/>
              <a:pathLst>
                <a:path w="485" h="1458" extrusionOk="0">
                  <a:moveTo>
                    <a:pt x="292" y="1"/>
                  </a:moveTo>
                  <a:cubicBezTo>
                    <a:pt x="290" y="1"/>
                    <a:pt x="287" y="1"/>
                    <a:pt x="285" y="1"/>
                  </a:cubicBezTo>
                  <a:cubicBezTo>
                    <a:pt x="174" y="6"/>
                    <a:pt x="101" y="85"/>
                    <a:pt x="92" y="192"/>
                  </a:cubicBezTo>
                  <a:cubicBezTo>
                    <a:pt x="64" y="549"/>
                    <a:pt x="36" y="907"/>
                    <a:pt x="8" y="1265"/>
                  </a:cubicBezTo>
                  <a:cubicBezTo>
                    <a:pt x="1" y="1364"/>
                    <a:pt x="99" y="1457"/>
                    <a:pt x="195" y="1457"/>
                  </a:cubicBezTo>
                  <a:cubicBezTo>
                    <a:pt x="197" y="1457"/>
                    <a:pt x="199" y="1457"/>
                    <a:pt x="201" y="1457"/>
                  </a:cubicBezTo>
                  <a:cubicBezTo>
                    <a:pt x="311" y="1452"/>
                    <a:pt x="384" y="1372"/>
                    <a:pt x="393" y="1265"/>
                  </a:cubicBezTo>
                  <a:cubicBezTo>
                    <a:pt x="421" y="907"/>
                    <a:pt x="448" y="549"/>
                    <a:pt x="476" y="192"/>
                  </a:cubicBezTo>
                  <a:cubicBezTo>
                    <a:pt x="484" y="95"/>
                    <a:pt x="388" y="1"/>
                    <a:pt x="292" y="1"/>
                  </a:cubicBezTo>
                  <a:close/>
                </a:path>
              </a:pathLst>
            </a:custGeom>
            <a:solidFill>
              <a:srgbClr val="7744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15"/>
            <p:cNvSpPr/>
            <p:nvPr/>
          </p:nvSpPr>
          <p:spPr>
            <a:xfrm>
              <a:off x="2225650" y="3717150"/>
              <a:ext cx="12100" cy="33850"/>
            </a:xfrm>
            <a:custGeom>
              <a:avLst/>
              <a:gdLst/>
              <a:ahLst/>
              <a:cxnLst/>
              <a:rect l="l" t="t" r="r" b="b"/>
              <a:pathLst>
                <a:path w="484" h="1354" extrusionOk="0">
                  <a:moveTo>
                    <a:pt x="210" y="1"/>
                  </a:moveTo>
                  <a:cubicBezTo>
                    <a:pt x="208" y="1"/>
                    <a:pt x="205" y="1"/>
                    <a:pt x="202" y="1"/>
                  </a:cubicBezTo>
                  <a:cubicBezTo>
                    <a:pt x="105" y="5"/>
                    <a:pt x="1" y="86"/>
                    <a:pt x="10" y="193"/>
                  </a:cubicBezTo>
                  <a:cubicBezTo>
                    <a:pt x="37" y="515"/>
                    <a:pt x="63" y="839"/>
                    <a:pt x="90" y="1161"/>
                  </a:cubicBezTo>
                  <a:cubicBezTo>
                    <a:pt x="99" y="1259"/>
                    <a:pt x="169" y="1353"/>
                    <a:pt x="274" y="1353"/>
                  </a:cubicBezTo>
                  <a:cubicBezTo>
                    <a:pt x="277" y="1353"/>
                    <a:pt x="280" y="1353"/>
                    <a:pt x="282" y="1353"/>
                  </a:cubicBezTo>
                  <a:cubicBezTo>
                    <a:pt x="379" y="1348"/>
                    <a:pt x="483" y="1268"/>
                    <a:pt x="475" y="1161"/>
                  </a:cubicBezTo>
                  <a:cubicBezTo>
                    <a:pt x="448" y="839"/>
                    <a:pt x="420" y="515"/>
                    <a:pt x="393" y="193"/>
                  </a:cubicBezTo>
                  <a:cubicBezTo>
                    <a:pt x="386" y="95"/>
                    <a:pt x="315" y="1"/>
                    <a:pt x="210" y="1"/>
                  </a:cubicBezTo>
                  <a:close/>
                </a:path>
              </a:pathLst>
            </a:custGeom>
            <a:solidFill>
              <a:srgbClr val="7744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15"/>
            <p:cNvSpPr/>
            <p:nvPr/>
          </p:nvSpPr>
          <p:spPr>
            <a:xfrm>
              <a:off x="2255175" y="3719825"/>
              <a:ext cx="10450" cy="29900"/>
            </a:xfrm>
            <a:custGeom>
              <a:avLst/>
              <a:gdLst/>
              <a:ahLst/>
              <a:cxnLst/>
              <a:rect l="l" t="t" r="r" b="b"/>
              <a:pathLst>
                <a:path w="418" h="1196" extrusionOk="0">
                  <a:moveTo>
                    <a:pt x="229" y="1"/>
                  </a:moveTo>
                  <a:cubicBezTo>
                    <a:pt x="227" y="1"/>
                    <a:pt x="224" y="1"/>
                    <a:pt x="222" y="1"/>
                  </a:cubicBezTo>
                  <a:cubicBezTo>
                    <a:pt x="116" y="5"/>
                    <a:pt x="34" y="85"/>
                    <a:pt x="31" y="192"/>
                  </a:cubicBezTo>
                  <a:cubicBezTo>
                    <a:pt x="22" y="463"/>
                    <a:pt x="12" y="733"/>
                    <a:pt x="3" y="1003"/>
                  </a:cubicBezTo>
                  <a:cubicBezTo>
                    <a:pt x="0" y="1101"/>
                    <a:pt x="90" y="1195"/>
                    <a:pt x="187" y="1195"/>
                  </a:cubicBezTo>
                  <a:cubicBezTo>
                    <a:pt x="190" y="1195"/>
                    <a:pt x="192" y="1195"/>
                    <a:pt x="195" y="1195"/>
                  </a:cubicBezTo>
                  <a:cubicBezTo>
                    <a:pt x="302" y="1190"/>
                    <a:pt x="383" y="1111"/>
                    <a:pt x="387" y="1003"/>
                  </a:cubicBezTo>
                  <a:cubicBezTo>
                    <a:pt x="396" y="733"/>
                    <a:pt x="405" y="463"/>
                    <a:pt x="414" y="192"/>
                  </a:cubicBezTo>
                  <a:cubicBezTo>
                    <a:pt x="418" y="94"/>
                    <a:pt x="328" y="1"/>
                    <a:pt x="229" y="1"/>
                  </a:cubicBezTo>
                  <a:close/>
                </a:path>
              </a:pathLst>
            </a:custGeom>
            <a:solidFill>
              <a:srgbClr val="7744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15"/>
            <p:cNvSpPr/>
            <p:nvPr/>
          </p:nvSpPr>
          <p:spPr>
            <a:xfrm>
              <a:off x="2236950" y="3816225"/>
              <a:ext cx="17600" cy="55650"/>
            </a:xfrm>
            <a:custGeom>
              <a:avLst/>
              <a:gdLst/>
              <a:ahLst/>
              <a:cxnLst/>
              <a:rect l="l" t="t" r="r" b="b"/>
              <a:pathLst>
                <a:path w="704" h="2226" extrusionOk="0">
                  <a:moveTo>
                    <a:pt x="470" y="1"/>
                  </a:moveTo>
                  <a:cubicBezTo>
                    <a:pt x="393" y="1"/>
                    <a:pt x="317" y="41"/>
                    <a:pt x="287" y="134"/>
                  </a:cubicBezTo>
                  <a:cubicBezTo>
                    <a:pt x="93" y="749"/>
                    <a:pt x="1" y="1395"/>
                    <a:pt x="17" y="2041"/>
                  </a:cubicBezTo>
                  <a:cubicBezTo>
                    <a:pt x="20" y="2164"/>
                    <a:pt x="118" y="2226"/>
                    <a:pt x="214" y="2226"/>
                  </a:cubicBezTo>
                  <a:cubicBezTo>
                    <a:pt x="310" y="2226"/>
                    <a:pt x="404" y="2164"/>
                    <a:pt x="401" y="2041"/>
                  </a:cubicBezTo>
                  <a:cubicBezTo>
                    <a:pt x="385" y="1427"/>
                    <a:pt x="472" y="821"/>
                    <a:pt x="658" y="237"/>
                  </a:cubicBezTo>
                  <a:cubicBezTo>
                    <a:pt x="703" y="94"/>
                    <a:pt x="586" y="1"/>
                    <a:pt x="470" y="1"/>
                  </a:cubicBezTo>
                  <a:close/>
                </a:path>
              </a:pathLst>
            </a:custGeom>
            <a:solidFill>
              <a:srgbClr val="7744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15"/>
            <p:cNvSpPr/>
            <p:nvPr/>
          </p:nvSpPr>
          <p:spPr>
            <a:xfrm>
              <a:off x="2284800" y="3760575"/>
              <a:ext cx="14275" cy="29150"/>
            </a:xfrm>
            <a:custGeom>
              <a:avLst/>
              <a:gdLst/>
              <a:ahLst/>
              <a:cxnLst/>
              <a:rect l="l" t="t" r="r" b="b"/>
              <a:pathLst>
                <a:path w="571" h="1166" extrusionOk="0">
                  <a:moveTo>
                    <a:pt x="371" y="1"/>
                  </a:moveTo>
                  <a:cubicBezTo>
                    <a:pt x="286" y="1"/>
                    <a:pt x="198" y="51"/>
                    <a:pt x="180" y="139"/>
                  </a:cubicBezTo>
                  <a:cubicBezTo>
                    <a:pt x="126" y="402"/>
                    <a:pt x="73" y="663"/>
                    <a:pt x="19" y="925"/>
                  </a:cubicBezTo>
                  <a:cubicBezTo>
                    <a:pt x="0" y="1023"/>
                    <a:pt x="49" y="1136"/>
                    <a:pt x="154" y="1160"/>
                  </a:cubicBezTo>
                  <a:cubicBezTo>
                    <a:pt x="169" y="1164"/>
                    <a:pt x="184" y="1165"/>
                    <a:pt x="199" y="1165"/>
                  </a:cubicBezTo>
                  <a:cubicBezTo>
                    <a:pt x="284" y="1165"/>
                    <a:pt x="372" y="1115"/>
                    <a:pt x="390" y="1027"/>
                  </a:cubicBezTo>
                  <a:cubicBezTo>
                    <a:pt x="443" y="764"/>
                    <a:pt x="497" y="503"/>
                    <a:pt x="550" y="242"/>
                  </a:cubicBezTo>
                  <a:cubicBezTo>
                    <a:pt x="571" y="144"/>
                    <a:pt x="522" y="30"/>
                    <a:pt x="417" y="6"/>
                  </a:cubicBezTo>
                  <a:cubicBezTo>
                    <a:pt x="402" y="2"/>
                    <a:pt x="387" y="1"/>
                    <a:pt x="371" y="1"/>
                  </a:cubicBezTo>
                  <a:close/>
                </a:path>
              </a:pathLst>
            </a:custGeom>
            <a:solidFill>
              <a:srgbClr val="7744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15"/>
            <p:cNvSpPr/>
            <p:nvPr/>
          </p:nvSpPr>
          <p:spPr>
            <a:xfrm>
              <a:off x="2209925" y="3813925"/>
              <a:ext cx="16975" cy="42275"/>
            </a:xfrm>
            <a:custGeom>
              <a:avLst/>
              <a:gdLst/>
              <a:ahLst/>
              <a:cxnLst/>
              <a:rect l="l" t="t" r="r" b="b"/>
              <a:pathLst>
                <a:path w="679" h="1691" extrusionOk="0">
                  <a:moveTo>
                    <a:pt x="477" y="1"/>
                  </a:moveTo>
                  <a:cubicBezTo>
                    <a:pt x="393" y="1"/>
                    <a:pt x="306" y="55"/>
                    <a:pt x="287" y="140"/>
                  </a:cubicBezTo>
                  <a:cubicBezTo>
                    <a:pt x="198" y="577"/>
                    <a:pt x="110" y="1012"/>
                    <a:pt x="21" y="1449"/>
                  </a:cubicBezTo>
                  <a:cubicBezTo>
                    <a:pt x="1" y="1550"/>
                    <a:pt x="51" y="1655"/>
                    <a:pt x="155" y="1685"/>
                  </a:cubicBezTo>
                  <a:cubicBezTo>
                    <a:pt x="170" y="1689"/>
                    <a:pt x="186" y="1691"/>
                    <a:pt x="202" y="1691"/>
                  </a:cubicBezTo>
                  <a:cubicBezTo>
                    <a:pt x="286" y="1691"/>
                    <a:pt x="373" y="1637"/>
                    <a:pt x="391" y="1551"/>
                  </a:cubicBezTo>
                  <a:cubicBezTo>
                    <a:pt x="480" y="1114"/>
                    <a:pt x="569" y="679"/>
                    <a:pt x="658" y="244"/>
                  </a:cubicBezTo>
                  <a:cubicBezTo>
                    <a:pt x="678" y="142"/>
                    <a:pt x="629" y="36"/>
                    <a:pt x="524" y="7"/>
                  </a:cubicBezTo>
                  <a:cubicBezTo>
                    <a:pt x="509" y="3"/>
                    <a:pt x="493" y="1"/>
                    <a:pt x="477" y="1"/>
                  </a:cubicBezTo>
                  <a:close/>
                </a:path>
              </a:pathLst>
            </a:custGeom>
            <a:solidFill>
              <a:srgbClr val="7744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15"/>
            <p:cNvSpPr/>
            <p:nvPr/>
          </p:nvSpPr>
          <p:spPr>
            <a:xfrm>
              <a:off x="2179925" y="3946550"/>
              <a:ext cx="12275" cy="36425"/>
            </a:xfrm>
            <a:custGeom>
              <a:avLst/>
              <a:gdLst/>
              <a:ahLst/>
              <a:cxnLst/>
              <a:rect l="l" t="t" r="r" b="b"/>
              <a:pathLst>
                <a:path w="491" h="1457" extrusionOk="0">
                  <a:moveTo>
                    <a:pt x="296" y="0"/>
                  </a:moveTo>
                  <a:cubicBezTo>
                    <a:pt x="294" y="0"/>
                    <a:pt x="293" y="0"/>
                    <a:pt x="291" y="0"/>
                  </a:cubicBezTo>
                  <a:cubicBezTo>
                    <a:pt x="180" y="6"/>
                    <a:pt x="107" y="86"/>
                    <a:pt x="98" y="193"/>
                  </a:cubicBezTo>
                  <a:cubicBezTo>
                    <a:pt x="69" y="550"/>
                    <a:pt x="39" y="907"/>
                    <a:pt x="9" y="1265"/>
                  </a:cubicBezTo>
                  <a:cubicBezTo>
                    <a:pt x="1" y="1363"/>
                    <a:pt x="100" y="1457"/>
                    <a:pt x="195" y="1457"/>
                  </a:cubicBezTo>
                  <a:cubicBezTo>
                    <a:pt x="197" y="1457"/>
                    <a:pt x="198" y="1457"/>
                    <a:pt x="200" y="1457"/>
                  </a:cubicBezTo>
                  <a:cubicBezTo>
                    <a:pt x="312" y="1452"/>
                    <a:pt x="384" y="1372"/>
                    <a:pt x="393" y="1265"/>
                  </a:cubicBezTo>
                  <a:cubicBezTo>
                    <a:pt x="423" y="907"/>
                    <a:pt x="452" y="550"/>
                    <a:pt x="483" y="193"/>
                  </a:cubicBezTo>
                  <a:cubicBezTo>
                    <a:pt x="490" y="94"/>
                    <a:pt x="391" y="0"/>
                    <a:pt x="296" y="0"/>
                  </a:cubicBezTo>
                  <a:close/>
                </a:path>
              </a:pathLst>
            </a:custGeom>
            <a:solidFill>
              <a:srgbClr val="7744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15"/>
            <p:cNvSpPr/>
            <p:nvPr/>
          </p:nvSpPr>
          <p:spPr>
            <a:xfrm>
              <a:off x="2170250" y="4025725"/>
              <a:ext cx="9700" cy="26650"/>
            </a:xfrm>
            <a:custGeom>
              <a:avLst/>
              <a:gdLst/>
              <a:ahLst/>
              <a:cxnLst/>
              <a:rect l="l" t="t" r="r" b="b"/>
              <a:pathLst>
                <a:path w="388" h="1066" extrusionOk="0">
                  <a:moveTo>
                    <a:pt x="203" y="1"/>
                  </a:moveTo>
                  <a:cubicBezTo>
                    <a:pt x="200" y="1"/>
                    <a:pt x="198" y="1"/>
                    <a:pt x="195" y="1"/>
                  </a:cubicBezTo>
                  <a:cubicBezTo>
                    <a:pt x="91" y="6"/>
                    <a:pt x="4" y="85"/>
                    <a:pt x="3" y="193"/>
                  </a:cubicBezTo>
                  <a:cubicBezTo>
                    <a:pt x="3" y="420"/>
                    <a:pt x="2" y="646"/>
                    <a:pt x="0" y="873"/>
                  </a:cubicBezTo>
                  <a:cubicBezTo>
                    <a:pt x="0" y="971"/>
                    <a:pt x="85" y="1065"/>
                    <a:pt x="185" y="1065"/>
                  </a:cubicBezTo>
                  <a:cubicBezTo>
                    <a:pt x="187" y="1065"/>
                    <a:pt x="190" y="1065"/>
                    <a:pt x="193" y="1065"/>
                  </a:cubicBezTo>
                  <a:cubicBezTo>
                    <a:pt x="297" y="1060"/>
                    <a:pt x="384" y="981"/>
                    <a:pt x="385" y="873"/>
                  </a:cubicBezTo>
                  <a:cubicBezTo>
                    <a:pt x="385" y="646"/>
                    <a:pt x="386" y="420"/>
                    <a:pt x="387" y="193"/>
                  </a:cubicBezTo>
                  <a:cubicBezTo>
                    <a:pt x="387" y="95"/>
                    <a:pt x="303" y="1"/>
                    <a:pt x="203" y="1"/>
                  </a:cubicBezTo>
                  <a:close/>
                </a:path>
              </a:pathLst>
            </a:custGeom>
            <a:solidFill>
              <a:srgbClr val="7744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15"/>
            <p:cNvSpPr/>
            <p:nvPr/>
          </p:nvSpPr>
          <p:spPr>
            <a:xfrm>
              <a:off x="2218475" y="3896375"/>
              <a:ext cx="11750" cy="19400"/>
            </a:xfrm>
            <a:custGeom>
              <a:avLst/>
              <a:gdLst/>
              <a:ahLst/>
              <a:cxnLst/>
              <a:rect l="l" t="t" r="r" b="b"/>
              <a:pathLst>
                <a:path w="470" h="776" extrusionOk="0">
                  <a:moveTo>
                    <a:pt x="272" y="1"/>
                  </a:moveTo>
                  <a:cubicBezTo>
                    <a:pt x="239" y="1"/>
                    <a:pt x="206" y="8"/>
                    <a:pt x="178" y="26"/>
                  </a:cubicBezTo>
                  <a:cubicBezTo>
                    <a:pt x="138" y="53"/>
                    <a:pt x="101" y="93"/>
                    <a:pt x="91" y="141"/>
                  </a:cubicBezTo>
                  <a:cubicBezTo>
                    <a:pt x="64" y="272"/>
                    <a:pt x="37" y="403"/>
                    <a:pt x="10" y="533"/>
                  </a:cubicBezTo>
                  <a:cubicBezTo>
                    <a:pt x="0" y="584"/>
                    <a:pt x="3" y="635"/>
                    <a:pt x="29" y="681"/>
                  </a:cubicBezTo>
                  <a:cubicBezTo>
                    <a:pt x="52" y="722"/>
                    <a:pt x="98" y="760"/>
                    <a:pt x="144" y="770"/>
                  </a:cubicBezTo>
                  <a:cubicBezTo>
                    <a:pt x="162" y="774"/>
                    <a:pt x="180" y="776"/>
                    <a:pt x="198" y="776"/>
                  </a:cubicBezTo>
                  <a:cubicBezTo>
                    <a:pt x="231" y="776"/>
                    <a:pt x="264" y="768"/>
                    <a:pt x="292" y="750"/>
                  </a:cubicBezTo>
                  <a:cubicBezTo>
                    <a:pt x="332" y="724"/>
                    <a:pt x="371" y="685"/>
                    <a:pt x="380" y="635"/>
                  </a:cubicBezTo>
                  <a:cubicBezTo>
                    <a:pt x="406" y="505"/>
                    <a:pt x="433" y="374"/>
                    <a:pt x="460" y="243"/>
                  </a:cubicBezTo>
                  <a:cubicBezTo>
                    <a:pt x="470" y="192"/>
                    <a:pt x="467" y="141"/>
                    <a:pt x="441" y="95"/>
                  </a:cubicBezTo>
                  <a:cubicBezTo>
                    <a:pt x="418" y="56"/>
                    <a:pt x="372" y="18"/>
                    <a:pt x="326" y="7"/>
                  </a:cubicBezTo>
                  <a:cubicBezTo>
                    <a:pt x="309" y="3"/>
                    <a:pt x="291" y="1"/>
                    <a:pt x="272" y="1"/>
                  </a:cubicBezTo>
                  <a:close/>
                </a:path>
              </a:pathLst>
            </a:custGeom>
            <a:solidFill>
              <a:srgbClr val="7744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15"/>
            <p:cNvSpPr/>
            <p:nvPr/>
          </p:nvSpPr>
          <p:spPr>
            <a:xfrm>
              <a:off x="2198325" y="4031850"/>
              <a:ext cx="12375" cy="40225"/>
            </a:xfrm>
            <a:custGeom>
              <a:avLst/>
              <a:gdLst/>
              <a:ahLst/>
              <a:cxnLst/>
              <a:rect l="l" t="t" r="r" b="b"/>
              <a:pathLst>
                <a:path w="495" h="1609" extrusionOk="0">
                  <a:moveTo>
                    <a:pt x="208" y="0"/>
                  </a:moveTo>
                  <a:cubicBezTo>
                    <a:pt x="206" y="0"/>
                    <a:pt x="203" y="0"/>
                    <a:pt x="200" y="0"/>
                  </a:cubicBezTo>
                  <a:cubicBezTo>
                    <a:pt x="103" y="4"/>
                    <a:pt x="0" y="84"/>
                    <a:pt x="9" y="191"/>
                  </a:cubicBezTo>
                  <a:lnTo>
                    <a:pt x="102" y="1416"/>
                  </a:lnTo>
                  <a:cubicBezTo>
                    <a:pt x="110" y="1514"/>
                    <a:pt x="181" y="1609"/>
                    <a:pt x="286" y="1609"/>
                  </a:cubicBezTo>
                  <a:cubicBezTo>
                    <a:pt x="289" y="1609"/>
                    <a:pt x="292" y="1608"/>
                    <a:pt x="294" y="1608"/>
                  </a:cubicBezTo>
                  <a:cubicBezTo>
                    <a:pt x="391" y="1603"/>
                    <a:pt x="494" y="1523"/>
                    <a:pt x="487" y="1416"/>
                  </a:cubicBezTo>
                  <a:lnTo>
                    <a:pt x="392" y="191"/>
                  </a:lnTo>
                  <a:cubicBezTo>
                    <a:pt x="385" y="95"/>
                    <a:pt x="313" y="0"/>
                    <a:pt x="208" y="0"/>
                  </a:cubicBezTo>
                  <a:close/>
                </a:path>
              </a:pathLst>
            </a:custGeom>
            <a:solidFill>
              <a:srgbClr val="7744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15"/>
            <p:cNvSpPr/>
            <p:nvPr/>
          </p:nvSpPr>
          <p:spPr>
            <a:xfrm>
              <a:off x="2497100" y="3874775"/>
              <a:ext cx="864675" cy="675825"/>
            </a:xfrm>
            <a:custGeom>
              <a:avLst/>
              <a:gdLst/>
              <a:ahLst/>
              <a:cxnLst/>
              <a:rect l="l" t="t" r="r" b="b"/>
              <a:pathLst>
                <a:path w="34587" h="27033" extrusionOk="0">
                  <a:moveTo>
                    <a:pt x="34587" y="1"/>
                  </a:moveTo>
                  <a:cubicBezTo>
                    <a:pt x="7079" y="14466"/>
                    <a:pt x="0" y="27033"/>
                    <a:pt x="0" y="27033"/>
                  </a:cubicBezTo>
                  <a:lnTo>
                    <a:pt x="5399" y="27033"/>
                  </a:lnTo>
                  <a:cubicBezTo>
                    <a:pt x="19601" y="17403"/>
                    <a:pt x="34586" y="1"/>
                    <a:pt x="345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15"/>
            <p:cNvSpPr/>
            <p:nvPr/>
          </p:nvSpPr>
          <p:spPr>
            <a:xfrm>
              <a:off x="2709450" y="4117650"/>
              <a:ext cx="894350" cy="433050"/>
            </a:xfrm>
            <a:custGeom>
              <a:avLst/>
              <a:gdLst/>
              <a:ahLst/>
              <a:cxnLst/>
              <a:rect l="l" t="t" r="r" b="b"/>
              <a:pathLst>
                <a:path w="35774" h="17322" extrusionOk="0">
                  <a:moveTo>
                    <a:pt x="35774" y="1"/>
                  </a:moveTo>
                  <a:lnTo>
                    <a:pt x="35774" y="1"/>
                  </a:lnTo>
                  <a:cubicBezTo>
                    <a:pt x="15545" y="2449"/>
                    <a:pt x="0" y="17318"/>
                    <a:pt x="0" y="17318"/>
                  </a:cubicBezTo>
                  <a:lnTo>
                    <a:pt x="5205" y="17321"/>
                  </a:lnTo>
                  <a:cubicBezTo>
                    <a:pt x="12589" y="14165"/>
                    <a:pt x="35773" y="1"/>
                    <a:pt x="357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15"/>
            <p:cNvSpPr/>
            <p:nvPr/>
          </p:nvSpPr>
          <p:spPr>
            <a:xfrm>
              <a:off x="1720050" y="3829525"/>
              <a:ext cx="440325" cy="721075"/>
            </a:xfrm>
            <a:custGeom>
              <a:avLst/>
              <a:gdLst/>
              <a:ahLst/>
              <a:cxnLst/>
              <a:rect l="l" t="t" r="r" b="b"/>
              <a:pathLst>
                <a:path w="17613" h="28843" extrusionOk="0">
                  <a:moveTo>
                    <a:pt x="0" y="0"/>
                  </a:moveTo>
                  <a:cubicBezTo>
                    <a:pt x="0" y="0"/>
                    <a:pt x="3588" y="13672"/>
                    <a:pt x="13555" y="28843"/>
                  </a:cubicBezTo>
                  <a:lnTo>
                    <a:pt x="17612" y="28843"/>
                  </a:lnTo>
                  <a:cubicBezTo>
                    <a:pt x="17612" y="28843"/>
                    <a:pt x="12481" y="9934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15"/>
            <p:cNvSpPr/>
            <p:nvPr/>
          </p:nvSpPr>
          <p:spPr>
            <a:xfrm>
              <a:off x="1591750" y="3913375"/>
              <a:ext cx="373275" cy="637225"/>
            </a:xfrm>
            <a:custGeom>
              <a:avLst/>
              <a:gdLst/>
              <a:ahLst/>
              <a:cxnLst/>
              <a:rect l="l" t="t" r="r" b="b"/>
              <a:pathLst>
                <a:path w="14931" h="25489" extrusionOk="0">
                  <a:moveTo>
                    <a:pt x="0" y="1"/>
                  </a:moveTo>
                  <a:cubicBezTo>
                    <a:pt x="0" y="1"/>
                    <a:pt x="5248" y="18367"/>
                    <a:pt x="11898" y="25489"/>
                  </a:cubicBezTo>
                  <a:lnTo>
                    <a:pt x="14930" y="25489"/>
                  </a:lnTo>
                  <a:cubicBezTo>
                    <a:pt x="14930" y="25489"/>
                    <a:pt x="11197" y="11365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3_1"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7"/>
          <p:cNvSpPr txBox="1">
            <a:spLocks noGrp="1"/>
          </p:cNvSpPr>
          <p:nvPr>
            <p:ph type="subTitle" idx="1"/>
          </p:nvPr>
        </p:nvSpPr>
        <p:spPr>
          <a:xfrm>
            <a:off x="5051450" y="2691450"/>
            <a:ext cx="27471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>
                <a:latin typeface="Marcellus"/>
                <a:ea typeface="Marcellus"/>
                <a:cs typeface="Marcellus"/>
                <a:sym typeface="Marcellu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680" name="Google Shape;680;p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81" name="Google Shape;681;p17"/>
          <p:cNvSpPr txBox="1">
            <a:spLocks noGrp="1"/>
          </p:cNvSpPr>
          <p:nvPr>
            <p:ph type="subTitle" idx="2"/>
          </p:nvPr>
        </p:nvSpPr>
        <p:spPr>
          <a:xfrm>
            <a:off x="5051450" y="3264025"/>
            <a:ext cx="2747100" cy="104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_1_1">
    <p:spTree>
      <p:nvGrpSpPr>
        <p:cNvPr id="1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p19"/>
          <p:cNvSpPr txBox="1">
            <a:spLocks noGrp="1"/>
          </p:cNvSpPr>
          <p:nvPr>
            <p:ph type="subTitle" idx="1"/>
          </p:nvPr>
        </p:nvSpPr>
        <p:spPr>
          <a:xfrm>
            <a:off x="720000" y="1452175"/>
            <a:ext cx="2184000" cy="81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45" name="Google Shape;745;p19"/>
          <p:cNvSpPr txBox="1">
            <a:spLocks noGrp="1"/>
          </p:cNvSpPr>
          <p:nvPr>
            <p:ph type="subTitle" idx="2"/>
          </p:nvPr>
        </p:nvSpPr>
        <p:spPr>
          <a:xfrm>
            <a:off x="720000" y="2269375"/>
            <a:ext cx="218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6" name="Google Shape;746;p19"/>
          <p:cNvSpPr txBox="1">
            <a:spLocks noGrp="1"/>
          </p:cNvSpPr>
          <p:nvPr>
            <p:ph type="subTitle" idx="3"/>
          </p:nvPr>
        </p:nvSpPr>
        <p:spPr>
          <a:xfrm>
            <a:off x="3320374" y="2269375"/>
            <a:ext cx="218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7" name="Google Shape;747;p19"/>
          <p:cNvSpPr txBox="1">
            <a:spLocks noGrp="1"/>
          </p:cNvSpPr>
          <p:nvPr>
            <p:ph type="subTitle" idx="4"/>
          </p:nvPr>
        </p:nvSpPr>
        <p:spPr>
          <a:xfrm>
            <a:off x="720000" y="3867200"/>
            <a:ext cx="218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8" name="Google Shape;748;p19"/>
          <p:cNvSpPr txBox="1">
            <a:spLocks noGrp="1"/>
          </p:cNvSpPr>
          <p:nvPr>
            <p:ph type="subTitle" idx="5"/>
          </p:nvPr>
        </p:nvSpPr>
        <p:spPr>
          <a:xfrm>
            <a:off x="3320374" y="3867200"/>
            <a:ext cx="218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9" name="Google Shape;749;p1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750" name="Google Shape;750;p19"/>
          <p:cNvSpPr txBox="1">
            <a:spLocks noGrp="1"/>
          </p:cNvSpPr>
          <p:nvPr>
            <p:ph type="subTitle" idx="6"/>
          </p:nvPr>
        </p:nvSpPr>
        <p:spPr>
          <a:xfrm>
            <a:off x="720000" y="3049975"/>
            <a:ext cx="2184000" cy="81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51" name="Google Shape;751;p19"/>
          <p:cNvSpPr txBox="1">
            <a:spLocks noGrp="1"/>
          </p:cNvSpPr>
          <p:nvPr>
            <p:ph type="subTitle" idx="7"/>
          </p:nvPr>
        </p:nvSpPr>
        <p:spPr>
          <a:xfrm>
            <a:off x="3320373" y="1452175"/>
            <a:ext cx="2184000" cy="81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52" name="Google Shape;752;p19"/>
          <p:cNvSpPr txBox="1">
            <a:spLocks noGrp="1"/>
          </p:cNvSpPr>
          <p:nvPr>
            <p:ph type="subTitle" idx="8"/>
          </p:nvPr>
        </p:nvSpPr>
        <p:spPr>
          <a:xfrm>
            <a:off x="3320373" y="3049975"/>
            <a:ext cx="2184000" cy="81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753" name="Google Shape;753;p19"/>
          <p:cNvGrpSpPr/>
          <p:nvPr/>
        </p:nvGrpSpPr>
        <p:grpSpPr>
          <a:xfrm>
            <a:off x="90538" y="4715767"/>
            <a:ext cx="1533310" cy="643839"/>
            <a:chOff x="8449950" y="4571300"/>
            <a:chExt cx="1362700" cy="572200"/>
          </a:xfrm>
        </p:grpSpPr>
        <p:sp>
          <p:nvSpPr>
            <p:cNvPr id="754" name="Google Shape;754;p19"/>
            <p:cNvSpPr/>
            <p:nvPr/>
          </p:nvSpPr>
          <p:spPr>
            <a:xfrm>
              <a:off x="8449950" y="4571300"/>
              <a:ext cx="1362700" cy="554975"/>
            </a:xfrm>
            <a:custGeom>
              <a:avLst/>
              <a:gdLst/>
              <a:ahLst/>
              <a:cxnLst/>
              <a:rect l="l" t="t" r="r" b="b"/>
              <a:pathLst>
                <a:path w="54508" h="22199" extrusionOk="0">
                  <a:moveTo>
                    <a:pt x="35467" y="0"/>
                  </a:moveTo>
                  <a:cubicBezTo>
                    <a:pt x="20415" y="0"/>
                    <a:pt x="0" y="10401"/>
                    <a:pt x="0" y="14599"/>
                  </a:cubicBezTo>
                  <a:cubicBezTo>
                    <a:pt x="0" y="18797"/>
                    <a:pt x="12202" y="22198"/>
                    <a:pt x="27254" y="22198"/>
                  </a:cubicBezTo>
                  <a:cubicBezTo>
                    <a:pt x="42305" y="22198"/>
                    <a:pt x="54507" y="18797"/>
                    <a:pt x="54507" y="14599"/>
                  </a:cubicBezTo>
                  <a:cubicBezTo>
                    <a:pt x="54507" y="10401"/>
                    <a:pt x="50519" y="0"/>
                    <a:pt x="354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19"/>
            <p:cNvSpPr/>
            <p:nvPr/>
          </p:nvSpPr>
          <p:spPr>
            <a:xfrm>
              <a:off x="8944375" y="4744225"/>
              <a:ext cx="806025" cy="367550"/>
            </a:xfrm>
            <a:custGeom>
              <a:avLst/>
              <a:gdLst/>
              <a:ahLst/>
              <a:cxnLst/>
              <a:rect l="l" t="t" r="r" b="b"/>
              <a:pathLst>
                <a:path w="32241" h="14702" extrusionOk="0">
                  <a:moveTo>
                    <a:pt x="23902" y="1"/>
                  </a:moveTo>
                  <a:cubicBezTo>
                    <a:pt x="23011" y="1"/>
                    <a:pt x="22120" y="64"/>
                    <a:pt x="21237" y="180"/>
                  </a:cubicBezTo>
                  <a:cubicBezTo>
                    <a:pt x="19551" y="403"/>
                    <a:pt x="17894" y="816"/>
                    <a:pt x="16286" y="1365"/>
                  </a:cubicBezTo>
                  <a:cubicBezTo>
                    <a:pt x="16091" y="1433"/>
                    <a:pt x="15897" y="1501"/>
                    <a:pt x="15703" y="1572"/>
                  </a:cubicBezTo>
                  <a:lnTo>
                    <a:pt x="15701" y="1572"/>
                  </a:lnTo>
                  <a:cubicBezTo>
                    <a:pt x="11534" y="3094"/>
                    <a:pt x="7721" y="5433"/>
                    <a:pt x="3838" y="7582"/>
                  </a:cubicBezTo>
                  <a:cubicBezTo>
                    <a:pt x="2847" y="8131"/>
                    <a:pt x="1825" y="8689"/>
                    <a:pt x="1099" y="9557"/>
                  </a:cubicBezTo>
                  <a:cubicBezTo>
                    <a:pt x="370" y="10425"/>
                    <a:pt x="1" y="11695"/>
                    <a:pt x="497" y="12714"/>
                  </a:cubicBezTo>
                  <a:cubicBezTo>
                    <a:pt x="1177" y="14105"/>
                    <a:pt x="3007" y="14381"/>
                    <a:pt x="4554" y="14468"/>
                  </a:cubicBezTo>
                  <a:cubicBezTo>
                    <a:pt x="6829" y="14594"/>
                    <a:pt x="9113" y="14701"/>
                    <a:pt x="11393" y="14701"/>
                  </a:cubicBezTo>
                  <a:cubicBezTo>
                    <a:pt x="13715" y="14701"/>
                    <a:pt x="16033" y="14590"/>
                    <a:pt x="18334" y="14276"/>
                  </a:cubicBezTo>
                  <a:cubicBezTo>
                    <a:pt x="22893" y="13652"/>
                    <a:pt x="27415" y="12186"/>
                    <a:pt x="31103" y="9434"/>
                  </a:cubicBezTo>
                  <a:cubicBezTo>
                    <a:pt x="31345" y="9253"/>
                    <a:pt x="31588" y="9061"/>
                    <a:pt x="31757" y="8809"/>
                  </a:cubicBezTo>
                  <a:cubicBezTo>
                    <a:pt x="31972" y="8485"/>
                    <a:pt x="32047" y="8088"/>
                    <a:pt x="32085" y="7700"/>
                  </a:cubicBezTo>
                  <a:cubicBezTo>
                    <a:pt x="32240" y="6144"/>
                    <a:pt x="31880" y="4551"/>
                    <a:pt x="31115" y="3192"/>
                  </a:cubicBezTo>
                  <a:cubicBezTo>
                    <a:pt x="30639" y="2344"/>
                    <a:pt x="30053" y="1373"/>
                    <a:pt x="29187" y="869"/>
                  </a:cubicBezTo>
                  <a:cubicBezTo>
                    <a:pt x="28325" y="367"/>
                    <a:pt x="27218" y="286"/>
                    <a:pt x="26252" y="155"/>
                  </a:cubicBezTo>
                  <a:cubicBezTo>
                    <a:pt x="25473" y="50"/>
                    <a:pt x="24687" y="1"/>
                    <a:pt x="23902" y="1"/>
                  </a:cubicBezTo>
                  <a:close/>
                </a:path>
              </a:pathLst>
            </a:custGeom>
            <a:solidFill>
              <a:srgbClr val="000000">
                <a:alpha val="7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19"/>
            <p:cNvSpPr/>
            <p:nvPr/>
          </p:nvSpPr>
          <p:spPr>
            <a:xfrm>
              <a:off x="8541950" y="4620900"/>
              <a:ext cx="752300" cy="354350"/>
            </a:xfrm>
            <a:custGeom>
              <a:avLst/>
              <a:gdLst/>
              <a:ahLst/>
              <a:cxnLst/>
              <a:rect l="l" t="t" r="r" b="b"/>
              <a:pathLst>
                <a:path w="30092" h="14174" extrusionOk="0">
                  <a:moveTo>
                    <a:pt x="24699" y="0"/>
                  </a:moveTo>
                  <a:cubicBezTo>
                    <a:pt x="23449" y="0"/>
                    <a:pt x="22333" y="363"/>
                    <a:pt x="21133" y="663"/>
                  </a:cubicBezTo>
                  <a:cubicBezTo>
                    <a:pt x="19317" y="1118"/>
                    <a:pt x="17469" y="1401"/>
                    <a:pt x="15661" y="1897"/>
                  </a:cubicBezTo>
                  <a:cubicBezTo>
                    <a:pt x="13815" y="2405"/>
                    <a:pt x="12001" y="3021"/>
                    <a:pt x="10227" y="3740"/>
                  </a:cubicBezTo>
                  <a:cubicBezTo>
                    <a:pt x="8227" y="4555"/>
                    <a:pt x="6279" y="5503"/>
                    <a:pt x="4403" y="6579"/>
                  </a:cubicBezTo>
                  <a:cubicBezTo>
                    <a:pt x="2780" y="7511"/>
                    <a:pt x="1118" y="8643"/>
                    <a:pt x="404" y="10375"/>
                  </a:cubicBezTo>
                  <a:cubicBezTo>
                    <a:pt x="107" y="11100"/>
                    <a:pt x="0" y="11946"/>
                    <a:pt x="328" y="12658"/>
                  </a:cubicBezTo>
                  <a:cubicBezTo>
                    <a:pt x="760" y="13592"/>
                    <a:pt x="1834" y="14075"/>
                    <a:pt x="2860" y="14157"/>
                  </a:cubicBezTo>
                  <a:cubicBezTo>
                    <a:pt x="2999" y="14168"/>
                    <a:pt x="3137" y="14173"/>
                    <a:pt x="3275" y="14173"/>
                  </a:cubicBezTo>
                  <a:cubicBezTo>
                    <a:pt x="5278" y="14173"/>
                    <a:pt x="7146" y="13058"/>
                    <a:pt x="9087" y="12463"/>
                  </a:cubicBezTo>
                  <a:cubicBezTo>
                    <a:pt x="11153" y="11829"/>
                    <a:pt x="13345" y="11783"/>
                    <a:pt x="15487" y="11497"/>
                  </a:cubicBezTo>
                  <a:cubicBezTo>
                    <a:pt x="19283" y="10993"/>
                    <a:pt x="22972" y="9718"/>
                    <a:pt x="26272" y="7773"/>
                  </a:cubicBezTo>
                  <a:cubicBezTo>
                    <a:pt x="27442" y="7085"/>
                    <a:pt x="28600" y="6273"/>
                    <a:pt x="29290" y="5103"/>
                  </a:cubicBezTo>
                  <a:cubicBezTo>
                    <a:pt x="29983" y="3932"/>
                    <a:pt x="30091" y="2323"/>
                    <a:pt x="29220" y="1279"/>
                  </a:cubicBezTo>
                  <a:cubicBezTo>
                    <a:pt x="28172" y="20"/>
                    <a:pt x="26201" y="0"/>
                    <a:pt x="24699" y="0"/>
                  </a:cubicBezTo>
                  <a:close/>
                </a:path>
              </a:pathLst>
            </a:custGeom>
            <a:solidFill>
              <a:srgbClr val="FFFFFF">
                <a:alpha val="218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19"/>
            <p:cNvSpPr/>
            <p:nvPr/>
          </p:nvSpPr>
          <p:spPr>
            <a:xfrm>
              <a:off x="9358825" y="4640925"/>
              <a:ext cx="62025" cy="54925"/>
            </a:xfrm>
            <a:custGeom>
              <a:avLst/>
              <a:gdLst/>
              <a:ahLst/>
              <a:cxnLst/>
              <a:rect l="l" t="t" r="r" b="b"/>
              <a:pathLst>
                <a:path w="2481" h="2197" extrusionOk="0">
                  <a:moveTo>
                    <a:pt x="1337" y="1756"/>
                  </a:moveTo>
                  <a:cubicBezTo>
                    <a:pt x="1332" y="1758"/>
                    <a:pt x="1327" y="1761"/>
                    <a:pt x="1321" y="1763"/>
                  </a:cubicBezTo>
                  <a:lnTo>
                    <a:pt x="1321" y="1763"/>
                  </a:lnTo>
                  <a:lnTo>
                    <a:pt x="1321" y="1763"/>
                  </a:lnTo>
                  <a:lnTo>
                    <a:pt x="1321" y="1763"/>
                  </a:lnTo>
                  <a:cubicBezTo>
                    <a:pt x="1326" y="1761"/>
                    <a:pt x="1332" y="1758"/>
                    <a:pt x="1337" y="1756"/>
                  </a:cubicBezTo>
                  <a:close/>
                  <a:moveTo>
                    <a:pt x="1319" y="1764"/>
                  </a:moveTo>
                  <a:cubicBezTo>
                    <a:pt x="1317" y="1765"/>
                    <a:pt x="1316" y="1765"/>
                    <a:pt x="1314" y="1766"/>
                  </a:cubicBezTo>
                  <a:lnTo>
                    <a:pt x="1314" y="1766"/>
                  </a:lnTo>
                  <a:cubicBezTo>
                    <a:pt x="1316" y="1765"/>
                    <a:pt x="1317" y="1765"/>
                    <a:pt x="1319" y="1764"/>
                  </a:cubicBezTo>
                  <a:lnTo>
                    <a:pt x="1319" y="1764"/>
                  </a:lnTo>
                  <a:cubicBezTo>
                    <a:pt x="1319" y="1764"/>
                    <a:pt x="1319" y="1764"/>
                    <a:pt x="1319" y="1764"/>
                  </a:cubicBezTo>
                  <a:close/>
                  <a:moveTo>
                    <a:pt x="1178" y="1821"/>
                  </a:moveTo>
                  <a:lnTo>
                    <a:pt x="1178" y="1821"/>
                  </a:lnTo>
                  <a:cubicBezTo>
                    <a:pt x="1176" y="1823"/>
                    <a:pt x="1174" y="1824"/>
                    <a:pt x="1172" y="1825"/>
                  </a:cubicBezTo>
                  <a:lnTo>
                    <a:pt x="1172" y="1825"/>
                  </a:lnTo>
                  <a:cubicBezTo>
                    <a:pt x="1172" y="1825"/>
                    <a:pt x="1172" y="1826"/>
                    <a:pt x="1172" y="1826"/>
                  </a:cubicBezTo>
                  <a:lnTo>
                    <a:pt x="1172" y="1826"/>
                  </a:lnTo>
                  <a:cubicBezTo>
                    <a:pt x="1174" y="1824"/>
                    <a:pt x="1176" y="1823"/>
                    <a:pt x="1178" y="1821"/>
                  </a:cubicBezTo>
                  <a:close/>
                  <a:moveTo>
                    <a:pt x="1172" y="1826"/>
                  </a:moveTo>
                  <a:lnTo>
                    <a:pt x="1172" y="1826"/>
                  </a:lnTo>
                  <a:cubicBezTo>
                    <a:pt x="1168" y="1829"/>
                    <a:pt x="1164" y="1832"/>
                    <a:pt x="1160" y="1835"/>
                  </a:cubicBezTo>
                  <a:lnTo>
                    <a:pt x="1160" y="1835"/>
                  </a:lnTo>
                  <a:cubicBezTo>
                    <a:pt x="1164" y="1832"/>
                    <a:pt x="1168" y="1829"/>
                    <a:pt x="1171" y="1826"/>
                  </a:cubicBezTo>
                  <a:lnTo>
                    <a:pt x="1171" y="1826"/>
                  </a:lnTo>
                  <a:cubicBezTo>
                    <a:pt x="1171" y="1826"/>
                    <a:pt x="1172" y="1826"/>
                    <a:pt x="1172" y="1826"/>
                  </a:cubicBezTo>
                  <a:close/>
                  <a:moveTo>
                    <a:pt x="1565" y="0"/>
                  </a:moveTo>
                  <a:cubicBezTo>
                    <a:pt x="1469" y="0"/>
                    <a:pt x="1373" y="13"/>
                    <a:pt x="1281" y="33"/>
                  </a:cubicBezTo>
                  <a:cubicBezTo>
                    <a:pt x="1249" y="40"/>
                    <a:pt x="1214" y="49"/>
                    <a:pt x="1181" y="60"/>
                  </a:cubicBezTo>
                  <a:cubicBezTo>
                    <a:pt x="1165" y="65"/>
                    <a:pt x="1149" y="71"/>
                    <a:pt x="1133" y="76"/>
                  </a:cubicBezTo>
                  <a:cubicBezTo>
                    <a:pt x="1056" y="103"/>
                    <a:pt x="966" y="134"/>
                    <a:pt x="899" y="179"/>
                  </a:cubicBezTo>
                  <a:cubicBezTo>
                    <a:pt x="819" y="234"/>
                    <a:pt x="743" y="295"/>
                    <a:pt x="669" y="357"/>
                  </a:cubicBezTo>
                  <a:cubicBezTo>
                    <a:pt x="618" y="401"/>
                    <a:pt x="569" y="446"/>
                    <a:pt x="526" y="497"/>
                  </a:cubicBezTo>
                  <a:cubicBezTo>
                    <a:pt x="277" y="772"/>
                    <a:pt x="74" y="1113"/>
                    <a:pt x="22" y="1484"/>
                  </a:cubicBezTo>
                  <a:cubicBezTo>
                    <a:pt x="16" y="1535"/>
                    <a:pt x="9" y="1584"/>
                    <a:pt x="2" y="1634"/>
                  </a:cubicBezTo>
                  <a:cubicBezTo>
                    <a:pt x="0" y="1711"/>
                    <a:pt x="15" y="1783"/>
                    <a:pt x="51" y="1850"/>
                  </a:cubicBezTo>
                  <a:cubicBezTo>
                    <a:pt x="96" y="1959"/>
                    <a:pt x="174" y="2064"/>
                    <a:pt x="281" y="2120"/>
                  </a:cubicBezTo>
                  <a:cubicBezTo>
                    <a:pt x="370" y="2165"/>
                    <a:pt x="466" y="2191"/>
                    <a:pt x="565" y="2196"/>
                  </a:cubicBezTo>
                  <a:cubicBezTo>
                    <a:pt x="570" y="2196"/>
                    <a:pt x="575" y="2196"/>
                    <a:pt x="580" y="2196"/>
                  </a:cubicBezTo>
                  <a:cubicBezTo>
                    <a:pt x="704" y="2196"/>
                    <a:pt x="884" y="2129"/>
                    <a:pt x="962" y="2031"/>
                  </a:cubicBezTo>
                  <a:cubicBezTo>
                    <a:pt x="1006" y="1977"/>
                    <a:pt x="1054" y="1927"/>
                    <a:pt x="1106" y="1881"/>
                  </a:cubicBezTo>
                  <a:lnTo>
                    <a:pt x="1106" y="1881"/>
                  </a:lnTo>
                  <a:cubicBezTo>
                    <a:pt x="1151" y="1851"/>
                    <a:pt x="1197" y="1823"/>
                    <a:pt x="1245" y="1799"/>
                  </a:cubicBezTo>
                  <a:lnTo>
                    <a:pt x="1245" y="1799"/>
                  </a:lnTo>
                  <a:cubicBezTo>
                    <a:pt x="1299" y="1781"/>
                    <a:pt x="1354" y="1766"/>
                    <a:pt x="1410" y="1755"/>
                  </a:cubicBezTo>
                  <a:lnTo>
                    <a:pt x="1410" y="1755"/>
                  </a:lnTo>
                  <a:cubicBezTo>
                    <a:pt x="1481" y="1748"/>
                    <a:pt x="1552" y="1739"/>
                    <a:pt x="1620" y="1718"/>
                  </a:cubicBezTo>
                  <a:cubicBezTo>
                    <a:pt x="1662" y="1703"/>
                    <a:pt x="1703" y="1692"/>
                    <a:pt x="1745" y="1683"/>
                  </a:cubicBezTo>
                  <a:cubicBezTo>
                    <a:pt x="1913" y="1649"/>
                    <a:pt x="2080" y="1553"/>
                    <a:pt x="2191" y="1419"/>
                  </a:cubicBezTo>
                  <a:cubicBezTo>
                    <a:pt x="2212" y="1392"/>
                    <a:pt x="2236" y="1366"/>
                    <a:pt x="2261" y="1341"/>
                  </a:cubicBezTo>
                  <a:cubicBezTo>
                    <a:pt x="2386" y="1218"/>
                    <a:pt x="2481" y="1009"/>
                    <a:pt x="2473" y="830"/>
                  </a:cubicBezTo>
                  <a:cubicBezTo>
                    <a:pt x="2464" y="645"/>
                    <a:pt x="2405" y="446"/>
                    <a:pt x="2261" y="319"/>
                  </a:cubicBezTo>
                  <a:cubicBezTo>
                    <a:pt x="2176" y="245"/>
                    <a:pt x="2086" y="174"/>
                    <a:pt x="1991" y="112"/>
                  </a:cubicBezTo>
                  <a:cubicBezTo>
                    <a:pt x="1861" y="31"/>
                    <a:pt x="1714" y="0"/>
                    <a:pt x="1565" y="0"/>
                  </a:cubicBezTo>
                  <a:close/>
                </a:path>
              </a:pathLst>
            </a:custGeom>
            <a:solidFill>
              <a:srgbClr val="FFFFFF">
                <a:alpha val="218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19"/>
            <p:cNvSpPr/>
            <p:nvPr/>
          </p:nvSpPr>
          <p:spPr>
            <a:xfrm>
              <a:off x="9448200" y="4607375"/>
              <a:ext cx="48850" cy="48375"/>
            </a:xfrm>
            <a:custGeom>
              <a:avLst/>
              <a:gdLst/>
              <a:ahLst/>
              <a:cxnLst/>
              <a:rect l="l" t="t" r="r" b="b"/>
              <a:pathLst>
                <a:path w="1954" h="1935" extrusionOk="0">
                  <a:moveTo>
                    <a:pt x="1063" y="1"/>
                  </a:moveTo>
                  <a:cubicBezTo>
                    <a:pt x="1013" y="1"/>
                    <a:pt x="962" y="6"/>
                    <a:pt x="911" y="18"/>
                  </a:cubicBezTo>
                  <a:cubicBezTo>
                    <a:pt x="790" y="23"/>
                    <a:pt x="678" y="59"/>
                    <a:pt x="573" y="124"/>
                  </a:cubicBezTo>
                  <a:cubicBezTo>
                    <a:pt x="513" y="172"/>
                    <a:pt x="451" y="221"/>
                    <a:pt x="390" y="268"/>
                  </a:cubicBezTo>
                  <a:cubicBezTo>
                    <a:pt x="277" y="382"/>
                    <a:pt x="198" y="514"/>
                    <a:pt x="156" y="670"/>
                  </a:cubicBezTo>
                  <a:cubicBezTo>
                    <a:pt x="114" y="775"/>
                    <a:pt x="76" y="880"/>
                    <a:pt x="36" y="985"/>
                  </a:cubicBezTo>
                  <a:cubicBezTo>
                    <a:pt x="0" y="1119"/>
                    <a:pt x="0" y="1251"/>
                    <a:pt x="36" y="1384"/>
                  </a:cubicBezTo>
                  <a:cubicBezTo>
                    <a:pt x="71" y="1512"/>
                    <a:pt x="136" y="1621"/>
                    <a:pt x="228" y="1715"/>
                  </a:cubicBezTo>
                  <a:cubicBezTo>
                    <a:pt x="323" y="1808"/>
                    <a:pt x="433" y="1873"/>
                    <a:pt x="560" y="1907"/>
                  </a:cubicBezTo>
                  <a:cubicBezTo>
                    <a:pt x="626" y="1926"/>
                    <a:pt x="692" y="1935"/>
                    <a:pt x="759" y="1935"/>
                  </a:cubicBezTo>
                  <a:cubicBezTo>
                    <a:pt x="825" y="1935"/>
                    <a:pt x="892" y="1926"/>
                    <a:pt x="959" y="1907"/>
                  </a:cubicBezTo>
                  <a:cubicBezTo>
                    <a:pt x="1064" y="1868"/>
                    <a:pt x="1171" y="1829"/>
                    <a:pt x="1274" y="1788"/>
                  </a:cubicBezTo>
                  <a:cubicBezTo>
                    <a:pt x="1393" y="1761"/>
                    <a:pt x="1497" y="1706"/>
                    <a:pt x="1584" y="1627"/>
                  </a:cubicBezTo>
                  <a:cubicBezTo>
                    <a:pt x="1683" y="1561"/>
                    <a:pt x="1761" y="1476"/>
                    <a:pt x="1819" y="1371"/>
                  </a:cubicBezTo>
                  <a:lnTo>
                    <a:pt x="1910" y="1154"/>
                  </a:lnTo>
                  <a:cubicBezTo>
                    <a:pt x="1953" y="992"/>
                    <a:pt x="1953" y="829"/>
                    <a:pt x="1910" y="668"/>
                  </a:cubicBezTo>
                  <a:cubicBezTo>
                    <a:pt x="1904" y="654"/>
                    <a:pt x="1899" y="639"/>
                    <a:pt x="1894" y="625"/>
                  </a:cubicBezTo>
                  <a:cubicBezTo>
                    <a:pt x="1890" y="617"/>
                    <a:pt x="1888" y="610"/>
                    <a:pt x="1884" y="603"/>
                  </a:cubicBezTo>
                  <a:lnTo>
                    <a:pt x="1881" y="592"/>
                  </a:lnTo>
                  <a:cubicBezTo>
                    <a:pt x="1868" y="561"/>
                    <a:pt x="1855" y="530"/>
                    <a:pt x="1841" y="500"/>
                  </a:cubicBezTo>
                  <a:cubicBezTo>
                    <a:pt x="1810" y="405"/>
                    <a:pt x="1759" y="326"/>
                    <a:pt x="1687" y="259"/>
                  </a:cubicBezTo>
                  <a:cubicBezTo>
                    <a:pt x="1636" y="219"/>
                    <a:pt x="1585" y="179"/>
                    <a:pt x="1535" y="141"/>
                  </a:cubicBezTo>
                  <a:cubicBezTo>
                    <a:pt x="1475" y="114"/>
                    <a:pt x="1413" y="88"/>
                    <a:pt x="1352" y="63"/>
                  </a:cubicBezTo>
                  <a:lnTo>
                    <a:pt x="1341" y="59"/>
                  </a:lnTo>
                  <a:cubicBezTo>
                    <a:pt x="1334" y="56"/>
                    <a:pt x="1326" y="54"/>
                    <a:pt x="1319" y="50"/>
                  </a:cubicBezTo>
                  <a:cubicBezTo>
                    <a:pt x="1305" y="45"/>
                    <a:pt x="1290" y="39"/>
                    <a:pt x="1276" y="34"/>
                  </a:cubicBezTo>
                  <a:cubicBezTo>
                    <a:pt x="1205" y="12"/>
                    <a:pt x="1134" y="1"/>
                    <a:pt x="1063" y="1"/>
                  </a:cubicBezTo>
                  <a:close/>
                </a:path>
              </a:pathLst>
            </a:custGeom>
            <a:solidFill>
              <a:srgbClr val="FFFFFF">
                <a:alpha val="218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19"/>
            <p:cNvSpPr/>
            <p:nvPr/>
          </p:nvSpPr>
          <p:spPr>
            <a:xfrm>
              <a:off x="8744575" y="4959050"/>
              <a:ext cx="95150" cy="54650"/>
            </a:xfrm>
            <a:custGeom>
              <a:avLst/>
              <a:gdLst/>
              <a:ahLst/>
              <a:cxnLst/>
              <a:rect l="l" t="t" r="r" b="b"/>
              <a:pathLst>
                <a:path w="3806" h="2186" extrusionOk="0">
                  <a:moveTo>
                    <a:pt x="2400" y="0"/>
                  </a:moveTo>
                  <a:cubicBezTo>
                    <a:pt x="2295" y="0"/>
                    <a:pt x="2192" y="13"/>
                    <a:pt x="2071" y="35"/>
                  </a:cubicBezTo>
                  <a:cubicBezTo>
                    <a:pt x="1885" y="71"/>
                    <a:pt x="1698" y="116"/>
                    <a:pt x="1511" y="158"/>
                  </a:cubicBezTo>
                  <a:cubicBezTo>
                    <a:pt x="1421" y="176"/>
                    <a:pt x="1330" y="194"/>
                    <a:pt x="1241" y="216"/>
                  </a:cubicBezTo>
                  <a:cubicBezTo>
                    <a:pt x="1084" y="254"/>
                    <a:pt x="942" y="326"/>
                    <a:pt x="807" y="410"/>
                  </a:cubicBezTo>
                  <a:cubicBezTo>
                    <a:pt x="656" y="500"/>
                    <a:pt x="506" y="593"/>
                    <a:pt x="355" y="685"/>
                  </a:cubicBezTo>
                  <a:cubicBezTo>
                    <a:pt x="125" y="827"/>
                    <a:pt x="0" y="1084"/>
                    <a:pt x="36" y="1352"/>
                  </a:cubicBezTo>
                  <a:cubicBezTo>
                    <a:pt x="73" y="1627"/>
                    <a:pt x="259" y="1818"/>
                    <a:pt x="515" y="1908"/>
                  </a:cubicBezTo>
                  <a:cubicBezTo>
                    <a:pt x="680" y="1966"/>
                    <a:pt x="843" y="2024"/>
                    <a:pt x="1008" y="2082"/>
                  </a:cubicBezTo>
                  <a:cubicBezTo>
                    <a:pt x="1263" y="2173"/>
                    <a:pt x="1519" y="2178"/>
                    <a:pt x="1785" y="2180"/>
                  </a:cubicBezTo>
                  <a:cubicBezTo>
                    <a:pt x="1921" y="2181"/>
                    <a:pt x="2058" y="2186"/>
                    <a:pt x="2194" y="2186"/>
                  </a:cubicBezTo>
                  <a:cubicBezTo>
                    <a:pt x="2243" y="2186"/>
                    <a:pt x="2292" y="2185"/>
                    <a:pt x="2341" y="2184"/>
                  </a:cubicBezTo>
                  <a:cubicBezTo>
                    <a:pt x="2348" y="2184"/>
                    <a:pt x="2354" y="2184"/>
                    <a:pt x="2360" y="2184"/>
                  </a:cubicBezTo>
                  <a:cubicBezTo>
                    <a:pt x="2376" y="2184"/>
                    <a:pt x="2391" y="2183"/>
                    <a:pt x="2405" y="2182"/>
                  </a:cubicBezTo>
                  <a:cubicBezTo>
                    <a:pt x="2604" y="2180"/>
                    <a:pt x="2787" y="2131"/>
                    <a:pt x="2957" y="2031"/>
                  </a:cubicBezTo>
                  <a:cubicBezTo>
                    <a:pt x="2994" y="2015"/>
                    <a:pt x="3030" y="2001"/>
                    <a:pt x="3066" y="1984"/>
                  </a:cubicBezTo>
                  <a:cubicBezTo>
                    <a:pt x="3151" y="1948"/>
                    <a:pt x="3236" y="1914"/>
                    <a:pt x="3318" y="1872"/>
                  </a:cubicBezTo>
                  <a:cubicBezTo>
                    <a:pt x="3454" y="1801"/>
                    <a:pt x="3586" y="1658"/>
                    <a:pt x="3664" y="1528"/>
                  </a:cubicBezTo>
                  <a:cubicBezTo>
                    <a:pt x="3773" y="1339"/>
                    <a:pt x="3805" y="1125"/>
                    <a:pt x="3776" y="913"/>
                  </a:cubicBezTo>
                  <a:cubicBezTo>
                    <a:pt x="3727" y="538"/>
                    <a:pt x="3459" y="221"/>
                    <a:pt x="3088" y="116"/>
                  </a:cubicBezTo>
                  <a:cubicBezTo>
                    <a:pt x="2999" y="89"/>
                    <a:pt x="2907" y="75"/>
                    <a:pt x="2814" y="55"/>
                  </a:cubicBezTo>
                  <a:cubicBezTo>
                    <a:pt x="2774" y="47"/>
                    <a:pt x="2736" y="38"/>
                    <a:pt x="2696" y="31"/>
                  </a:cubicBezTo>
                  <a:cubicBezTo>
                    <a:pt x="2588" y="10"/>
                    <a:pt x="2493" y="0"/>
                    <a:pt x="2400" y="0"/>
                  </a:cubicBezTo>
                  <a:close/>
                </a:path>
              </a:pathLst>
            </a:custGeom>
            <a:solidFill>
              <a:srgbClr val="FFFFFF">
                <a:alpha val="218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19"/>
            <p:cNvSpPr/>
            <p:nvPr/>
          </p:nvSpPr>
          <p:spPr>
            <a:xfrm>
              <a:off x="9549925" y="4659550"/>
              <a:ext cx="80300" cy="51975"/>
            </a:xfrm>
            <a:custGeom>
              <a:avLst/>
              <a:gdLst/>
              <a:ahLst/>
              <a:cxnLst/>
              <a:rect l="l" t="t" r="r" b="b"/>
              <a:pathLst>
                <a:path w="3212" h="2079" extrusionOk="0">
                  <a:moveTo>
                    <a:pt x="830" y="0"/>
                  </a:moveTo>
                  <a:cubicBezTo>
                    <a:pt x="637" y="0"/>
                    <a:pt x="386" y="117"/>
                    <a:pt x="262" y="253"/>
                  </a:cubicBezTo>
                  <a:cubicBezTo>
                    <a:pt x="131" y="395"/>
                    <a:pt x="51" y="554"/>
                    <a:pt x="26" y="744"/>
                  </a:cubicBezTo>
                  <a:cubicBezTo>
                    <a:pt x="1" y="928"/>
                    <a:pt x="24" y="1132"/>
                    <a:pt x="127" y="1292"/>
                  </a:cubicBezTo>
                  <a:cubicBezTo>
                    <a:pt x="253" y="1486"/>
                    <a:pt x="419" y="1611"/>
                    <a:pt x="640" y="1685"/>
                  </a:cubicBezTo>
                  <a:lnTo>
                    <a:pt x="1396" y="1940"/>
                  </a:lnTo>
                  <a:cubicBezTo>
                    <a:pt x="1454" y="1960"/>
                    <a:pt x="1512" y="1978"/>
                    <a:pt x="1570" y="1998"/>
                  </a:cubicBezTo>
                  <a:cubicBezTo>
                    <a:pt x="1604" y="2011"/>
                    <a:pt x="1639" y="2022"/>
                    <a:pt x="1673" y="2033"/>
                  </a:cubicBezTo>
                  <a:cubicBezTo>
                    <a:pt x="1773" y="2065"/>
                    <a:pt x="1864" y="2078"/>
                    <a:pt x="1956" y="2078"/>
                  </a:cubicBezTo>
                  <a:cubicBezTo>
                    <a:pt x="2048" y="2078"/>
                    <a:pt x="2141" y="2065"/>
                    <a:pt x="2242" y="2047"/>
                  </a:cubicBezTo>
                  <a:cubicBezTo>
                    <a:pt x="2358" y="2026"/>
                    <a:pt x="2476" y="2002"/>
                    <a:pt x="2592" y="1980"/>
                  </a:cubicBezTo>
                  <a:cubicBezTo>
                    <a:pt x="2659" y="1951"/>
                    <a:pt x="2724" y="1924"/>
                    <a:pt x="2791" y="1895"/>
                  </a:cubicBezTo>
                  <a:cubicBezTo>
                    <a:pt x="2847" y="1852"/>
                    <a:pt x="2903" y="1808"/>
                    <a:pt x="2960" y="1765"/>
                  </a:cubicBezTo>
                  <a:cubicBezTo>
                    <a:pt x="3092" y="1634"/>
                    <a:pt x="3166" y="1466"/>
                    <a:pt x="3190" y="1284"/>
                  </a:cubicBezTo>
                  <a:cubicBezTo>
                    <a:pt x="3211" y="1132"/>
                    <a:pt x="3193" y="995"/>
                    <a:pt x="3133" y="853"/>
                  </a:cubicBezTo>
                  <a:cubicBezTo>
                    <a:pt x="3059" y="677"/>
                    <a:pt x="2949" y="561"/>
                    <a:pt x="2791" y="453"/>
                  </a:cubicBezTo>
                  <a:cubicBezTo>
                    <a:pt x="2688" y="382"/>
                    <a:pt x="2584" y="306"/>
                    <a:pt x="2479" y="237"/>
                  </a:cubicBezTo>
                  <a:cubicBezTo>
                    <a:pt x="2246" y="89"/>
                    <a:pt x="1921" y="96"/>
                    <a:pt x="1648" y="72"/>
                  </a:cubicBezTo>
                  <a:cubicBezTo>
                    <a:pt x="1389" y="49"/>
                    <a:pt x="1128" y="25"/>
                    <a:pt x="867" y="2"/>
                  </a:cubicBezTo>
                  <a:cubicBezTo>
                    <a:pt x="855" y="1"/>
                    <a:pt x="843" y="0"/>
                    <a:pt x="830" y="0"/>
                  </a:cubicBezTo>
                  <a:close/>
                </a:path>
              </a:pathLst>
            </a:custGeom>
            <a:solidFill>
              <a:srgbClr val="000000">
                <a:alpha val="7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19"/>
            <p:cNvSpPr/>
            <p:nvPr/>
          </p:nvSpPr>
          <p:spPr>
            <a:xfrm>
              <a:off x="9664950" y="4710450"/>
              <a:ext cx="35750" cy="30825"/>
            </a:xfrm>
            <a:custGeom>
              <a:avLst/>
              <a:gdLst/>
              <a:ahLst/>
              <a:cxnLst/>
              <a:rect l="l" t="t" r="r" b="b"/>
              <a:pathLst>
                <a:path w="1430" h="1233" extrusionOk="0">
                  <a:moveTo>
                    <a:pt x="643" y="0"/>
                  </a:moveTo>
                  <a:cubicBezTo>
                    <a:pt x="426" y="0"/>
                    <a:pt x="221" y="118"/>
                    <a:pt x="111" y="305"/>
                  </a:cubicBezTo>
                  <a:cubicBezTo>
                    <a:pt x="0" y="495"/>
                    <a:pt x="0" y="738"/>
                    <a:pt x="111" y="926"/>
                  </a:cubicBezTo>
                  <a:cubicBezTo>
                    <a:pt x="167" y="1021"/>
                    <a:pt x="239" y="1093"/>
                    <a:pt x="332" y="1147"/>
                  </a:cubicBezTo>
                  <a:cubicBezTo>
                    <a:pt x="428" y="1204"/>
                    <a:pt x="533" y="1233"/>
                    <a:pt x="643" y="1233"/>
                  </a:cubicBezTo>
                  <a:cubicBezTo>
                    <a:pt x="776" y="1220"/>
                    <a:pt x="906" y="1205"/>
                    <a:pt x="1038" y="1193"/>
                  </a:cubicBezTo>
                  <a:cubicBezTo>
                    <a:pt x="1107" y="1193"/>
                    <a:pt x="1171" y="1176"/>
                    <a:pt x="1229" y="1142"/>
                  </a:cubicBezTo>
                  <a:cubicBezTo>
                    <a:pt x="1285" y="1109"/>
                    <a:pt x="1330" y="1064"/>
                    <a:pt x="1363" y="1008"/>
                  </a:cubicBezTo>
                  <a:cubicBezTo>
                    <a:pt x="1430" y="892"/>
                    <a:pt x="1430" y="745"/>
                    <a:pt x="1363" y="629"/>
                  </a:cubicBezTo>
                  <a:cubicBezTo>
                    <a:pt x="1299" y="520"/>
                    <a:pt x="1238" y="414"/>
                    <a:pt x="1174" y="305"/>
                  </a:cubicBezTo>
                  <a:cubicBezTo>
                    <a:pt x="1066" y="118"/>
                    <a:pt x="859" y="0"/>
                    <a:pt x="643" y="0"/>
                  </a:cubicBezTo>
                  <a:close/>
                </a:path>
              </a:pathLst>
            </a:custGeom>
            <a:solidFill>
              <a:srgbClr val="000000">
                <a:alpha val="7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19"/>
            <p:cNvSpPr/>
            <p:nvPr/>
          </p:nvSpPr>
          <p:spPr>
            <a:xfrm>
              <a:off x="8873900" y="4967400"/>
              <a:ext cx="63425" cy="77350"/>
            </a:xfrm>
            <a:custGeom>
              <a:avLst/>
              <a:gdLst/>
              <a:ahLst/>
              <a:cxnLst/>
              <a:rect l="l" t="t" r="r" b="b"/>
              <a:pathLst>
                <a:path w="2537" h="3094" extrusionOk="0">
                  <a:moveTo>
                    <a:pt x="1754" y="1990"/>
                  </a:moveTo>
                  <a:cubicBezTo>
                    <a:pt x="1753" y="1992"/>
                    <a:pt x="1752" y="1993"/>
                    <a:pt x="1751" y="1995"/>
                  </a:cubicBezTo>
                  <a:cubicBezTo>
                    <a:pt x="1752" y="1993"/>
                    <a:pt x="1753" y="1992"/>
                    <a:pt x="1754" y="1990"/>
                  </a:cubicBezTo>
                  <a:close/>
                  <a:moveTo>
                    <a:pt x="1541" y="1"/>
                  </a:moveTo>
                  <a:cubicBezTo>
                    <a:pt x="1470" y="1"/>
                    <a:pt x="1399" y="12"/>
                    <a:pt x="1328" y="34"/>
                  </a:cubicBezTo>
                  <a:cubicBezTo>
                    <a:pt x="1174" y="76"/>
                    <a:pt x="1040" y="156"/>
                    <a:pt x="926" y="268"/>
                  </a:cubicBezTo>
                  <a:cubicBezTo>
                    <a:pt x="798" y="369"/>
                    <a:pt x="678" y="483"/>
                    <a:pt x="575" y="610"/>
                  </a:cubicBezTo>
                  <a:cubicBezTo>
                    <a:pt x="430" y="790"/>
                    <a:pt x="290" y="971"/>
                    <a:pt x="187" y="1176"/>
                  </a:cubicBezTo>
                  <a:cubicBezTo>
                    <a:pt x="171" y="1208"/>
                    <a:pt x="154" y="1243"/>
                    <a:pt x="138" y="1275"/>
                  </a:cubicBezTo>
                  <a:cubicBezTo>
                    <a:pt x="120" y="1319"/>
                    <a:pt x="102" y="1360"/>
                    <a:pt x="84" y="1404"/>
                  </a:cubicBezTo>
                  <a:cubicBezTo>
                    <a:pt x="44" y="1473"/>
                    <a:pt x="24" y="1547"/>
                    <a:pt x="24" y="1627"/>
                  </a:cubicBezTo>
                  <a:cubicBezTo>
                    <a:pt x="17" y="1681"/>
                    <a:pt x="8" y="1736"/>
                    <a:pt x="4" y="1790"/>
                  </a:cubicBezTo>
                  <a:cubicBezTo>
                    <a:pt x="0" y="1868"/>
                    <a:pt x="2" y="1946"/>
                    <a:pt x="6" y="2022"/>
                  </a:cubicBezTo>
                  <a:cubicBezTo>
                    <a:pt x="20" y="2232"/>
                    <a:pt x="49" y="2444"/>
                    <a:pt x="111" y="2647"/>
                  </a:cubicBezTo>
                  <a:cubicBezTo>
                    <a:pt x="181" y="2882"/>
                    <a:pt x="377" y="3055"/>
                    <a:pt x="622" y="3087"/>
                  </a:cubicBezTo>
                  <a:cubicBezTo>
                    <a:pt x="652" y="3092"/>
                    <a:pt x="682" y="3094"/>
                    <a:pt x="711" y="3094"/>
                  </a:cubicBezTo>
                  <a:cubicBezTo>
                    <a:pt x="790" y="3094"/>
                    <a:pt x="865" y="3077"/>
                    <a:pt x="942" y="3046"/>
                  </a:cubicBezTo>
                  <a:cubicBezTo>
                    <a:pt x="1055" y="2998"/>
                    <a:pt x="1183" y="2910"/>
                    <a:pt x="1236" y="2794"/>
                  </a:cubicBezTo>
                  <a:lnTo>
                    <a:pt x="1236" y="2792"/>
                  </a:lnTo>
                  <a:cubicBezTo>
                    <a:pt x="1287" y="2682"/>
                    <a:pt x="1348" y="2578"/>
                    <a:pt x="1417" y="2480"/>
                  </a:cubicBezTo>
                  <a:lnTo>
                    <a:pt x="1417" y="2480"/>
                  </a:lnTo>
                  <a:cubicBezTo>
                    <a:pt x="1513" y="2366"/>
                    <a:pt x="1616" y="2260"/>
                    <a:pt x="1689" y="2125"/>
                  </a:cubicBezTo>
                  <a:cubicBezTo>
                    <a:pt x="1728" y="2051"/>
                    <a:pt x="1772" y="1980"/>
                    <a:pt x="1819" y="1912"/>
                  </a:cubicBezTo>
                  <a:lnTo>
                    <a:pt x="1819" y="1912"/>
                  </a:lnTo>
                  <a:cubicBezTo>
                    <a:pt x="1886" y="1834"/>
                    <a:pt x="1958" y="1762"/>
                    <a:pt x="2035" y="1694"/>
                  </a:cubicBezTo>
                  <a:lnTo>
                    <a:pt x="2035" y="1694"/>
                  </a:lnTo>
                  <a:cubicBezTo>
                    <a:pt x="2170" y="1613"/>
                    <a:pt x="2277" y="1505"/>
                    <a:pt x="2358" y="1371"/>
                  </a:cubicBezTo>
                  <a:lnTo>
                    <a:pt x="2448" y="1154"/>
                  </a:lnTo>
                  <a:cubicBezTo>
                    <a:pt x="2537" y="878"/>
                    <a:pt x="2455" y="579"/>
                    <a:pt x="2285" y="360"/>
                  </a:cubicBezTo>
                  <a:cubicBezTo>
                    <a:pt x="2133" y="163"/>
                    <a:pt x="1939" y="50"/>
                    <a:pt x="1693" y="18"/>
                  </a:cubicBezTo>
                  <a:cubicBezTo>
                    <a:pt x="1642" y="6"/>
                    <a:pt x="1591" y="1"/>
                    <a:pt x="1541" y="1"/>
                  </a:cubicBezTo>
                  <a:close/>
                </a:path>
              </a:pathLst>
            </a:custGeom>
            <a:solidFill>
              <a:srgbClr val="000000">
                <a:alpha val="7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19"/>
            <p:cNvSpPr/>
            <p:nvPr/>
          </p:nvSpPr>
          <p:spPr>
            <a:xfrm>
              <a:off x="8949875" y="4703475"/>
              <a:ext cx="251950" cy="407100"/>
            </a:xfrm>
            <a:custGeom>
              <a:avLst/>
              <a:gdLst/>
              <a:ahLst/>
              <a:cxnLst/>
              <a:rect l="l" t="t" r="r" b="b"/>
              <a:pathLst>
                <a:path w="10078" h="16284" extrusionOk="0">
                  <a:moveTo>
                    <a:pt x="347" y="1"/>
                  </a:moveTo>
                  <a:cubicBezTo>
                    <a:pt x="169" y="1"/>
                    <a:pt x="0" y="168"/>
                    <a:pt x="123" y="363"/>
                  </a:cubicBezTo>
                  <a:cubicBezTo>
                    <a:pt x="525" y="995"/>
                    <a:pt x="884" y="1653"/>
                    <a:pt x="1335" y="2251"/>
                  </a:cubicBezTo>
                  <a:cubicBezTo>
                    <a:pt x="1759" y="2812"/>
                    <a:pt x="2167" y="3383"/>
                    <a:pt x="2560" y="3965"/>
                  </a:cubicBezTo>
                  <a:cubicBezTo>
                    <a:pt x="3365" y="5155"/>
                    <a:pt x="4108" y="6386"/>
                    <a:pt x="4783" y="7650"/>
                  </a:cubicBezTo>
                  <a:cubicBezTo>
                    <a:pt x="6142" y="10191"/>
                    <a:pt x="7239" y="12876"/>
                    <a:pt x="8059" y="15636"/>
                  </a:cubicBezTo>
                  <a:cubicBezTo>
                    <a:pt x="8194" y="16089"/>
                    <a:pt x="8561" y="16284"/>
                    <a:pt x="8932" y="16284"/>
                  </a:cubicBezTo>
                  <a:cubicBezTo>
                    <a:pt x="9500" y="16284"/>
                    <a:pt x="10078" y="15828"/>
                    <a:pt x="9850" y="15143"/>
                  </a:cubicBezTo>
                  <a:cubicBezTo>
                    <a:pt x="8898" y="12289"/>
                    <a:pt x="7648" y="9555"/>
                    <a:pt x="6088" y="6984"/>
                  </a:cubicBezTo>
                  <a:cubicBezTo>
                    <a:pt x="5329" y="5730"/>
                    <a:pt x="4503" y="4516"/>
                    <a:pt x="3615" y="3351"/>
                  </a:cubicBezTo>
                  <a:cubicBezTo>
                    <a:pt x="3156" y="2751"/>
                    <a:pt x="2687" y="2160"/>
                    <a:pt x="2200" y="1584"/>
                  </a:cubicBezTo>
                  <a:cubicBezTo>
                    <a:pt x="1707" y="1004"/>
                    <a:pt x="1107" y="537"/>
                    <a:pt x="516" y="60"/>
                  </a:cubicBezTo>
                  <a:cubicBezTo>
                    <a:pt x="466" y="19"/>
                    <a:pt x="406" y="1"/>
                    <a:pt x="3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19"/>
            <p:cNvSpPr/>
            <p:nvPr/>
          </p:nvSpPr>
          <p:spPr>
            <a:xfrm>
              <a:off x="8968900" y="4959875"/>
              <a:ext cx="240000" cy="156675"/>
            </a:xfrm>
            <a:custGeom>
              <a:avLst/>
              <a:gdLst/>
              <a:ahLst/>
              <a:cxnLst/>
              <a:rect l="l" t="t" r="r" b="b"/>
              <a:pathLst>
                <a:path w="9600" h="6267" extrusionOk="0">
                  <a:moveTo>
                    <a:pt x="443" y="0"/>
                  </a:moveTo>
                  <a:cubicBezTo>
                    <a:pt x="161" y="0"/>
                    <a:pt x="1" y="397"/>
                    <a:pt x="283" y="598"/>
                  </a:cubicBezTo>
                  <a:cubicBezTo>
                    <a:pt x="2921" y="2484"/>
                    <a:pt x="5514" y="4448"/>
                    <a:pt x="8277" y="6148"/>
                  </a:cubicBezTo>
                  <a:cubicBezTo>
                    <a:pt x="8403" y="6225"/>
                    <a:pt x="8561" y="6267"/>
                    <a:pt x="8719" y="6267"/>
                  </a:cubicBezTo>
                  <a:cubicBezTo>
                    <a:pt x="8871" y="6267"/>
                    <a:pt x="9021" y="6229"/>
                    <a:pt x="9141" y="6148"/>
                  </a:cubicBezTo>
                  <a:cubicBezTo>
                    <a:pt x="9433" y="5952"/>
                    <a:pt x="9525" y="5753"/>
                    <a:pt x="9565" y="5409"/>
                  </a:cubicBezTo>
                  <a:cubicBezTo>
                    <a:pt x="9600" y="5113"/>
                    <a:pt x="9377" y="4812"/>
                    <a:pt x="9141" y="4667"/>
                  </a:cubicBezTo>
                  <a:cubicBezTo>
                    <a:pt x="6385" y="2971"/>
                    <a:pt x="3472" y="1545"/>
                    <a:pt x="607" y="43"/>
                  </a:cubicBezTo>
                  <a:cubicBezTo>
                    <a:pt x="549" y="14"/>
                    <a:pt x="494" y="0"/>
                    <a:pt x="4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19"/>
            <p:cNvSpPr/>
            <p:nvPr/>
          </p:nvSpPr>
          <p:spPr>
            <a:xfrm>
              <a:off x="9164450" y="4789375"/>
              <a:ext cx="162225" cy="324750"/>
            </a:xfrm>
            <a:custGeom>
              <a:avLst/>
              <a:gdLst/>
              <a:ahLst/>
              <a:cxnLst/>
              <a:rect l="l" t="t" r="r" b="b"/>
              <a:pathLst>
                <a:path w="6489" h="12990" extrusionOk="0">
                  <a:moveTo>
                    <a:pt x="6038" y="1"/>
                  </a:moveTo>
                  <a:cubicBezTo>
                    <a:pt x="5924" y="1"/>
                    <a:pt x="5812" y="51"/>
                    <a:pt x="5746" y="170"/>
                  </a:cubicBezTo>
                  <a:cubicBezTo>
                    <a:pt x="4718" y="2018"/>
                    <a:pt x="3637" y="3868"/>
                    <a:pt x="2769" y="5798"/>
                  </a:cubicBezTo>
                  <a:cubicBezTo>
                    <a:pt x="1888" y="7760"/>
                    <a:pt x="1036" y="9737"/>
                    <a:pt x="208" y="11725"/>
                  </a:cubicBezTo>
                  <a:cubicBezTo>
                    <a:pt x="0" y="12223"/>
                    <a:pt x="433" y="12823"/>
                    <a:pt x="906" y="12953"/>
                  </a:cubicBezTo>
                  <a:cubicBezTo>
                    <a:pt x="997" y="12978"/>
                    <a:pt x="1086" y="12990"/>
                    <a:pt x="1172" y="12990"/>
                  </a:cubicBezTo>
                  <a:cubicBezTo>
                    <a:pt x="1614" y="12990"/>
                    <a:pt x="1983" y="12683"/>
                    <a:pt x="2136" y="12256"/>
                  </a:cubicBezTo>
                  <a:cubicBezTo>
                    <a:pt x="2843" y="10279"/>
                    <a:pt x="3575" y="8313"/>
                    <a:pt x="4338" y="6358"/>
                  </a:cubicBezTo>
                  <a:cubicBezTo>
                    <a:pt x="5093" y="4417"/>
                    <a:pt x="5695" y="2408"/>
                    <a:pt x="6398" y="446"/>
                  </a:cubicBezTo>
                  <a:cubicBezTo>
                    <a:pt x="6489" y="192"/>
                    <a:pt x="6260" y="1"/>
                    <a:pt x="60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19"/>
            <p:cNvSpPr/>
            <p:nvPr/>
          </p:nvSpPr>
          <p:spPr>
            <a:xfrm>
              <a:off x="9179025" y="4974825"/>
              <a:ext cx="175025" cy="168675"/>
            </a:xfrm>
            <a:custGeom>
              <a:avLst/>
              <a:gdLst/>
              <a:ahLst/>
              <a:cxnLst/>
              <a:rect l="l" t="t" r="r" b="b"/>
              <a:pathLst>
                <a:path w="7001" h="6747" extrusionOk="0">
                  <a:moveTo>
                    <a:pt x="6320" y="0"/>
                  </a:moveTo>
                  <a:cubicBezTo>
                    <a:pt x="6251" y="0"/>
                    <a:pt x="6177" y="15"/>
                    <a:pt x="6101" y="47"/>
                  </a:cubicBezTo>
                  <a:lnTo>
                    <a:pt x="6103" y="47"/>
                  </a:lnTo>
                  <a:cubicBezTo>
                    <a:pt x="4808" y="598"/>
                    <a:pt x="3621" y="1342"/>
                    <a:pt x="2539" y="2241"/>
                  </a:cubicBezTo>
                  <a:cubicBezTo>
                    <a:pt x="2024" y="2669"/>
                    <a:pt x="1586" y="3171"/>
                    <a:pt x="1173" y="3696"/>
                  </a:cubicBezTo>
                  <a:cubicBezTo>
                    <a:pt x="923" y="4013"/>
                    <a:pt x="682" y="4336"/>
                    <a:pt x="455" y="4671"/>
                  </a:cubicBezTo>
                  <a:cubicBezTo>
                    <a:pt x="359" y="4812"/>
                    <a:pt x="249" y="4957"/>
                    <a:pt x="171" y="5111"/>
                  </a:cubicBezTo>
                  <a:cubicBezTo>
                    <a:pt x="1" y="5445"/>
                    <a:pt x="20" y="5742"/>
                    <a:pt x="77" y="6099"/>
                  </a:cubicBezTo>
                  <a:cubicBezTo>
                    <a:pt x="118" y="6363"/>
                    <a:pt x="361" y="6579"/>
                    <a:pt x="593" y="6677"/>
                  </a:cubicBezTo>
                  <a:cubicBezTo>
                    <a:pt x="708" y="6726"/>
                    <a:pt x="817" y="6747"/>
                    <a:pt x="923" y="6747"/>
                  </a:cubicBezTo>
                  <a:cubicBezTo>
                    <a:pt x="1077" y="6747"/>
                    <a:pt x="1226" y="6702"/>
                    <a:pt x="1387" y="6632"/>
                  </a:cubicBezTo>
                  <a:cubicBezTo>
                    <a:pt x="1811" y="6447"/>
                    <a:pt x="1992" y="6075"/>
                    <a:pt x="2209" y="5697"/>
                  </a:cubicBezTo>
                  <a:cubicBezTo>
                    <a:pt x="2369" y="5421"/>
                    <a:pt x="2537" y="5149"/>
                    <a:pt x="2715" y="4885"/>
                  </a:cubicBezTo>
                  <a:cubicBezTo>
                    <a:pt x="2813" y="4742"/>
                    <a:pt x="2912" y="4600"/>
                    <a:pt x="3014" y="4459"/>
                  </a:cubicBezTo>
                  <a:cubicBezTo>
                    <a:pt x="3057" y="4401"/>
                    <a:pt x="3101" y="4345"/>
                    <a:pt x="3144" y="4285"/>
                  </a:cubicBezTo>
                  <a:cubicBezTo>
                    <a:pt x="3146" y="4283"/>
                    <a:pt x="3147" y="4281"/>
                    <a:pt x="3148" y="4279"/>
                  </a:cubicBezTo>
                  <a:lnTo>
                    <a:pt x="3148" y="4279"/>
                  </a:lnTo>
                  <a:cubicBezTo>
                    <a:pt x="3155" y="4271"/>
                    <a:pt x="3166" y="4258"/>
                    <a:pt x="3182" y="4238"/>
                  </a:cubicBezTo>
                  <a:cubicBezTo>
                    <a:pt x="3291" y="4100"/>
                    <a:pt x="3403" y="3968"/>
                    <a:pt x="3512" y="3830"/>
                  </a:cubicBezTo>
                  <a:cubicBezTo>
                    <a:pt x="3586" y="3734"/>
                    <a:pt x="3661" y="3638"/>
                    <a:pt x="3733" y="3540"/>
                  </a:cubicBezTo>
                  <a:cubicBezTo>
                    <a:pt x="3751" y="3518"/>
                    <a:pt x="3759" y="3506"/>
                    <a:pt x="3760" y="3506"/>
                  </a:cubicBezTo>
                  <a:lnTo>
                    <a:pt x="3760" y="3506"/>
                  </a:lnTo>
                  <a:cubicBezTo>
                    <a:pt x="3760" y="3506"/>
                    <a:pt x="3748" y="3521"/>
                    <a:pt x="3726" y="3551"/>
                  </a:cubicBezTo>
                  <a:cubicBezTo>
                    <a:pt x="3753" y="3517"/>
                    <a:pt x="3780" y="3482"/>
                    <a:pt x="3807" y="3448"/>
                  </a:cubicBezTo>
                  <a:cubicBezTo>
                    <a:pt x="4601" y="2457"/>
                    <a:pt x="5527" y="1574"/>
                    <a:pt x="6571" y="848"/>
                  </a:cubicBezTo>
                  <a:cubicBezTo>
                    <a:pt x="7001" y="549"/>
                    <a:pt x="6746" y="0"/>
                    <a:pt x="63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7" name="Google Shape;767;p19"/>
          <p:cNvSpPr/>
          <p:nvPr/>
        </p:nvSpPr>
        <p:spPr>
          <a:xfrm>
            <a:off x="7125175" y="-46505"/>
            <a:ext cx="926170" cy="5445678"/>
          </a:xfrm>
          <a:custGeom>
            <a:avLst/>
            <a:gdLst/>
            <a:ahLst/>
            <a:cxnLst/>
            <a:rect l="l" t="t" r="r" b="b"/>
            <a:pathLst>
              <a:path w="15272" h="89796" extrusionOk="0">
                <a:moveTo>
                  <a:pt x="11889" y="85414"/>
                </a:moveTo>
                <a:lnTo>
                  <a:pt x="11889" y="85414"/>
                </a:lnTo>
                <a:cubicBezTo>
                  <a:pt x="11890" y="85418"/>
                  <a:pt x="11891" y="85422"/>
                  <a:pt x="11892" y="85426"/>
                </a:cubicBezTo>
                <a:lnTo>
                  <a:pt x="11892" y="85426"/>
                </a:lnTo>
                <a:cubicBezTo>
                  <a:pt x="11891" y="85423"/>
                  <a:pt x="11890" y="85418"/>
                  <a:pt x="11889" y="85414"/>
                </a:cubicBezTo>
                <a:close/>
                <a:moveTo>
                  <a:pt x="3086" y="0"/>
                </a:moveTo>
                <a:lnTo>
                  <a:pt x="2894" y="15796"/>
                </a:lnTo>
                <a:cubicBezTo>
                  <a:pt x="2699" y="15656"/>
                  <a:pt x="2506" y="15514"/>
                  <a:pt x="2311" y="15373"/>
                </a:cubicBezTo>
                <a:cubicBezTo>
                  <a:pt x="2245" y="15325"/>
                  <a:pt x="2168" y="15302"/>
                  <a:pt x="2092" y="15302"/>
                </a:cubicBezTo>
                <a:cubicBezTo>
                  <a:pt x="1992" y="15302"/>
                  <a:pt x="1893" y="15341"/>
                  <a:pt x="1821" y="15417"/>
                </a:cubicBezTo>
                <a:cubicBezTo>
                  <a:pt x="1766" y="15475"/>
                  <a:pt x="1722" y="15552"/>
                  <a:pt x="1716" y="15634"/>
                </a:cubicBezTo>
                <a:cubicBezTo>
                  <a:pt x="1709" y="15738"/>
                  <a:pt x="1738" y="15823"/>
                  <a:pt x="1796" y="15909"/>
                </a:cubicBezTo>
                <a:cubicBezTo>
                  <a:pt x="1939" y="16118"/>
                  <a:pt x="2081" y="16327"/>
                  <a:pt x="2222" y="16536"/>
                </a:cubicBezTo>
                <a:cubicBezTo>
                  <a:pt x="2293" y="16640"/>
                  <a:pt x="2368" y="16736"/>
                  <a:pt x="2449" y="16832"/>
                </a:cubicBezTo>
                <a:cubicBezTo>
                  <a:pt x="2513" y="16909"/>
                  <a:pt x="2577" y="16998"/>
                  <a:pt x="2657" y="17057"/>
                </a:cubicBezTo>
                <a:cubicBezTo>
                  <a:pt x="2724" y="17108"/>
                  <a:pt x="2800" y="17136"/>
                  <a:pt x="2877" y="17151"/>
                </a:cubicBezTo>
                <a:lnTo>
                  <a:pt x="2829" y="21131"/>
                </a:lnTo>
                <a:cubicBezTo>
                  <a:pt x="2693" y="21023"/>
                  <a:pt x="2554" y="20918"/>
                  <a:pt x="2413" y="20818"/>
                </a:cubicBezTo>
                <a:cubicBezTo>
                  <a:pt x="1859" y="20430"/>
                  <a:pt x="1260" y="20102"/>
                  <a:pt x="634" y="19846"/>
                </a:cubicBezTo>
                <a:cubicBezTo>
                  <a:pt x="592" y="19829"/>
                  <a:pt x="551" y="19821"/>
                  <a:pt x="511" y="19821"/>
                </a:cubicBezTo>
                <a:cubicBezTo>
                  <a:pt x="213" y="19821"/>
                  <a:pt x="0" y="20259"/>
                  <a:pt x="300" y="20449"/>
                </a:cubicBezTo>
                <a:cubicBezTo>
                  <a:pt x="562" y="20614"/>
                  <a:pt x="815" y="20793"/>
                  <a:pt x="1058" y="20987"/>
                </a:cubicBezTo>
                <a:cubicBezTo>
                  <a:pt x="1181" y="21083"/>
                  <a:pt x="1300" y="21185"/>
                  <a:pt x="1417" y="21288"/>
                </a:cubicBezTo>
                <a:cubicBezTo>
                  <a:pt x="1552" y="21407"/>
                  <a:pt x="1627" y="21478"/>
                  <a:pt x="1721" y="21574"/>
                </a:cubicBezTo>
                <a:cubicBezTo>
                  <a:pt x="1939" y="21794"/>
                  <a:pt x="2145" y="22026"/>
                  <a:pt x="2338" y="22268"/>
                </a:cubicBezTo>
                <a:cubicBezTo>
                  <a:pt x="2434" y="22389"/>
                  <a:pt x="2519" y="22522"/>
                  <a:pt x="2621" y="22640"/>
                </a:cubicBezTo>
                <a:cubicBezTo>
                  <a:pt x="2675" y="22703"/>
                  <a:pt x="2740" y="22752"/>
                  <a:pt x="2809" y="22795"/>
                </a:cubicBezTo>
                <a:lnTo>
                  <a:pt x="2155" y="76298"/>
                </a:lnTo>
                <a:cubicBezTo>
                  <a:pt x="2093" y="76242"/>
                  <a:pt x="2032" y="76184"/>
                  <a:pt x="1967" y="76133"/>
                </a:cubicBezTo>
                <a:cubicBezTo>
                  <a:pt x="1722" y="75941"/>
                  <a:pt x="1474" y="75753"/>
                  <a:pt x="1231" y="75557"/>
                </a:cubicBezTo>
                <a:cubicBezTo>
                  <a:pt x="1162" y="75501"/>
                  <a:pt x="1073" y="75474"/>
                  <a:pt x="983" y="75474"/>
                </a:cubicBezTo>
                <a:cubicBezTo>
                  <a:pt x="884" y="75474"/>
                  <a:pt x="784" y="75507"/>
                  <a:pt x="709" y="75567"/>
                </a:cubicBezTo>
                <a:cubicBezTo>
                  <a:pt x="572" y="75678"/>
                  <a:pt x="492" y="75914"/>
                  <a:pt x="587" y="76076"/>
                </a:cubicBezTo>
                <a:cubicBezTo>
                  <a:pt x="757" y="76369"/>
                  <a:pt x="932" y="76661"/>
                  <a:pt x="1111" y="76950"/>
                </a:cubicBezTo>
                <a:cubicBezTo>
                  <a:pt x="1278" y="77218"/>
                  <a:pt x="1498" y="77458"/>
                  <a:pt x="1699" y="77700"/>
                </a:cubicBezTo>
                <a:cubicBezTo>
                  <a:pt x="1841" y="77870"/>
                  <a:pt x="1986" y="78038"/>
                  <a:pt x="2131" y="78205"/>
                </a:cubicBezTo>
                <a:lnTo>
                  <a:pt x="2002" y="88792"/>
                </a:lnTo>
                <a:lnTo>
                  <a:pt x="2002" y="88792"/>
                </a:lnTo>
                <a:lnTo>
                  <a:pt x="3777" y="88403"/>
                </a:lnTo>
                <a:lnTo>
                  <a:pt x="3777" y="88403"/>
                </a:lnTo>
                <a:cubicBezTo>
                  <a:pt x="3775" y="88577"/>
                  <a:pt x="3773" y="88753"/>
                  <a:pt x="3771" y="88927"/>
                </a:cubicBezTo>
                <a:cubicBezTo>
                  <a:pt x="3771" y="89029"/>
                  <a:pt x="3760" y="89156"/>
                  <a:pt x="3776" y="89254"/>
                </a:cubicBezTo>
                <a:cubicBezTo>
                  <a:pt x="3801" y="89407"/>
                  <a:pt x="3892" y="89514"/>
                  <a:pt x="3985" y="89628"/>
                </a:cubicBezTo>
                <a:cubicBezTo>
                  <a:pt x="4074" y="89735"/>
                  <a:pt x="4217" y="89795"/>
                  <a:pt x="4358" y="89795"/>
                </a:cubicBezTo>
                <a:cubicBezTo>
                  <a:pt x="4493" y="89795"/>
                  <a:pt x="4626" y="89739"/>
                  <a:pt x="4705" y="89614"/>
                </a:cubicBezTo>
                <a:cubicBezTo>
                  <a:pt x="4783" y="89490"/>
                  <a:pt x="4868" y="89376"/>
                  <a:pt x="4885" y="89225"/>
                </a:cubicBezTo>
                <a:cubicBezTo>
                  <a:pt x="4896" y="89119"/>
                  <a:pt x="4873" y="89003"/>
                  <a:pt x="4859" y="88899"/>
                </a:cubicBezTo>
                <a:cubicBezTo>
                  <a:pt x="4832" y="88693"/>
                  <a:pt x="4802" y="88488"/>
                  <a:pt x="4774" y="88282"/>
                </a:cubicBezTo>
                <a:cubicBezTo>
                  <a:pt x="4769" y="88251"/>
                  <a:pt x="4765" y="88219"/>
                  <a:pt x="4761" y="88187"/>
                </a:cubicBezTo>
                <a:lnTo>
                  <a:pt x="5727" y="87975"/>
                </a:lnTo>
                <a:cubicBezTo>
                  <a:pt x="5732" y="88000"/>
                  <a:pt x="5739" y="88025"/>
                  <a:pt x="5751" y="88048"/>
                </a:cubicBezTo>
                <a:cubicBezTo>
                  <a:pt x="5788" y="88121"/>
                  <a:pt x="5841" y="88179"/>
                  <a:pt x="5912" y="88219"/>
                </a:cubicBezTo>
                <a:cubicBezTo>
                  <a:pt x="5947" y="88247"/>
                  <a:pt x="5985" y="88264"/>
                  <a:pt x="6027" y="88270"/>
                </a:cubicBezTo>
                <a:cubicBezTo>
                  <a:pt x="6053" y="88279"/>
                  <a:pt x="6079" y="88283"/>
                  <a:pt x="6106" y="88283"/>
                </a:cubicBezTo>
                <a:cubicBezTo>
                  <a:pt x="6123" y="88283"/>
                  <a:pt x="6139" y="88282"/>
                  <a:pt x="6155" y="88279"/>
                </a:cubicBezTo>
                <a:cubicBezTo>
                  <a:pt x="6237" y="88261"/>
                  <a:pt x="6309" y="88220"/>
                  <a:pt x="6361" y="88153"/>
                </a:cubicBezTo>
                <a:cubicBezTo>
                  <a:pt x="6410" y="88089"/>
                  <a:pt x="6450" y="88019"/>
                  <a:pt x="6459" y="87937"/>
                </a:cubicBezTo>
                <a:cubicBezTo>
                  <a:pt x="6464" y="87891"/>
                  <a:pt x="6459" y="87854"/>
                  <a:pt x="6451" y="87817"/>
                </a:cubicBezTo>
                <a:lnTo>
                  <a:pt x="7305" y="87629"/>
                </a:lnTo>
                <a:lnTo>
                  <a:pt x="9624" y="87120"/>
                </a:lnTo>
                <a:cubicBezTo>
                  <a:pt x="9634" y="87244"/>
                  <a:pt x="9643" y="87369"/>
                  <a:pt x="9652" y="87493"/>
                </a:cubicBezTo>
                <a:cubicBezTo>
                  <a:pt x="9664" y="87645"/>
                  <a:pt x="9665" y="87802"/>
                  <a:pt x="9690" y="87953"/>
                </a:cubicBezTo>
                <a:cubicBezTo>
                  <a:pt x="9726" y="88172"/>
                  <a:pt x="9932" y="88357"/>
                  <a:pt x="10156" y="88357"/>
                </a:cubicBezTo>
                <a:cubicBezTo>
                  <a:pt x="10183" y="88357"/>
                  <a:pt x="10211" y="88354"/>
                  <a:pt x="10239" y="88349"/>
                </a:cubicBezTo>
                <a:cubicBezTo>
                  <a:pt x="10510" y="88292"/>
                  <a:pt x="10654" y="88067"/>
                  <a:pt x="10635" y="87800"/>
                </a:cubicBezTo>
                <a:cubicBezTo>
                  <a:pt x="10623" y="87654"/>
                  <a:pt x="10588" y="87507"/>
                  <a:pt x="10565" y="87363"/>
                </a:cubicBezTo>
                <a:cubicBezTo>
                  <a:pt x="10541" y="87218"/>
                  <a:pt x="10518" y="87074"/>
                  <a:pt x="10493" y="86929"/>
                </a:cubicBezTo>
                <a:lnTo>
                  <a:pt x="11137" y="86788"/>
                </a:lnTo>
                <a:cubicBezTo>
                  <a:pt x="11229" y="87007"/>
                  <a:pt x="11471" y="87148"/>
                  <a:pt x="11707" y="87148"/>
                </a:cubicBezTo>
                <a:cubicBezTo>
                  <a:pt x="11790" y="87148"/>
                  <a:pt x="11872" y="87131"/>
                  <a:pt x="11947" y="87093"/>
                </a:cubicBezTo>
                <a:cubicBezTo>
                  <a:pt x="12225" y="86954"/>
                  <a:pt x="12423" y="86583"/>
                  <a:pt x="12258" y="86280"/>
                </a:cubicBezTo>
                <a:cubicBezTo>
                  <a:pt x="12154" y="86091"/>
                  <a:pt x="12063" y="85898"/>
                  <a:pt x="11986" y="85696"/>
                </a:cubicBezTo>
                <a:cubicBezTo>
                  <a:pt x="11952" y="85609"/>
                  <a:pt x="11916" y="85518"/>
                  <a:pt x="11892" y="85426"/>
                </a:cubicBezTo>
                <a:lnTo>
                  <a:pt x="11892" y="85426"/>
                </a:lnTo>
                <a:cubicBezTo>
                  <a:pt x="11895" y="85440"/>
                  <a:pt x="11897" y="85449"/>
                  <a:pt x="11899" y="85457"/>
                </a:cubicBezTo>
                <a:cubicBezTo>
                  <a:pt x="11892" y="85430"/>
                  <a:pt x="11875" y="85361"/>
                  <a:pt x="11872" y="85345"/>
                </a:cubicBezTo>
                <a:cubicBezTo>
                  <a:pt x="11860" y="85296"/>
                  <a:pt x="11847" y="85247"/>
                  <a:pt x="11836" y="85198"/>
                </a:cubicBezTo>
                <a:cubicBezTo>
                  <a:pt x="11833" y="85181"/>
                  <a:pt x="11830" y="85163"/>
                  <a:pt x="11827" y="85145"/>
                </a:cubicBezTo>
                <a:lnTo>
                  <a:pt x="10028" y="51278"/>
                </a:lnTo>
                <a:cubicBezTo>
                  <a:pt x="10071" y="51216"/>
                  <a:pt x="10109" y="51151"/>
                  <a:pt x="10154" y="51092"/>
                </a:cubicBezTo>
                <a:cubicBezTo>
                  <a:pt x="10286" y="50915"/>
                  <a:pt x="10428" y="50744"/>
                  <a:pt x="10576" y="50582"/>
                </a:cubicBezTo>
                <a:cubicBezTo>
                  <a:pt x="10593" y="50563"/>
                  <a:pt x="10610" y="50545"/>
                  <a:pt x="10628" y="50526"/>
                </a:cubicBezTo>
                <a:cubicBezTo>
                  <a:pt x="10632" y="50520"/>
                  <a:pt x="10660" y="50492"/>
                  <a:pt x="10672" y="50480"/>
                </a:cubicBezTo>
                <a:cubicBezTo>
                  <a:pt x="10680" y="50472"/>
                  <a:pt x="10687" y="50464"/>
                  <a:pt x="10690" y="50462"/>
                </a:cubicBezTo>
                <a:cubicBezTo>
                  <a:pt x="10708" y="50444"/>
                  <a:pt x="10726" y="50426"/>
                  <a:pt x="10744" y="50408"/>
                </a:cubicBezTo>
                <a:cubicBezTo>
                  <a:pt x="10830" y="50323"/>
                  <a:pt x="10919" y="50240"/>
                  <a:pt x="11009" y="50160"/>
                </a:cubicBezTo>
                <a:cubicBezTo>
                  <a:pt x="11177" y="50012"/>
                  <a:pt x="11232" y="49738"/>
                  <a:pt x="11074" y="49558"/>
                </a:cubicBezTo>
                <a:cubicBezTo>
                  <a:pt x="10983" y="49453"/>
                  <a:pt x="10868" y="49404"/>
                  <a:pt x="10750" y="49404"/>
                </a:cubicBezTo>
                <a:cubicBezTo>
                  <a:pt x="10657" y="49404"/>
                  <a:pt x="10561" y="49435"/>
                  <a:pt x="10474" y="49493"/>
                </a:cubicBezTo>
                <a:cubicBezTo>
                  <a:pt x="10294" y="49612"/>
                  <a:pt x="10122" y="49741"/>
                  <a:pt x="9953" y="49876"/>
                </a:cubicBezTo>
                <a:lnTo>
                  <a:pt x="9739" y="45843"/>
                </a:lnTo>
                <a:cubicBezTo>
                  <a:pt x="10597" y="44453"/>
                  <a:pt x="11458" y="43064"/>
                  <a:pt x="12340" y="41690"/>
                </a:cubicBezTo>
                <a:cubicBezTo>
                  <a:pt x="12818" y="40945"/>
                  <a:pt x="13305" y="40206"/>
                  <a:pt x="13800" y="39472"/>
                </a:cubicBezTo>
                <a:cubicBezTo>
                  <a:pt x="14307" y="38721"/>
                  <a:pt x="14709" y="37926"/>
                  <a:pt x="15135" y="37127"/>
                </a:cubicBezTo>
                <a:cubicBezTo>
                  <a:pt x="15272" y="36871"/>
                  <a:pt x="15016" y="36617"/>
                  <a:pt x="14768" y="36617"/>
                </a:cubicBezTo>
                <a:cubicBezTo>
                  <a:pt x="14691" y="36617"/>
                  <a:pt x="14616" y="36642"/>
                  <a:pt x="14553" y="36697"/>
                </a:cubicBezTo>
                <a:cubicBezTo>
                  <a:pt x="13869" y="37301"/>
                  <a:pt x="13205" y="37895"/>
                  <a:pt x="12617" y="38595"/>
                </a:cubicBezTo>
                <a:cubicBezTo>
                  <a:pt x="12046" y="39272"/>
                  <a:pt x="11485" y="39956"/>
                  <a:pt x="10930" y="40647"/>
                </a:cubicBezTo>
                <a:cubicBezTo>
                  <a:pt x="10464" y="41229"/>
                  <a:pt x="10007" y="41818"/>
                  <a:pt x="9557" y="42412"/>
                </a:cubicBezTo>
                <a:lnTo>
                  <a:pt x="7979" y="12713"/>
                </a:lnTo>
                <a:cubicBezTo>
                  <a:pt x="8024" y="12663"/>
                  <a:pt x="8069" y="12615"/>
                  <a:pt x="8114" y="12566"/>
                </a:cubicBezTo>
                <a:cubicBezTo>
                  <a:pt x="8288" y="12371"/>
                  <a:pt x="8457" y="12171"/>
                  <a:pt x="8620" y="11966"/>
                </a:cubicBezTo>
                <a:cubicBezTo>
                  <a:pt x="8944" y="11560"/>
                  <a:pt x="9244" y="11137"/>
                  <a:pt x="9523" y="10698"/>
                </a:cubicBezTo>
                <a:cubicBezTo>
                  <a:pt x="9617" y="10550"/>
                  <a:pt x="9500" y="10404"/>
                  <a:pt x="9368" y="10404"/>
                </a:cubicBezTo>
                <a:cubicBezTo>
                  <a:pt x="9318" y="10404"/>
                  <a:pt x="9265" y="10426"/>
                  <a:pt x="9222" y="10475"/>
                </a:cubicBezTo>
                <a:cubicBezTo>
                  <a:pt x="8894" y="10850"/>
                  <a:pt x="8547" y="11207"/>
                  <a:pt x="8181" y="11544"/>
                </a:cubicBezTo>
                <a:cubicBezTo>
                  <a:pt x="8099" y="11619"/>
                  <a:pt x="8012" y="11691"/>
                  <a:pt x="7928" y="11765"/>
                </a:cubicBezTo>
                <a:lnTo>
                  <a:pt x="7327" y="463"/>
                </a:lnTo>
                <a:lnTo>
                  <a:pt x="6323" y="352"/>
                </a:lnTo>
                <a:lnTo>
                  <a:pt x="5694" y="285"/>
                </a:lnTo>
                <a:lnTo>
                  <a:pt x="4640" y="170"/>
                </a:lnTo>
                <a:lnTo>
                  <a:pt x="3086" y="0"/>
                </a:lnTo>
                <a:close/>
              </a:path>
            </a:pathLst>
          </a:custGeom>
          <a:solidFill>
            <a:srgbClr val="72814F">
              <a:alpha val="367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68" name="Google Shape;768;p19"/>
          <p:cNvGrpSpPr/>
          <p:nvPr/>
        </p:nvGrpSpPr>
        <p:grpSpPr>
          <a:xfrm flipH="1">
            <a:off x="6801731" y="4148043"/>
            <a:ext cx="1944848" cy="1012505"/>
            <a:chOff x="1591750" y="3503100"/>
            <a:chExt cx="2012050" cy="1047600"/>
          </a:xfrm>
        </p:grpSpPr>
        <p:sp>
          <p:nvSpPr>
            <p:cNvPr id="769" name="Google Shape;769;p19"/>
            <p:cNvSpPr/>
            <p:nvPr/>
          </p:nvSpPr>
          <p:spPr>
            <a:xfrm>
              <a:off x="2389450" y="3627175"/>
              <a:ext cx="529350" cy="923425"/>
            </a:xfrm>
            <a:custGeom>
              <a:avLst/>
              <a:gdLst/>
              <a:ahLst/>
              <a:cxnLst/>
              <a:rect l="l" t="t" r="r" b="b"/>
              <a:pathLst>
                <a:path w="21174" h="36937" extrusionOk="0">
                  <a:moveTo>
                    <a:pt x="20503" y="0"/>
                  </a:moveTo>
                  <a:cubicBezTo>
                    <a:pt x="20403" y="0"/>
                    <a:pt x="20300" y="36"/>
                    <a:pt x="20206" y="119"/>
                  </a:cubicBezTo>
                  <a:cubicBezTo>
                    <a:pt x="17559" y="2499"/>
                    <a:pt x="15023" y="5000"/>
                    <a:pt x="12613" y="7619"/>
                  </a:cubicBezTo>
                  <a:cubicBezTo>
                    <a:pt x="10277" y="10158"/>
                    <a:pt x="7989" y="12784"/>
                    <a:pt x="6082" y="15667"/>
                  </a:cubicBezTo>
                  <a:cubicBezTo>
                    <a:pt x="2404" y="21220"/>
                    <a:pt x="848" y="27696"/>
                    <a:pt x="238" y="34257"/>
                  </a:cubicBezTo>
                  <a:cubicBezTo>
                    <a:pt x="157" y="35134"/>
                    <a:pt x="54" y="36058"/>
                    <a:pt x="0" y="36937"/>
                  </a:cubicBezTo>
                  <a:lnTo>
                    <a:pt x="888" y="36937"/>
                  </a:lnTo>
                  <a:cubicBezTo>
                    <a:pt x="1109" y="33292"/>
                    <a:pt x="1582" y="29621"/>
                    <a:pt x="2493" y="26079"/>
                  </a:cubicBezTo>
                  <a:cubicBezTo>
                    <a:pt x="3308" y="22913"/>
                    <a:pt x="4522" y="19867"/>
                    <a:pt x="6240" y="17079"/>
                  </a:cubicBezTo>
                  <a:cubicBezTo>
                    <a:pt x="8018" y="14190"/>
                    <a:pt x="10227" y="11590"/>
                    <a:pt x="12493" y="9077"/>
                  </a:cubicBezTo>
                  <a:cubicBezTo>
                    <a:pt x="15128" y="6158"/>
                    <a:pt x="17914" y="3380"/>
                    <a:pt x="20839" y="752"/>
                  </a:cubicBezTo>
                  <a:cubicBezTo>
                    <a:pt x="21174" y="451"/>
                    <a:pt x="20860" y="0"/>
                    <a:pt x="2050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19"/>
            <p:cNvSpPr/>
            <p:nvPr/>
          </p:nvSpPr>
          <p:spPr>
            <a:xfrm>
              <a:off x="2399225" y="3614175"/>
              <a:ext cx="518725" cy="552900"/>
            </a:xfrm>
            <a:custGeom>
              <a:avLst/>
              <a:gdLst/>
              <a:ahLst/>
              <a:cxnLst/>
              <a:rect l="l" t="t" r="r" b="b"/>
              <a:pathLst>
                <a:path w="20749" h="22116" extrusionOk="0">
                  <a:moveTo>
                    <a:pt x="15191" y="1"/>
                  </a:moveTo>
                  <a:cubicBezTo>
                    <a:pt x="15135" y="1"/>
                    <a:pt x="15080" y="24"/>
                    <a:pt x="15040" y="69"/>
                  </a:cubicBezTo>
                  <a:lnTo>
                    <a:pt x="74" y="17092"/>
                  </a:lnTo>
                  <a:cubicBezTo>
                    <a:pt x="0" y="17176"/>
                    <a:pt x="8" y="17302"/>
                    <a:pt x="92" y="17376"/>
                  </a:cubicBezTo>
                  <a:lnTo>
                    <a:pt x="5426" y="22066"/>
                  </a:lnTo>
                  <a:cubicBezTo>
                    <a:pt x="5465" y="22099"/>
                    <a:pt x="5512" y="22116"/>
                    <a:pt x="5559" y="22116"/>
                  </a:cubicBezTo>
                  <a:cubicBezTo>
                    <a:pt x="5615" y="22116"/>
                    <a:pt x="5670" y="22092"/>
                    <a:pt x="5710" y="22047"/>
                  </a:cubicBezTo>
                  <a:lnTo>
                    <a:pt x="20676" y="5024"/>
                  </a:lnTo>
                  <a:cubicBezTo>
                    <a:pt x="20748" y="4940"/>
                    <a:pt x="20741" y="4814"/>
                    <a:pt x="20658" y="4741"/>
                  </a:cubicBezTo>
                  <a:lnTo>
                    <a:pt x="15322" y="51"/>
                  </a:lnTo>
                  <a:cubicBezTo>
                    <a:pt x="15284" y="17"/>
                    <a:pt x="15237" y="1"/>
                    <a:pt x="1519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19"/>
            <p:cNvSpPr/>
            <p:nvPr/>
          </p:nvSpPr>
          <p:spPr>
            <a:xfrm>
              <a:off x="2795050" y="3790075"/>
              <a:ext cx="42325" cy="53550"/>
            </a:xfrm>
            <a:custGeom>
              <a:avLst/>
              <a:gdLst/>
              <a:ahLst/>
              <a:cxnLst/>
              <a:rect l="l" t="t" r="r" b="b"/>
              <a:pathLst>
                <a:path w="1693" h="2142" extrusionOk="0">
                  <a:moveTo>
                    <a:pt x="1471" y="1"/>
                  </a:moveTo>
                  <a:cubicBezTo>
                    <a:pt x="1405" y="1"/>
                    <a:pt x="1343" y="38"/>
                    <a:pt x="1302" y="96"/>
                  </a:cubicBezTo>
                  <a:cubicBezTo>
                    <a:pt x="888" y="681"/>
                    <a:pt x="475" y="1268"/>
                    <a:pt x="61" y="1852"/>
                  </a:cubicBezTo>
                  <a:cubicBezTo>
                    <a:pt x="1" y="1937"/>
                    <a:pt x="46" y="2066"/>
                    <a:pt x="130" y="2115"/>
                  </a:cubicBezTo>
                  <a:cubicBezTo>
                    <a:pt x="160" y="2133"/>
                    <a:pt x="191" y="2141"/>
                    <a:pt x="222" y="2141"/>
                  </a:cubicBezTo>
                  <a:cubicBezTo>
                    <a:pt x="288" y="2141"/>
                    <a:pt x="351" y="2104"/>
                    <a:pt x="392" y="2047"/>
                  </a:cubicBezTo>
                  <a:cubicBezTo>
                    <a:pt x="806" y="1461"/>
                    <a:pt x="1219" y="875"/>
                    <a:pt x="1633" y="290"/>
                  </a:cubicBezTo>
                  <a:cubicBezTo>
                    <a:pt x="1693" y="204"/>
                    <a:pt x="1648" y="76"/>
                    <a:pt x="1564" y="28"/>
                  </a:cubicBezTo>
                  <a:cubicBezTo>
                    <a:pt x="1534" y="9"/>
                    <a:pt x="1502" y="1"/>
                    <a:pt x="1471" y="1"/>
                  </a:cubicBezTo>
                  <a:close/>
                </a:path>
              </a:pathLst>
            </a:custGeom>
            <a:solidFill>
              <a:srgbClr val="3A1F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19"/>
            <p:cNvSpPr/>
            <p:nvPr/>
          </p:nvSpPr>
          <p:spPr>
            <a:xfrm>
              <a:off x="2811400" y="3755450"/>
              <a:ext cx="31675" cy="35375"/>
            </a:xfrm>
            <a:custGeom>
              <a:avLst/>
              <a:gdLst/>
              <a:ahLst/>
              <a:cxnLst/>
              <a:rect l="l" t="t" r="r" b="b"/>
              <a:pathLst>
                <a:path w="1267" h="1415" extrusionOk="0">
                  <a:moveTo>
                    <a:pt x="683" y="848"/>
                  </a:moveTo>
                  <a:cubicBezTo>
                    <a:pt x="683" y="848"/>
                    <a:pt x="682" y="849"/>
                    <a:pt x="680" y="852"/>
                  </a:cubicBezTo>
                  <a:cubicBezTo>
                    <a:pt x="679" y="854"/>
                    <a:pt x="678" y="855"/>
                    <a:pt x="678" y="855"/>
                  </a:cubicBezTo>
                  <a:lnTo>
                    <a:pt x="678" y="855"/>
                  </a:lnTo>
                  <a:cubicBezTo>
                    <a:pt x="681" y="851"/>
                    <a:pt x="683" y="848"/>
                    <a:pt x="683" y="848"/>
                  </a:cubicBezTo>
                  <a:close/>
                  <a:moveTo>
                    <a:pt x="1058" y="0"/>
                  </a:moveTo>
                  <a:cubicBezTo>
                    <a:pt x="1009" y="0"/>
                    <a:pt x="961" y="19"/>
                    <a:pt x="919" y="54"/>
                  </a:cubicBezTo>
                  <a:cubicBezTo>
                    <a:pt x="564" y="352"/>
                    <a:pt x="266" y="720"/>
                    <a:pt x="47" y="1129"/>
                  </a:cubicBezTo>
                  <a:cubicBezTo>
                    <a:pt x="0" y="1216"/>
                    <a:pt x="23" y="1341"/>
                    <a:pt x="116" y="1391"/>
                  </a:cubicBezTo>
                  <a:cubicBezTo>
                    <a:pt x="146" y="1407"/>
                    <a:pt x="180" y="1415"/>
                    <a:pt x="214" y="1415"/>
                  </a:cubicBezTo>
                  <a:cubicBezTo>
                    <a:pt x="280" y="1415"/>
                    <a:pt x="345" y="1384"/>
                    <a:pt x="378" y="1322"/>
                  </a:cubicBezTo>
                  <a:cubicBezTo>
                    <a:pt x="430" y="1227"/>
                    <a:pt x="485" y="1132"/>
                    <a:pt x="546" y="1042"/>
                  </a:cubicBezTo>
                  <a:cubicBezTo>
                    <a:pt x="577" y="995"/>
                    <a:pt x="609" y="949"/>
                    <a:pt x="642" y="903"/>
                  </a:cubicBezTo>
                  <a:cubicBezTo>
                    <a:pt x="651" y="892"/>
                    <a:pt x="660" y="880"/>
                    <a:pt x="668" y="869"/>
                  </a:cubicBezTo>
                  <a:cubicBezTo>
                    <a:pt x="669" y="867"/>
                    <a:pt x="673" y="862"/>
                    <a:pt x="677" y="856"/>
                  </a:cubicBezTo>
                  <a:lnTo>
                    <a:pt x="677" y="856"/>
                  </a:lnTo>
                  <a:cubicBezTo>
                    <a:pt x="680" y="852"/>
                    <a:pt x="696" y="833"/>
                    <a:pt x="698" y="831"/>
                  </a:cubicBezTo>
                  <a:lnTo>
                    <a:pt x="724" y="796"/>
                  </a:lnTo>
                  <a:cubicBezTo>
                    <a:pt x="865" y="624"/>
                    <a:pt x="1021" y="468"/>
                    <a:pt x="1190" y="325"/>
                  </a:cubicBezTo>
                  <a:cubicBezTo>
                    <a:pt x="1267" y="262"/>
                    <a:pt x="1262" y="120"/>
                    <a:pt x="1190" y="54"/>
                  </a:cubicBezTo>
                  <a:cubicBezTo>
                    <a:pt x="1150" y="17"/>
                    <a:pt x="1104" y="0"/>
                    <a:pt x="1058" y="0"/>
                  </a:cubicBezTo>
                  <a:close/>
                </a:path>
              </a:pathLst>
            </a:custGeom>
            <a:solidFill>
              <a:srgbClr val="3A1F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19"/>
            <p:cNvSpPr/>
            <p:nvPr/>
          </p:nvSpPr>
          <p:spPr>
            <a:xfrm>
              <a:off x="2748150" y="3835825"/>
              <a:ext cx="29600" cy="46225"/>
            </a:xfrm>
            <a:custGeom>
              <a:avLst/>
              <a:gdLst/>
              <a:ahLst/>
              <a:cxnLst/>
              <a:rect l="l" t="t" r="r" b="b"/>
              <a:pathLst>
                <a:path w="1184" h="1849" extrusionOk="0">
                  <a:moveTo>
                    <a:pt x="970" y="0"/>
                  </a:moveTo>
                  <a:cubicBezTo>
                    <a:pt x="903" y="0"/>
                    <a:pt x="836" y="33"/>
                    <a:pt x="804" y="94"/>
                  </a:cubicBezTo>
                  <a:cubicBezTo>
                    <a:pt x="552" y="583"/>
                    <a:pt x="300" y="1072"/>
                    <a:pt x="48" y="1561"/>
                  </a:cubicBezTo>
                  <a:cubicBezTo>
                    <a:pt x="0" y="1653"/>
                    <a:pt x="23" y="1770"/>
                    <a:pt x="116" y="1823"/>
                  </a:cubicBezTo>
                  <a:cubicBezTo>
                    <a:pt x="145" y="1840"/>
                    <a:pt x="179" y="1849"/>
                    <a:pt x="213" y="1849"/>
                  </a:cubicBezTo>
                  <a:cubicBezTo>
                    <a:pt x="280" y="1849"/>
                    <a:pt x="347" y="1816"/>
                    <a:pt x="379" y="1755"/>
                  </a:cubicBezTo>
                  <a:cubicBezTo>
                    <a:pt x="631" y="1266"/>
                    <a:pt x="883" y="777"/>
                    <a:pt x="1135" y="288"/>
                  </a:cubicBezTo>
                  <a:cubicBezTo>
                    <a:pt x="1183" y="196"/>
                    <a:pt x="1159" y="79"/>
                    <a:pt x="1066" y="26"/>
                  </a:cubicBezTo>
                  <a:cubicBezTo>
                    <a:pt x="1037" y="9"/>
                    <a:pt x="1004" y="0"/>
                    <a:pt x="970" y="0"/>
                  </a:cubicBezTo>
                  <a:close/>
                </a:path>
              </a:pathLst>
            </a:custGeom>
            <a:solidFill>
              <a:srgbClr val="3A1F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19"/>
            <p:cNvSpPr/>
            <p:nvPr/>
          </p:nvSpPr>
          <p:spPr>
            <a:xfrm>
              <a:off x="2760825" y="3795050"/>
              <a:ext cx="26200" cy="27125"/>
            </a:xfrm>
            <a:custGeom>
              <a:avLst/>
              <a:gdLst/>
              <a:ahLst/>
              <a:cxnLst/>
              <a:rect l="l" t="t" r="r" b="b"/>
              <a:pathLst>
                <a:path w="1048" h="1085" extrusionOk="0">
                  <a:moveTo>
                    <a:pt x="825" y="0"/>
                  </a:moveTo>
                  <a:cubicBezTo>
                    <a:pt x="777" y="0"/>
                    <a:pt x="730" y="18"/>
                    <a:pt x="696" y="56"/>
                  </a:cubicBezTo>
                  <a:cubicBezTo>
                    <a:pt x="492" y="289"/>
                    <a:pt x="285" y="524"/>
                    <a:pt x="80" y="758"/>
                  </a:cubicBezTo>
                  <a:cubicBezTo>
                    <a:pt x="14" y="833"/>
                    <a:pt x="0" y="955"/>
                    <a:pt x="80" y="1029"/>
                  </a:cubicBezTo>
                  <a:cubicBezTo>
                    <a:pt x="118" y="1064"/>
                    <a:pt x="171" y="1084"/>
                    <a:pt x="223" y="1084"/>
                  </a:cubicBezTo>
                  <a:cubicBezTo>
                    <a:pt x="271" y="1084"/>
                    <a:pt x="318" y="1067"/>
                    <a:pt x="351" y="1029"/>
                  </a:cubicBezTo>
                  <a:cubicBezTo>
                    <a:pt x="556" y="795"/>
                    <a:pt x="763" y="562"/>
                    <a:pt x="968" y="328"/>
                  </a:cubicBezTo>
                  <a:cubicBezTo>
                    <a:pt x="1034" y="252"/>
                    <a:pt x="1048" y="129"/>
                    <a:pt x="968" y="56"/>
                  </a:cubicBezTo>
                  <a:cubicBezTo>
                    <a:pt x="930" y="21"/>
                    <a:pt x="877" y="0"/>
                    <a:pt x="825" y="0"/>
                  </a:cubicBezTo>
                  <a:close/>
                </a:path>
              </a:pathLst>
            </a:custGeom>
            <a:solidFill>
              <a:srgbClr val="3A1F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19"/>
            <p:cNvSpPr/>
            <p:nvPr/>
          </p:nvSpPr>
          <p:spPr>
            <a:xfrm>
              <a:off x="2687450" y="3882600"/>
              <a:ext cx="27400" cy="39200"/>
            </a:xfrm>
            <a:custGeom>
              <a:avLst/>
              <a:gdLst/>
              <a:ahLst/>
              <a:cxnLst/>
              <a:rect l="l" t="t" r="r" b="b"/>
              <a:pathLst>
                <a:path w="1096" h="1568" extrusionOk="0">
                  <a:moveTo>
                    <a:pt x="880" y="1"/>
                  </a:moveTo>
                  <a:cubicBezTo>
                    <a:pt x="814" y="1"/>
                    <a:pt x="749" y="32"/>
                    <a:pt x="715" y="94"/>
                  </a:cubicBezTo>
                  <a:cubicBezTo>
                    <a:pt x="493" y="490"/>
                    <a:pt x="272" y="886"/>
                    <a:pt x="50" y="1281"/>
                  </a:cubicBezTo>
                  <a:cubicBezTo>
                    <a:pt x="1" y="1368"/>
                    <a:pt x="26" y="1494"/>
                    <a:pt x="119" y="1544"/>
                  </a:cubicBezTo>
                  <a:cubicBezTo>
                    <a:pt x="149" y="1560"/>
                    <a:pt x="183" y="1568"/>
                    <a:pt x="216" y="1568"/>
                  </a:cubicBezTo>
                  <a:cubicBezTo>
                    <a:pt x="282" y="1568"/>
                    <a:pt x="347" y="1537"/>
                    <a:pt x="381" y="1475"/>
                  </a:cubicBezTo>
                  <a:cubicBezTo>
                    <a:pt x="603" y="1079"/>
                    <a:pt x="824" y="683"/>
                    <a:pt x="1046" y="287"/>
                  </a:cubicBezTo>
                  <a:cubicBezTo>
                    <a:pt x="1095" y="199"/>
                    <a:pt x="1070" y="75"/>
                    <a:pt x="977" y="25"/>
                  </a:cubicBezTo>
                  <a:cubicBezTo>
                    <a:pt x="947" y="9"/>
                    <a:pt x="913" y="1"/>
                    <a:pt x="880" y="1"/>
                  </a:cubicBezTo>
                  <a:close/>
                </a:path>
              </a:pathLst>
            </a:custGeom>
            <a:solidFill>
              <a:srgbClr val="3A1F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19"/>
            <p:cNvSpPr/>
            <p:nvPr/>
          </p:nvSpPr>
          <p:spPr>
            <a:xfrm>
              <a:off x="2612825" y="3977275"/>
              <a:ext cx="33150" cy="39200"/>
            </a:xfrm>
            <a:custGeom>
              <a:avLst/>
              <a:gdLst/>
              <a:ahLst/>
              <a:cxnLst/>
              <a:rect l="l" t="t" r="r" b="b"/>
              <a:pathLst>
                <a:path w="1326" h="1568" extrusionOk="0">
                  <a:moveTo>
                    <a:pt x="1101" y="0"/>
                  </a:moveTo>
                  <a:cubicBezTo>
                    <a:pt x="1037" y="0"/>
                    <a:pt x="978" y="36"/>
                    <a:pt x="935" y="94"/>
                  </a:cubicBezTo>
                  <a:cubicBezTo>
                    <a:pt x="643" y="489"/>
                    <a:pt x="351" y="885"/>
                    <a:pt x="60" y="1281"/>
                  </a:cubicBezTo>
                  <a:cubicBezTo>
                    <a:pt x="0" y="1361"/>
                    <a:pt x="43" y="1497"/>
                    <a:pt x="129" y="1543"/>
                  </a:cubicBezTo>
                  <a:cubicBezTo>
                    <a:pt x="161" y="1560"/>
                    <a:pt x="193" y="1568"/>
                    <a:pt x="223" y="1568"/>
                  </a:cubicBezTo>
                  <a:cubicBezTo>
                    <a:pt x="288" y="1568"/>
                    <a:pt x="348" y="1533"/>
                    <a:pt x="391" y="1474"/>
                  </a:cubicBezTo>
                  <a:cubicBezTo>
                    <a:pt x="682" y="1078"/>
                    <a:pt x="974" y="682"/>
                    <a:pt x="1266" y="288"/>
                  </a:cubicBezTo>
                  <a:cubicBezTo>
                    <a:pt x="1325" y="206"/>
                    <a:pt x="1282" y="70"/>
                    <a:pt x="1197" y="25"/>
                  </a:cubicBezTo>
                  <a:cubicBezTo>
                    <a:pt x="1164" y="8"/>
                    <a:pt x="1132" y="0"/>
                    <a:pt x="1101" y="0"/>
                  </a:cubicBezTo>
                  <a:close/>
                </a:path>
              </a:pathLst>
            </a:custGeom>
            <a:solidFill>
              <a:srgbClr val="3A1F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19"/>
            <p:cNvSpPr/>
            <p:nvPr/>
          </p:nvSpPr>
          <p:spPr>
            <a:xfrm>
              <a:off x="2696175" y="3921725"/>
              <a:ext cx="32800" cy="34625"/>
            </a:xfrm>
            <a:custGeom>
              <a:avLst/>
              <a:gdLst/>
              <a:ahLst/>
              <a:cxnLst/>
              <a:rect l="l" t="t" r="r" b="b"/>
              <a:pathLst>
                <a:path w="1312" h="1385" extrusionOk="0">
                  <a:moveTo>
                    <a:pt x="1089" y="0"/>
                  </a:moveTo>
                  <a:cubicBezTo>
                    <a:pt x="1042" y="0"/>
                    <a:pt x="995" y="17"/>
                    <a:pt x="962" y="55"/>
                  </a:cubicBezTo>
                  <a:cubicBezTo>
                    <a:pt x="668" y="390"/>
                    <a:pt x="373" y="724"/>
                    <a:pt x="81" y="1058"/>
                  </a:cubicBezTo>
                  <a:cubicBezTo>
                    <a:pt x="14" y="1133"/>
                    <a:pt x="0" y="1256"/>
                    <a:pt x="81" y="1330"/>
                  </a:cubicBezTo>
                  <a:cubicBezTo>
                    <a:pt x="119" y="1364"/>
                    <a:pt x="172" y="1385"/>
                    <a:pt x="224" y="1385"/>
                  </a:cubicBezTo>
                  <a:cubicBezTo>
                    <a:pt x="271" y="1385"/>
                    <a:pt x="318" y="1368"/>
                    <a:pt x="352" y="1330"/>
                  </a:cubicBezTo>
                  <a:cubicBezTo>
                    <a:pt x="645" y="995"/>
                    <a:pt x="939" y="661"/>
                    <a:pt x="1233" y="328"/>
                  </a:cubicBezTo>
                  <a:cubicBezTo>
                    <a:pt x="1299" y="251"/>
                    <a:pt x="1312" y="129"/>
                    <a:pt x="1233" y="55"/>
                  </a:cubicBezTo>
                  <a:cubicBezTo>
                    <a:pt x="1195" y="20"/>
                    <a:pt x="1141" y="0"/>
                    <a:pt x="1089" y="0"/>
                  </a:cubicBezTo>
                  <a:close/>
                </a:path>
              </a:pathLst>
            </a:custGeom>
            <a:solidFill>
              <a:srgbClr val="3A1F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19"/>
            <p:cNvSpPr/>
            <p:nvPr/>
          </p:nvSpPr>
          <p:spPr>
            <a:xfrm>
              <a:off x="2609325" y="4041125"/>
              <a:ext cx="28350" cy="34175"/>
            </a:xfrm>
            <a:custGeom>
              <a:avLst/>
              <a:gdLst/>
              <a:ahLst/>
              <a:cxnLst/>
              <a:rect l="l" t="t" r="r" b="b"/>
              <a:pathLst>
                <a:path w="1134" h="1367" extrusionOk="0">
                  <a:moveTo>
                    <a:pt x="911" y="0"/>
                  </a:moveTo>
                  <a:cubicBezTo>
                    <a:pt x="824" y="0"/>
                    <a:pt x="760" y="56"/>
                    <a:pt x="724" y="140"/>
                  </a:cubicBezTo>
                  <a:lnTo>
                    <a:pt x="724" y="141"/>
                  </a:lnTo>
                  <a:cubicBezTo>
                    <a:pt x="724" y="143"/>
                    <a:pt x="723" y="144"/>
                    <a:pt x="723" y="146"/>
                  </a:cubicBezTo>
                  <a:lnTo>
                    <a:pt x="723" y="146"/>
                  </a:lnTo>
                  <a:cubicBezTo>
                    <a:pt x="723" y="146"/>
                    <a:pt x="722" y="147"/>
                    <a:pt x="722" y="148"/>
                  </a:cubicBezTo>
                  <a:cubicBezTo>
                    <a:pt x="718" y="158"/>
                    <a:pt x="713" y="168"/>
                    <a:pt x="709" y="178"/>
                  </a:cubicBezTo>
                  <a:cubicBezTo>
                    <a:pt x="699" y="201"/>
                    <a:pt x="689" y="223"/>
                    <a:pt x="677" y="246"/>
                  </a:cubicBezTo>
                  <a:cubicBezTo>
                    <a:pt x="656" y="290"/>
                    <a:pt x="633" y="333"/>
                    <a:pt x="610" y="377"/>
                  </a:cubicBezTo>
                  <a:cubicBezTo>
                    <a:pt x="562" y="463"/>
                    <a:pt x="509" y="547"/>
                    <a:pt x="452" y="627"/>
                  </a:cubicBezTo>
                  <a:cubicBezTo>
                    <a:pt x="439" y="645"/>
                    <a:pt x="427" y="663"/>
                    <a:pt x="413" y="681"/>
                  </a:cubicBezTo>
                  <a:cubicBezTo>
                    <a:pt x="413" y="681"/>
                    <a:pt x="408" y="688"/>
                    <a:pt x="403" y="695"/>
                  </a:cubicBezTo>
                  <a:lnTo>
                    <a:pt x="403" y="695"/>
                  </a:lnTo>
                  <a:cubicBezTo>
                    <a:pt x="403" y="695"/>
                    <a:pt x="403" y="695"/>
                    <a:pt x="402" y="695"/>
                  </a:cubicBezTo>
                  <a:lnTo>
                    <a:pt x="402" y="695"/>
                  </a:lnTo>
                  <a:cubicBezTo>
                    <a:pt x="402" y="695"/>
                    <a:pt x="389" y="711"/>
                    <a:pt x="387" y="714"/>
                  </a:cubicBezTo>
                  <a:cubicBezTo>
                    <a:pt x="357" y="752"/>
                    <a:pt x="325" y="790"/>
                    <a:pt x="292" y="827"/>
                  </a:cubicBezTo>
                  <a:cubicBezTo>
                    <a:pt x="224" y="902"/>
                    <a:pt x="152" y="974"/>
                    <a:pt x="75" y="1041"/>
                  </a:cubicBezTo>
                  <a:cubicBezTo>
                    <a:pt x="0" y="1109"/>
                    <a:pt x="3" y="1245"/>
                    <a:pt x="75" y="1312"/>
                  </a:cubicBezTo>
                  <a:cubicBezTo>
                    <a:pt x="115" y="1349"/>
                    <a:pt x="162" y="1367"/>
                    <a:pt x="210" y="1367"/>
                  </a:cubicBezTo>
                  <a:cubicBezTo>
                    <a:pt x="258" y="1367"/>
                    <a:pt x="306" y="1348"/>
                    <a:pt x="346" y="1312"/>
                  </a:cubicBezTo>
                  <a:cubicBezTo>
                    <a:pt x="677" y="1018"/>
                    <a:pt x="927" y="650"/>
                    <a:pt x="1095" y="242"/>
                  </a:cubicBezTo>
                  <a:cubicBezTo>
                    <a:pt x="1133" y="149"/>
                    <a:pt x="1054" y="28"/>
                    <a:pt x="961" y="6"/>
                  </a:cubicBezTo>
                  <a:cubicBezTo>
                    <a:pt x="944" y="2"/>
                    <a:pt x="927" y="0"/>
                    <a:pt x="911" y="0"/>
                  </a:cubicBezTo>
                  <a:close/>
                </a:path>
              </a:pathLst>
            </a:custGeom>
            <a:solidFill>
              <a:srgbClr val="3A1F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19"/>
            <p:cNvSpPr/>
            <p:nvPr/>
          </p:nvSpPr>
          <p:spPr>
            <a:xfrm>
              <a:off x="2551225" y="4097625"/>
              <a:ext cx="19150" cy="24325"/>
            </a:xfrm>
            <a:custGeom>
              <a:avLst/>
              <a:gdLst/>
              <a:ahLst/>
              <a:cxnLst/>
              <a:rect l="l" t="t" r="r" b="b"/>
              <a:pathLst>
                <a:path w="766" h="973" extrusionOk="0">
                  <a:moveTo>
                    <a:pt x="551" y="1"/>
                  </a:moveTo>
                  <a:cubicBezTo>
                    <a:pt x="485" y="1"/>
                    <a:pt x="421" y="32"/>
                    <a:pt x="385" y="94"/>
                  </a:cubicBezTo>
                  <a:cubicBezTo>
                    <a:pt x="273" y="291"/>
                    <a:pt x="162" y="489"/>
                    <a:pt x="50" y="686"/>
                  </a:cubicBezTo>
                  <a:cubicBezTo>
                    <a:pt x="1" y="774"/>
                    <a:pt x="26" y="900"/>
                    <a:pt x="119" y="948"/>
                  </a:cubicBezTo>
                  <a:cubicBezTo>
                    <a:pt x="149" y="964"/>
                    <a:pt x="183" y="972"/>
                    <a:pt x="216" y="972"/>
                  </a:cubicBezTo>
                  <a:cubicBezTo>
                    <a:pt x="282" y="972"/>
                    <a:pt x="346" y="941"/>
                    <a:pt x="381" y="879"/>
                  </a:cubicBezTo>
                  <a:cubicBezTo>
                    <a:pt x="493" y="682"/>
                    <a:pt x="605" y="485"/>
                    <a:pt x="717" y="287"/>
                  </a:cubicBezTo>
                  <a:cubicBezTo>
                    <a:pt x="766" y="201"/>
                    <a:pt x="740" y="73"/>
                    <a:pt x="649" y="25"/>
                  </a:cubicBezTo>
                  <a:cubicBezTo>
                    <a:pt x="618" y="9"/>
                    <a:pt x="584" y="1"/>
                    <a:pt x="551" y="1"/>
                  </a:cubicBezTo>
                  <a:close/>
                </a:path>
              </a:pathLst>
            </a:custGeom>
            <a:solidFill>
              <a:srgbClr val="3A1F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19"/>
            <p:cNvSpPr/>
            <p:nvPr/>
          </p:nvSpPr>
          <p:spPr>
            <a:xfrm>
              <a:off x="2537350" y="4067675"/>
              <a:ext cx="18650" cy="24225"/>
            </a:xfrm>
            <a:custGeom>
              <a:avLst/>
              <a:gdLst/>
              <a:ahLst/>
              <a:cxnLst/>
              <a:rect l="l" t="t" r="r" b="b"/>
              <a:pathLst>
                <a:path w="746" h="969" extrusionOk="0">
                  <a:moveTo>
                    <a:pt x="647" y="356"/>
                  </a:moveTo>
                  <a:cubicBezTo>
                    <a:pt x="645" y="358"/>
                    <a:pt x="643" y="360"/>
                    <a:pt x="640" y="362"/>
                  </a:cubicBezTo>
                  <a:lnTo>
                    <a:pt x="640" y="362"/>
                  </a:lnTo>
                  <a:cubicBezTo>
                    <a:pt x="643" y="360"/>
                    <a:pt x="645" y="358"/>
                    <a:pt x="647" y="356"/>
                  </a:cubicBezTo>
                  <a:close/>
                  <a:moveTo>
                    <a:pt x="632" y="368"/>
                  </a:moveTo>
                  <a:cubicBezTo>
                    <a:pt x="625" y="374"/>
                    <a:pt x="617" y="380"/>
                    <a:pt x="609" y="385"/>
                  </a:cubicBezTo>
                  <a:cubicBezTo>
                    <a:pt x="617" y="379"/>
                    <a:pt x="624" y="373"/>
                    <a:pt x="632" y="368"/>
                  </a:cubicBezTo>
                  <a:close/>
                  <a:moveTo>
                    <a:pt x="442" y="603"/>
                  </a:moveTo>
                  <a:cubicBezTo>
                    <a:pt x="441" y="607"/>
                    <a:pt x="439" y="611"/>
                    <a:pt x="438" y="614"/>
                  </a:cubicBezTo>
                  <a:lnTo>
                    <a:pt x="438" y="614"/>
                  </a:lnTo>
                  <a:cubicBezTo>
                    <a:pt x="439" y="611"/>
                    <a:pt x="441" y="607"/>
                    <a:pt x="442" y="603"/>
                  </a:cubicBezTo>
                  <a:close/>
                  <a:moveTo>
                    <a:pt x="541" y="0"/>
                  </a:moveTo>
                  <a:cubicBezTo>
                    <a:pt x="510" y="0"/>
                    <a:pt x="479" y="8"/>
                    <a:pt x="451" y="28"/>
                  </a:cubicBezTo>
                  <a:cubicBezTo>
                    <a:pt x="328" y="114"/>
                    <a:pt x="223" y="221"/>
                    <a:pt x="146" y="351"/>
                  </a:cubicBezTo>
                  <a:cubicBezTo>
                    <a:pt x="67" y="482"/>
                    <a:pt x="25" y="625"/>
                    <a:pt x="6" y="776"/>
                  </a:cubicBezTo>
                  <a:cubicBezTo>
                    <a:pt x="1" y="822"/>
                    <a:pt x="31" y="882"/>
                    <a:pt x="62" y="912"/>
                  </a:cubicBezTo>
                  <a:cubicBezTo>
                    <a:pt x="94" y="945"/>
                    <a:pt x="147" y="969"/>
                    <a:pt x="194" y="969"/>
                  </a:cubicBezTo>
                  <a:cubicBezTo>
                    <a:pt x="195" y="969"/>
                    <a:pt x="197" y="969"/>
                    <a:pt x="198" y="968"/>
                  </a:cubicBezTo>
                  <a:cubicBezTo>
                    <a:pt x="245" y="966"/>
                    <a:pt x="298" y="949"/>
                    <a:pt x="333" y="912"/>
                  </a:cubicBezTo>
                  <a:lnTo>
                    <a:pt x="363" y="873"/>
                  </a:lnTo>
                  <a:cubicBezTo>
                    <a:pt x="378" y="847"/>
                    <a:pt x="387" y="818"/>
                    <a:pt x="389" y="788"/>
                  </a:cubicBezTo>
                  <a:lnTo>
                    <a:pt x="389" y="788"/>
                  </a:lnTo>
                  <a:cubicBezTo>
                    <a:pt x="398" y="735"/>
                    <a:pt x="411" y="684"/>
                    <a:pt x="430" y="634"/>
                  </a:cubicBezTo>
                  <a:lnTo>
                    <a:pt x="430" y="634"/>
                  </a:lnTo>
                  <a:cubicBezTo>
                    <a:pt x="454" y="581"/>
                    <a:pt x="484" y="530"/>
                    <a:pt x="518" y="482"/>
                  </a:cubicBezTo>
                  <a:lnTo>
                    <a:pt x="518" y="482"/>
                  </a:lnTo>
                  <a:cubicBezTo>
                    <a:pt x="553" y="440"/>
                    <a:pt x="591" y="402"/>
                    <a:pt x="634" y="367"/>
                  </a:cubicBezTo>
                  <a:lnTo>
                    <a:pt x="634" y="367"/>
                  </a:lnTo>
                  <a:cubicBezTo>
                    <a:pt x="637" y="364"/>
                    <a:pt x="641" y="362"/>
                    <a:pt x="645" y="360"/>
                  </a:cubicBezTo>
                  <a:cubicBezTo>
                    <a:pt x="687" y="331"/>
                    <a:pt x="719" y="295"/>
                    <a:pt x="733" y="244"/>
                  </a:cubicBezTo>
                  <a:cubicBezTo>
                    <a:pt x="745" y="198"/>
                    <a:pt x="740" y="137"/>
                    <a:pt x="713" y="96"/>
                  </a:cubicBezTo>
                  <a:cubicBezTo>
                    <a:pt x="678" y="40"/>
                    <a:pt x="609" y="0"/>
                    <a:pt x="541" y="0"/>
                  </a:cubicBezTo>
                  <a:close/>
                </a:path>
              </a:pathLst>
            </a:custGeom>
            <a:solidFill>
              <a:srgbClr val="3A1F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19"/>
            <p:cNvSpPr/>
            <p:nvPr/>
          </p:nvSpPr>
          <p:spPr>
            <a:xfrm>
              <a:off x="2577750" y="3955950"/>
              <a:ext cx="22825" cy="24625"/>
            </a:xfrm>
            <a:custGeom>
              <a:avLst/>
              <a:gdLst/>
              <a:ahLst/>
              <a:cxnLst/>
              <a:rect l="l" t="t" r="r" b="b"/>
              <a:pathLst>
                <a:path w="913" h="985" extrusionOk="0">
                  <a:moveTo>
                    <a:pt x="713" y="1"/>
                  </a:moveTo>
                  <a:cubicBezTo>
                    <a:pt x="666" y="1"/>
                    <a:pt x="619" y="18"/>
                    <a:pt x="586" y="56"/>
                  </a:cubicBezTo>
                  <a:cubicBezTo>
                    <a:pt x="409" y="256"/>
                    <a:pt x="233" y="457"/>
                    <a:pt x="56" y="657"/>
                  </a:cubicBezTo>
                  <a:cubicBezTo>
                    <a:pt x="23" y="696"/>
                    <a:pt x="0" y="741"/>
                    <a:pt x="0" y="793"/>
                  </a:cubicBezTo>
                  <a:cubicBezTo>
                    <a:pt x="0" y="840"/>
                    <a:pt x="22" y="896"/>
                    <a:pt x="56" y="928"/>
                  </a:cubicBezTo>
                  <a:cubicBezTo>
                    <a:pt x="94" y="963"/>
                    <a:pt x="147" y="984"/>
                    <a:pt x="200" y="984"/>
                  </a:cubicBezTo>
                  <a:cubicBezTo>
                    <a:pt x="248" y="984"/>
                    <a:pt x="295" y="967"/>
                    <a:pt x="329" y="928"/>
                  </a:cubicBezTo>
                  <a:cubicBezTo>
                    <a:pt x="504" y="728"/>
                    <a:pt x="680" y="527"/>
                    <a:pt x="857" y="327"/>
                  </a:cubicBezTo>
                  <a:cubicBezTo>
                    <a:pt x="890" y="289"/>
                    <a:pt x="913" y="244"/>
                    <a:pt x="913" y="191"/>
                  </a:cubicBezTo>
                  <a:cubicBezTo>
                    <a:pt x="913" y="144"/>
                    <a:pt x="893" y="88"/>
                    <a:pt x="857" y="56"/>
                  </a:cubicBezTo>
                  <a:cubicBezTo>
                    <a:pt x="819" y="21"/>
                    <a:pt x="766" y="1"/>
                    <a:pt x="713" y="1"/>
                  </a:cubicBezTo>
                  <a:close/>
                </a:path>
              </a:pathLst>
            </a:custGeom>
            <a:solidFill>
              <a:srgbClr val="3A1F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19"/>
            <p:cNvSpPr/>
            <p:nvPr/>
          </p:nvSpPr>
          <p:spPr>
            <a:xfrm>
              <a:off x="2496800" y="4063375"/>
              <a:ext cx="13850" cy="19350"/>
            </a:xfrm>
            <a:custGeom>
              <a:avLst/>
              <a:gdLst/>
              <a:ahLst/>
              <a:cxnLst/>
              <a:rect l="l" t="t" r="r" b="b"/>
              <a:pathLst>
                <a:path w="554" h="774" extrusionOk="0">
                  <a:moveTo>
                    <a:pt x="355" y="0"/>
                  </a:moveTo>
                  <a:cubicBezTo>
                    <a:pt x="339" y="0"/>
                    <a:pt x="323" y="3"/>
                    <a:pt x="307" y="7"/>
                  </a:cubicBezTo>
                  <a:cubicBezTo>
                    <a:pt x="264" y="21"/>
                    <a:pt x="212" y="51"/>
                    <a:pt x="193" y="95"/>
                  </a:cubicBezTo>
                  <a:cubicBezTo>
                    <a:pt x="138" y="225"/>
                    <a:pt x="83" y="355"/>
                    <a:pt x="29" y="485"/>
                  </a:cubicBezTo>
                  <a:cubicBezTo>
                    <a:pt x="15" y="506"/>
                    <a:pt x="7" y="531"/>
                    <a:pt x="6" y="556"/>
                  </a:cubicBezTo>
                  <a:cubicBezTo>
                    <a:pt x="1" y="582"/>
                    <a:pt x="2" y="607"/>
                    <a:pt x="10" y="632"/>
                  </a:cubicBezTo>
                  <a:cubicBezTo>
                    <a:pt x="22" y="677"/>
                    <a:pt x="57" y="725"/>
                    <a:pt x="97" y="747"/>
                  </a:cubicBezTo>
                  <a:cubicBezTo>
                    <a:pt x="128" y="763"/>
                    <a:pt x="163" y="774"/>
                    <a:pt x="198" y="774"/>
                  </a:cubicBezTo>
                  <a:cubicBezTo>
                    <a:pt x="215" y="774"/>
                    <a:pt x="231" y="771"/>
                    <a:pt x="246" y="766"/>
                  </a:cubicBezTo>
                  <a:cubicBezTo>
                    <a:pt x="290" y="752"/>
                    <a:pt x="342" y="723"/>
                    <a:pt x="360" y="678"/>
                  </a:cubicBezTo>
                  <a:cubicBezTo>
                    <a:pt x="414" y="548"/>
                    <a:pt x="469" y="419"/>
                    <a:pt x="524" y="289"/>
                  </a:cubicBezTo>
                  <a:cubicBezTo>
                    <a:pt x="538" y="267"/>
                    <a:pt x="545" y="244"/>
                    <a:pt x="547" y="217"/>
                  </a:cubicBezTo>
                  <a:cubicBezTo>
                    <a:pt x="553" y="192"/>
                    <a:pt x="552" y="167"/>
                    <a:pt x="543" y="141"/>
                  </a:cubicBezTo>
                  <a:cubicBezTo>
                    <a:pt x="531" y="97"/>
                    <a:pt x="497" y="49"/>
                    <a:pt x="455" y="26"/>
                  </a:cubicBezTo>
                  <a:cubicBezTo>
                    <a:pt x="425" y="11"/>
                    <a:pt x="390" y="0"/>
                    <a:pt x="355" y="0"/>
                  </a:cubicBezTo>
                  <a:close/>
                </a:path>
              </a:pathLst>
            </a:custGeom>
            <a:solidFill>
              <a:srgbClr val="3A1F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19"/>
            <p:cNvSpPr/>
            <p:nvPr/>
          </p:nvSpPr>
          <p:spPr>
            <a:xfrm>
              <a:off x="2565075" y="4015875"/>
              <a:ext cx="22800" cy="24600"/>
            </a:xfrm>
            <a:custGeom>
              <a:avLst/>
              <a:gdLst/>
              <a:ahLst/>
              <a:cxnLst/>
              <a:rect l="l" t="t" r="r" b="b"/>
              <a:pathLst>
                <a:path w="912" h="984" extrusionOk="0">
                  <a:moveTo>
                    <a:pt x="713" y="0"/>
                  </a:moveTo>
                  <a:cubicBezTo>
                    <a:pt x="665" y="0"/>
                    <a:pt x="619" y="17"/>
                    <a:pt x="585" y="56"/>
                  </a:cubicBezTo>
                  <a:cubicBezTo>
                    <a:pt x="409" y="256"/>
                    <a:pt x="232" y="456"/>
                    <a:pt x="56" y="657"/>
                  </a:cubicBezTo>
                  <a:cubicBezTo>
                    <a:pt x="22" y="695"/>
                    <a:pt x="0" y="740"/>
                    <a:pt x="0" y="792"/>
                  </a:cubicBezTo>
                  <a:cubicBezTo>
                    <a:pt x="0" y="839"/>
                    <a:pt x="21" y="897"/>
                    <a:pt x="56" y="928"/>
                  </a:cubicBezTo>
                  <a:cubicBezTo>
                    <a:pt x="94" y="963"/>
                    <a:pt x="147" y="983"/>
                    <a:pt x="200" y="983"/>
                  </a:cubicBezTo>
                  <a:cubicBezTo>
                    <a:pt x="247" y="983"/>
                    <a:pt x="294" y="967"/>
                    <a:pt x="328" y="928"/>
                  </a:cubicBezTo>
                  <a:cubicBezTo>
                    <a:pt x="503" y="727"/>
                    <a:pt x="680" y="527"/>
                    <a:pt x="856" y="327"/>
                  </a:cubicBezTo>
                  <a:cubicBezTo>
                    <a:pt x="890" y="288"/>
                    <a:pt x="912" y="243"/>
                    <a:pt x="912" y="191"/>
                  </a:cubicBezTo>
                  <a:cubicBezTo>
                    <a:pt x="912" y="144"/>
                    <a:pt x="892" y="88"/>
                    <a:pt x="856" y="56"/>
                  </a:cubicBezTo>
                  <a:cubicBezTo>
                    <a:pt x="818" y="21"/>
                    <a:pt x="765" y="0"/>
                    <a:pt x="713" y="0"/>
                  </a:cubicBezTo>
                  <a:close/>
                </a:path>
              </a:pathLst>
            </a:custGeom>
            <a:solidFill>
              <a:srgbClr val="3A1F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19"/>
            <p:cNvSpPr/>
            <p:nvPr/>
          </p:nvSpPr>
          <p:spPr>
            <a:xfrm>
              <a:off x="2639875" y="3902225"/>
              <a:ext cx="26075" cy="31575"/>
            </a:xfrm>
            <a:custGeom>
              <a:avLst/>
              <a:gdLst/>
              <a:ahLst/>
              <a:cxnLst/>
              <a:rect l="l" t="t" r="r" b="b"/>
              <a:pathLst>
                <a:path w="1043" h="1263" extrusionOk="0">
                  <a:moveTo>
                    <a:pt x="836" y="1"/>
                  </a:moveTo>
                  <a:cubicBezTo>
                    <a:pt x="806" y="1"/>
                    <a:pt x="775" y="9"/>
                    <a:pt x="749" y="29"/>
                  </a:cubicBezTo>
                  <a:cubicBezTo>
                    <a:pt x="413" y="283"/>
                    <a:pt x="164" y="621"/>
                    <a:pt x="32" y="1020"/>
                  </a:cubicBezTo>
                  <a:cubicBezTo>
                    <a:pt x="0" y="1115"/>
                    <a:pt x="69" y="1234"/>
                    <a:pt x="166" y="1257"/>
                  </a:cubicBezTo>
                  <a:cubicBezTo>
                    <a:pt x="182" y="1260"/>
                    <a:pt x="199" y="1262"/>
                    <a:pt x="214" y="1262"/>
                  </a:cubicBezTo>
                  <a:cubicBezTo>
                    <a:pt x="300" y="1262"/>
                    <a:pt x="373" y="1209"/>
                    <a:pt x="401" y="1123"/>
                  </a:cubicBezTo>
                  <a:cubicBezTo>
                    <a:pt x="409" y="1100"/>
                    <a:pt x="417" y="1078"/>
                    <a:pt x="425" y="1057"/>
                  </a:cubicBezTo>
                  <a:lnTo>
                    <a:pt x="436" y="1030"/>
                  </a:lnTo>
                  <a:cubicBezTo>
                    <a:pt x="437" y="1026"/>
                    <a:pt x="446" y="1004"/>
                    <a:pt x="446" y="1004"/>
                  </a:cubicBezTo>
                  <a:lnTo>
                    <a:pt x="446" y="1004"/>
                  </a:lnTo>
                  <a:cubicBezTo>
                    <a:pt x="446" y="1004"/>
                    <a:pt x="446" y="1004"/>
                    <a:pt x="446" y="1004"/>
                  </a:cubicBezTo>
                  <a:lnTo>
                    <a:pt x="446" y="1004"/>
                  </a:lnTo>
                  <a:cubicBezTo>
                    <a:pt x="447" y="1001"/>
                    <a:pt x="448" y="998"/>
                    <a:pt x="448" y="998"/>
                  </a:cubicBezTo>
                  <a:cubicBezTo>
                    <a:pt x="452" y="989"/>
                    <a:pt x="456" y="982"/>
                    <a:pt x="460" y="973"/>
                  </a:cubicBezTo>
                  <a:cubicBezTo>
                    <a:pt x="469" y="954"/>
                    <a:pt x="478" y="934"/>
                    <a:pt x="488" y="915"/>
                  </a:cubicBezTo>
                  <a:cubicBezTo>
                    <a:pt x="527" y="836"/>
                    <a:pt x="574" y="760"/>
                    <a:pt x="625" y="687"/>
                  </a:cubicBezTo>
                  <a:cubicBezTo>
                    <a:pt x="634" y="676"/>
                    <a:pt x="643" y="663"/>
                    <a:pt x="652" y="651"/>
                  </a:cubicBezTo>
                  <a:lnTo>
                    <a:pt x="652" y="651"/>
                  </a:lnTo>
                  <a:cubicBezTo>
                    <a:pt x="652" y="651"/>
                    <a:pt x="652" y="651"/>
                    <a:pt x="652" y="651"/>
                  </a:cubicBezTo>
                  <a:cubicBezTo>
                    <a:pt x="652" y="651"/>
                    <a:pt x="654" y="649"/>
                    <a:pt x="660" y="643"/>
                  </a:cubicBezTo>
                  <a:cubicBezTo>
                    <a:pt x="666" y="633"/>
                    <a:pt x="674" y="624"/>
                    <a:pt x="681" y="615"/>
                  </a:cubicBezTo>
                  <a:cubicBezTo>
                    <a:pt x="709" y="581"/>
                    <a:pt x="740" y="547"/>
                    <a:pt x="770" y="516"/>
                  </a:cubicBezTo>
                  <a:cubicBezTo>
                    <a:pt x="800" y="486"/>
                    <a:pt x="830" y="457"/>
                    <a:pt x="862" y="428"/>
                  </a:cubicBezTo>
                  <a:cubicBezTo>
                    <a:pt x="879" y="412"/>
                    <a:pt x="897" y="397"/>
                    <a:pt x="914" y="382"/>
                  </a:cubicBezTo>
                  <a:cubicBezTo>
                    <a:pt x="922" y="377"/>
                    <a:pt x="930" y="370"/>
                    <a:pt x="936" y="365"/>
                  </a:cubicBezTo>
                  <a:cubicBezTo>
                    <a:pt x="938" y="363"/>
                    <a:pt x="940" y="362"/>
                    <a:pt x="942" y="361"/>
                  </a:cubicBezTo>
                  <a:lnTo>
                    <a:pt x="942" y="361"/>
                  </a:lnTo>
                  <a:cubicBezTo>
                    <a:pt x="942" y="360"/>
                    <a:pt x="942" y="360"/>
                    <a:pt x="942" y="360"/>
                  </a:cubicBezTo>
                  <a:cubicBezTo>
                    <a:pt x="983" y="328"/>
                    <a:pt x="1016" y="298"/>
                    <a:pt x="1030" y="246"/>
                  </a:cubicBezTo>
                  <a:cubicBezTo>
                    <a:pt x="1043" y="200"/>
                    <a:pt x="1038" y="139"/>
                    <a:pt x="1011" y="98"/>
                  </a:cubicBezTo>
                  <a:cubicBezTo>
                    <a:pt x="976" y="43"/>
                    <a:pt x="905" y="1"/>
                    <a:pt x="836" y="1"/>
                  </a:cubicBezTo>
                  <a:close/>
                </a:path>
              </a:pathLst>
            </a:custGeom>
            <a:solidFill>
              <a:srgbClr val="3A1F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19"/>
            <p:cNvSpPr/>
            <p:nvPr/>
          </p:nvSpPr>
          <p:spPr>
            <a:xfrm>
              <a:off x="2733150" y="3773500"/>
              <a:ext cx="24500" cy="29000"/>
            </a:xfrm>
            <a:custGeom>
              <a:avLst/>
              <a:gdLst/>
              <a:ahLst/>
              <a:cxnLst/>
              <a:rect l="l" t="t" r="r" b="b"/>
              <a:pathLst>
                <a:path w="980" h="1160" extrusionOk="0">
                  <a:moveTo>
                    <a:pt x="609" y="592"/>
                  </a:moveTo>
                  <a:cubicBezTo>
                    <a:pt x="609" y="596"/>
                    <a:pt x="597" y="610"/>
                    <a:pt x="596" y="610"/>
                  </a:cubicBezTo>
                  <a:cubicBezTo>
                    <a:pt x="595" y="610"/>
                    <a:pt x="597" y="606"/>
                    <a:pt x="605" y="596"/>
                  </a:cubicBezTo>
                  <a:lnTo>
                    <a:pt x="609" y="592"/>
                  </a:lnTo>
                  <a:close/>
                  <a:moveTo>
                    <a:pt x="747" y="0"/>
                  </a:moveTo>
                  <a:cubicBezTo>
                    <a:pt x="716" y="0"/>
                    <a:pt x="685" y="9"/>
                    <a:pt x="658" y="28"/>
                  </a:cubicBezTo>
                  <a:cubicBezTo>
                    <a:pt x="352" y="242"/>
                    <a:pt x="124" y="556"/>
                    <a:pt x="26" y="918"/>
                  </a:cubicBezTo>
                  <a:cubicBezTo>
                    <a:pt x="1" y="1015"/>
                    <a:pt x="59" y="1131"/>
                    <a:pt x="161" y="1154"/>
                  </a:cubicBezTo>
                  <a:cubicBezTo>
                    <a:pt x="177" y="1157"/>
                    <a:pt x="192" y="1159"/>
                    <a:pt x="208" y="1159"/>
                  </a:cubicBezTo>
                  <a:cubicBezTo>
                    <a:pt x="293" y="1159"/>
                    <a:pt x="373" y="1107"/>
                    <a:pt x="397" y="1020"/>
                  </a:cubicBezTo>
                  <a:cubicBezTo>
                    <a:pt x="407" y="983"/>
                    <a:pt x="418" y="946"/>
                    <a:pt x="431" y="911"/>
                  </a:cubicBezTo>
                  <a:cubicBezTo>
                    <a:pt x="436" y="895"/>
                    <a:pt x="442" y="879"/>
                    <a:pt x="449" y="864"/>
                  </a:cubicBezTo>
                  <a:lnTo>
                    <a:pt x="449" y="864"/>
                  </a:lnTo>
                  <a:cubicBezTo>
                    <a:pt x="449" y="863"/>
                    <a:pt x="450" y="862"/>
                    <a:pt x="450" y="861"/>
                  </a:cubicBezTo>
                  <a:lnTo>
                    <a:pt x="460" y="839"/>
                  </a:lnTo>
                  <a:cubicBezTo>
                    <a:pt x="493" y="768"/>
                    <a:pt x="533" y="699"/>
                    <a:pt x="577" y="636"/>
                  </a:cubicBezTo>
                  <a:cubicBezTo>
                    <a:pt x="582" y="628"/>
                    <a:pt x="609" y="599"/>
                    <a:pt x="609" y="592"/>
                  </a:cubicBezTo>
                  <a:lnTo>
                    <a:pt x="609" y="592"/>
                  </a:lnTo>
                  <a:lnTo>
                    <a:pt x="625" y="573"/>
                  </a:lnTo>
                  <a:cubicBezTo>
                    <a:pt x="649" y="544"/>
                    <a:pt x="674" y="516"/>
                    <a:pt x="701" y="488"/>
                  </a:cubicBezTo>
                  <a:cubicBezTo>
                    <a:pt x="729" y="461"/>
                    <a:pt x="757" y="435"/>
                    <a:pt x="785" y="410"/>
                  </a:cubicBezTo>
                  <a:cubicBezTo>
                    <a:pt x="793" y="404"/>
                    <a:pt x="822" y="382"/>
                    <a:pt x="821" y="382"/>
                  </a:cubicBezTo>
                  <a:lnTo>
                    <a:pt x="821" y="382"/>
                  </a:lnTo>
                  <a:cubicBezTo>
                    <a:pt x="821" y="382"/>
                    <a:pt x="821" y="383"/>
                    <a:pt x="819" y="384"/>
                  </a:cubicBezTo>
                  <a:lnTo>
                    <a:pt x="819" y="384"/>
                  </a:lnTo>
                  <a:cubicBezTo>
                    <a:pt x="830" y="375"/>
                    <a:pt x="841" y="367"/>
                    <a:pt x="852" y="359"/>
                  </a:cubicBezTo>
                  <a:cubicBezTo>
                    <a:pt x="934" y="302"/>
                    <a:pt x="980" y="189"/>
                    <a:pt x="921" y="97"/>
                  </a:cubicBezTo>
                  <a:cubicBezTo>
                    <a:pt x="885" y="41"/>
                    <a:pt x="815" y="0"/>
                    <a:pt x="747" y="0"/>
                  </a:cubicBezTo>
                  <a:close/>
                </a:path>
              </a:pathLst>
            </a:custGeom>
            <a:solidFill>
              <a:srgbClr val="3A1F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19"/>
            <p:cNvSpPr/>
            <p:nvPr/>
          </p:nvSpPr>
          <p:spPr>
            <a:xfrm>
              <a:off x="2804950" y="3719175"/>
              <a:ext cx="16300" cy="21700"/>
            </a:xfrm>
            <a:custGeom>
              <a:avLst/>
              <a:gdLst/>
              <a:ahLst/>
              <a:cxnLst/>
              <a:rect l="l" t="t" r="r" b="b"/>
              <a:pathLst>
                <a:path w="652" h="868" extrusionOk="0">
                  <a:moveTo>
                    <a:pt x="451" y="0"/>
                  </a:moveTo>
                  <a:cubicBezTo>
                    <a:pt x="385" y="0"/>
                    <a:pt x="320" y="30"/>
                    <a:pt x="287" y="93"/>
                  </a:cubicBezTo>
                  <a:cubicBezTo>
                    <a:pt x="203" y="256"/>
                    <a:pt x="118" y="419"/>
                    <a:pt x="34" y="582"/>
                  </a:cubicBezTo>
                  <a:cubicBezTo>
                    <a:pt x="10" y="628"/>
                    <a:pt x="1" y="679"/>
                    <a:pt x="15" y="730"/>
                  </a:cubicBezTo>
                  <a:cubicBezTo>
                    <a:pt x="26" y="774"/>
                    <a:pt x="61" y="823"/>
                    <a:pt x="103" y="844"/>
                  </a:cubicBezTo>
                  <a:cubicBezTo>
                    <a:pt x="133" y="860"/>
                    <a:pt x="167" y="868"/>
                    <a:pt x="201" y="868"/>
                  </a:cubicBezTo>
                  <a:cubicBezTo>
                    <a:pt x="267" y="868"/>
                    <a:pt x="332" y="838"/>
                    <a:pt x="365" y="776"/>
                  </a:cubicBezTo>
                  <a:cubicBezTo>
                    <a:pt x="449" y="613"/>
                    <a:pt x="534" y="450"/>
                    <a:pt x="618" y="287"/>
                  </a:cubicBezTo>
                  <a:cubicBezTo>
                    <a:pt x="643" y="241"/>
                    <a:pt x="651" y="190"/>
                    <a:pt x="637" y="139"/>
                  </a:cubicBezTo>
                  <a:cubicBezTo>
                    <a:pt x="626" y="94"/>
                    <a:pt x="592" y="46"/>
                    <a:pt x="550" y="24"/>
                  </a:cubicBezTo>
                  <a:cubicBezTo>
                    <a:pt x="520" y="8"/>
                    <a:pt x="485" y="0"/>
                    <a:pt x="451" y="0"/>
                  </a:cubicBezTo>
                  <a:close/>
                </a:path>
              </a:pathLst>
            </a:custGeom>
            <a:solidFill>
              <a:srgbClr val="3A1F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19"/>
            <p:cNvSpPr/>
            <p:nvPr/>
          </p:nvSpPr>
          <p:spPr>
            <a:xfrm>
              <a:off x="2763900" y="3680975"/>
              <a:ext cx="29875" cy="37300"/>
            </a:xfrm>
            <a:custGeom>
              <a:avLst/>
              <a:gdLst/>
              <a:ahLst/>
              <a:cxnLst/>
              <a:rect l="l" t="t" r="r" b="b"/>
              <a:pathLst>
                <a:path w="1195" h="1492" extrusionOk="0">
                  <a:moveTo>
                    <a:pt x="975" y="0"/>
                  </a:moveTo>
                  <a:cubicBezTo>
                    <a:pt x="909" y="0"/>
                    <a:pt x="848" y="34"/>
                    <a:pt x="808" y="93"/>
                  </a:cubicBezTo>
                  <a:cubicBezTo>
                    <a:pt x="557" y="464"/>
                    <a:pt x="307" y="834"/>
                    <a:pt x="57" y="1205"/>
                  </a:cubicBezTo>
                  <a:cubicBezTo>
                    <a:pt x="1" y="1289"/>
                    <a:pt x="39" y="1421"/>
                    <a:pt x="125" y="1467"/>
                  </a:cubicBezTo>
                  <a:cubicBezTo>
                    <a:pt x="157" y="1484"/>
                    <a:pt x="190" y="1492"/>
                    <a:pt x="221" y="1492"/>
                  </a:cubicBezTo>
                  <a:cubicBezTo>
                    <a:pt x="286" y="1492"/>
                    <a:pt x="347" y="1458"/>
                    <a:pt x="388" y="1398"/>
                  </a:cubicBezTo>
                  <a:cubicBezTo>
                    <a:pt x="638" y="1028"/>
                    <a:pt x="888" y="657"/>
                    <a:pt x="1139" y="288"/>
                  </a:cubicBezTo>
                  <a:cubicBezTo>
                    <a:pt x="1195" y="204"/>
                    <a:pt x="1157" y="72"/>
                    <a:pt x="1070" y="25"/>
                  </a:cubicBezTo>
                  <a:cubicBezTo>
                    <a:pt x="1039" y="8"/>
                    <a:pt x="1006" y="0"/>
                    <a:pt x="975" y="0"/>
                  </a:cubicBezTo>
                  <a:close/>
                </a:path>
              </a:pathLst>
            </a:custGeom>
            <a:solidFill>
              <a:srgbClr val="7744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19"/>
            <p:cNvSpPr/>
            <p:nvPr/>
          </p:nvSpPr>
          <p:spPr>
            <a:xfrm>
              <a:off x="2732425" y="3690150"/>
              <a:ext cx="26250" cy="31775"/>
            </a:xfrm>
            <a:custGeom>
              <a:avLst/>
              <a:gdLst/>
              <a:ahLst/>
              <a:cxnLst/>
              <a:rect l="l" t="t" r="r" b="b"/>
              <a:pathLst>
                <a:path w="1050" h="1271" extrusionOk="0">
                  <a:moveTo>
                    <a:pt x="828" y="0"/>
                  </a:moveTo>
                  <a:cubicBezTo>
                    <a:pt x="763" y="0"/>
                    <a:pt x="703" y="34"/>
                    <a:pt x="662" y="94"/>
                  </a:cubicBezTo>
                  <a:lnTo>
                    <a:pt x="56" y="983"/>
                  </a:lnTo>
                  <a:cubicBezTo>
                    <a:pt x="0" y="1066"/>
                    <a:pt x="39" y="1199"/>
                    <a:pt x="125" y="1245"/>
                  </a:cubicBezTo>
                  <a:cubicBezTo>
                    <a:pt x="157" y="1262"/>
                    <a:pt x="190" y="1270"/>
                    <a:pt x="221" y="1270"/>
                  </a:cubicBezTo>
                  <a:cubicBezTo>
                    <a:pt x="286" y="1270"/>
                    <a:pt x="347" y="1236"/>
                    <a:pt x="388" y="1177"/>
                  </a:cubicBezTo>
                  <a:cubicBezTo>
                    <a:pt x="590" y="880"/>
                    <a:pt x="791" y="583"/>
                    <a:pt x="994" y="288"/>
                  </a:cubicBezTo>
                  <a:cubicBezTo>
                    <a:pt x="1050" y="204"/>
                    <a:pt x="1011" y="71"/>
                    <a:pt x="925" y="26"/>
                  </a:cubicBezTo>
                  <a:cubicBezTo>
                    <a:pt x="893" y="9"/>
                    <a:pt x="860" y="0"/>
                    <a:pt x="828" y="0"/>
                  </a:cubicBezTo>
                  <a:close/>
                </a:path>
              </a:pathLst>
            </a:custGeom>
            <a:solidFill>
              <a:srgbClr val="7744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19"/>
            <p:cNvSpPr/>
            <p:nvPr/>
          </p:nvSpPr>
          <p:spPr>
            <a:xfrm>
              <a:off x="2671550" y="3765425"/>
              <a:ext cx="20675" cy="31500"/>
            </a:xfrm>
            <a:custGeom>
              <a:avLst/>
              <a:gdLst/>
              <a:ahLst/>
              <a:cxnLst/>
              <a:rect l="l" t="t" r="r" b="b"/>
              <a:pathLst>
                <a:path w="827" h="1260" extrusionOk="0">
                  <a:moveTo>
                    <a:pt x="615" y="1"/>
                  </a:moveTo>
                  <a:cubicBezTo>
                    <a:pt x="549" y="1"/>
                    <a:pt x="482" y="30"/>
                    <a:pt x="452" y="93"/>
                  </a:cubicBezTo>
                  <a:cubicBezTo>
                    <a:pt x="316" y="387"/>
                    <a:pt x="178" y="680"/>
                    <a:pt x="42" y="974"/>
                  </a:cubicBezTo>
                  <a:cubicBezTo>
                    <a:pt x="0" y="1064"/>
                    <a:pt x="13" y="1185"/>
                    <a:pt x="111" y="1236"/>
                  </a:cubicBezTo>
                  <a:cubicBezTo>
                    <a:pt x="140" y="1252"/>
                    <a:pt x="175" y="1260"/>
                    <a:pt x="210" y="1260"/>
                  </a:cubicBezTo>
                  <a:cubicBezTo>
                    <a:pt x="276" y="1260"/>
                    <a:pt x="343" y="1231"/>
                    <a:pt x="373" y="1168"/>
                  </a:cubicBezTo>
                  <a:cubicBezTo>
                    <a:pt x="509" y="875"/>
                    <a:pt x="647" y="581"/>
                    <a:pt x="784" y="288"/>
                  </a:cubicBezTo>
                  <a:cubicBezTo>
                    <a:pt x="826" y="196"/>
                    <a:pt x="812" y="76"/>
                    <a:pt x="714" y="24"/>
                  </a:cubicBezTo>
                  <a:cubicBezTo>
                    <a:pt x="685" y="9"/>
                    <a:pt x="650" y="1"/>
                    <a:pt x="615" y="1"/>
                  </a:cubicBezTo>
                  <a:close/>
                </a:path>
              </a:pathLst>
            </a:custGeom>
            <a:solidFill>
              <a:srgbClr val="7744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19"/>
            <p:cNvSpPr/>
            <p:nvPr/>
          </p:nvSpPr>
          <p:spPr>
            <a:xfrm>
              <a:off x="2695600" y="3782650"/>
              <a:ext cx="21625" cy="26775"/>
            </a:xfrm>
            <a:custGeom>
              <a:avLst/>
              <a:gdLst/>
              <a:ahLst/>
              <a:cxnLst/>
              <a:rect l="l" t="t" r="r" b="b"/>
              <a:pathLst>
                <a:path w="865" h="1071" extrusionOk="0">
                  <a:moveTo>
                    <a:pt x="645" y="1"/>
                  </a:moveTo>
                  <a:cubicBezTo>
                    <a:pt x="580" y="1"/>
                    <a:pt x="518" y="33"/>
                    <a:pt x="480" y="94"/>
                  </a:cubicBezTo>
                  <a:cubicBezTo>
                    <a:pt x="338" y="325"/>
                    <a:pt x="197" y="554"/>
                    <a:pt x="54" y="784"/>
                  </a:cubicBezTo>
                  <a:cubicBezTo>
                    <a:pt x="0" y="869"/>
                    <a:pt x="32" y="999"/>
                    <a:pt x="123" y="1046"/>
                  </a:cubicBezTo>
                  <a:cubicBezTo>
                    <a:pt x="154" y="1063"/>
                    <a:pt x="187" y="1071"/>
                    <a:pt x="220" y="1071"/>
                  </a:cubicBezTo>
                  <a:cubicBezTo>
                    <a:pt x="285" y="1071"/>
                    <a:pt x="348" y="1039"/>
                    <a:pt x="385" y="978"/>
                  </a:cubicBezTo>
                  <a:cubicBezTo>
                    <a:pt x="528" y="748"/>
                    <a:pt x="669" y="518"/>
                    <a:pt x="811" y="288"/>
                  </a:cubicBezTo>
                  <a:cubicBezTo>
                    <a:pt x="865" y="202"/>
                    <a:pt x="833" y="72"/>
                    <a:pt x="743" y="25"/>
                  </a:cubicBezTo>
                  <a:cubicBezTo>
                    <a:pt x="711" y="9"/>
                    <a:pt x="678" y="1"/>
                    <a:pt x="645" y="1"/>
                  </a:cubicBezTo>
                  <a:close/>
                </a:path>
              </a:pathLst>
            </a:custGeom>
            <a:solidFill>
              <a:srgbClr val="7744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19"/>
            <p:cNvSpPr/>
            <p:nvPr/>
          </p:nvSpPr>
          <p:spPr>
            <a:xfrm>
              <a:off x="2618625" y="3860200"/>
              <a:ext cx="40275" cy="46575"/>
            </a:xfrm>
            <a:custGeom>
              <a:avLst/>
              <a:gdLst/>
              <a:ahLst/>
              <a:cxnLst/>
              <a:rect l="l" t="t" r="r" b="b"/>
              <a:pathLst>
                <a:path w="1611" h="1863" extrusionOk="0">
                  <a:moveTo>
                    <a:pt x="1401" y="1"/>
                  </a:moveTo>
                  <a:cubicBezTo>
                    <a:pt x="1351" y="1"/>
                    <a:pt x="1302" y="20"/>
                    <a:pt x="1263" y="55"/>
                  </a:cubicBezTo>
                  <a:lnTo>
                    <a:pt x="1263" y="56"/>
                  </a:lnTo>
                  <a:cubicBezTo>
                    <a:pt x="788" y="492"/>
                    <a:pt x="387" y="1007"/>
                    <a:pt x="81" y="1574"/>
                  </a:cubicBezTo>
                  <a:cubicBezTo>
                    <a:pt x="0" y="1724"/>
                    <a:pt x="133" y="1863"/>
                    <a:pt x="262" y="1863"/>
                  </a:cubicBezTo>
                  <a:cubicBezTo>
                    <a:pt x="319" y="1863"/>
                    <a:pt x="376" y="1835"/>
                    <a:pt x="412" y="1768"/>
                  </a:cubicBezTo>
                  <a:cubicBezTo>
                    <a:pt x="704" y="1226"/>
                    <a:pt x="1082" y="743"/>
                    <a:pt x="1534" y="328"/>
                  </a:cubicBezTo>
                  <a:cubicBezTo>
                    <a:pt x="1610" y="258"/>
                    <a:pt x="1605" y="126"/>
                    <a:pt x="1534" y="55"/>
                  </a:cubicBezTo>
                  <a:cubicBezTo>
                    <a:pt x="1496" y="18"/>
                    <a:pt x="1449" y="1"/>
                    <a:pt x="1401" y="1"/>
                  </a:cubicBezTo>
                  <a:close/>
                </a:path>
              </a:pathLst>
            </a:custGeom>
            <a:solidFill>
              <a:srgbClr val="7744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19"/>
            <p:cNvSpPr/>
            <p:nvPr/>
          </p:nvSpPr>
          <p:spPr>
            <a:xfrm>
              <a:off x="2702325" y="3834475"/>
              <a:ext cx="22825" cy="24575"/>
            </a:xfrm>
            <a:custGeom>
              <a:avLst/>
              <a:gdLst/>
              <a:ahLst/>
              <a:cxnLst/>
              <a:rect l="l" t="t" r="r" b="b"/>
              <a:pathLst>
                <a:path w="913" h="983" extrusionOk="0">
                  <a:moveTo>
                    <a:pt x="713" y="0"/>
                  </a:moveTo>
                  <a:cubicBezTo>
                    <a:pt x="665" y="0"/>
                    <a:pt x="618" y="17"/>
                    <a:pt x="584" y="56"/>
                  </a:cubicBezTo>
                  <a:cubicBezTo>
                    <a:pt x="409" y="255"/>
                    <a:pt x="233" y="457"/>
                    <a:pt x="56" y="656"/>
                  </a:cubicBezTo>
                  <a:cubicBezTo>
                    <a:pt x="23" y="695"/>
                    <a:pt x="0" y="740"/>
                    <a:pt x="0" y="793"/>
                  </a:cubicBezTo>
                  <a:cubicBezTo>
                    <a:pt x="0" y="840"/>
                    <a:pt x="20" y="896"/>
                    <a:pt x="56" y="928"/>
                  </a:cubicBezTo>
                  <a:cubicBezTo>
                    <a:pt x="94" y="962"/>
                    <a:pt x="148" y="983"/>
                    <a:pt x="200" y="983"/>
                  </a:cubicBezTo>
                  <a:cubicBezTo>
                    <a:pt x="247" y="983"/>
                    <a:pt x="294" y="966"/>
                    <a:pt x="327" y="928"/>
                  </a:cubicBezTo>
                  <a:cubicBezTo>
                    <a:pt x="504" y="728"/>
                    <a:pt x="680" y="527"/>
                    <a:pt x="857" y="327"/>
                  </a:cubicBezTo>
                  <a:cubicBezTo>
                    <a:pt x="890" y="288"/>
                    <a:pt x="913" y="243"/>
                    <a:pt x="913" y="190"/>
                  </a:cubicBezTo>
                  <a:cubicBezTo>
                    <a:pt x="913" y="143"/>
                    <a:pt x="891" y="87"/>
                    <a:pt x="857" y="56"/>
                  </a:cubicBezTo>
                  <a:cubicBezTo>
                    <a:pt x="819" y="21"/>
                    <a:pt x="766" y="0"/>
                    <a:pt x="713" y="0"/>
                  </a:cubicBezTo>
                  <a:close/>
                </a:path>
              </a:pathLst>
            </a:custGeom>
            <a:solidFill>
              <a:srgbClr val="7744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19"/>
            <p:cNvSpPr/>
            <p:nvPr/>
          </p:nvSpPr>
          <p:spPr>
            <a:xfrm>
              <a:off x="2603750" y="3844925"/>
              <a:ext cx="32825" cy="34625"/>
            </a:xfrm>
            <a:custGeom>
              <a:avLst/>
              <a:gdLst/>
              <a:ahLst/>
              <a:cxnLst/>
              <a:rect l="l" t="t" r="r" b="b"/>
              <a:pathLst>
                <a:path w="1313" h="1385" extrusionOk="0">
                  <a:moveTo>
                    <a:pt x="1090" y="0"/>
                  </a:moveTo>
                  <a:cubicBezTo>
                    <a:pt x="1042" y="0"/>
                    <a:pt x="995" y="18"/>
                    <a:pt x="961" y="56"/>
                  </a:cubicBezTo>
                  <a:cubicBezTo>
                    <a:pt x="667" y="390"/>
                    <a:pt x="375" y="725"/>
                    <a:pt x="80" y="1058"/>
                  </a:cubicBezTo>
                  <a:cubicBezTo>
                    <a:pt x="14" y="1133"/>
                    <a:pt x="0" y="1257"/>
                    <a:pt x="80" y="1329"/>
                  </a:cubicBezTo>
                  <a:cubicBezTo>
                    <a:pt x="118" y="1364"/>
                    <a:pt x="172" y="1385"/>
                    <a:pt x="224" y="1385"/>
                  </a:cubicBezTo>
                  <a:cubicBezTo>
                    <a:pt x="272" y="1385"/>
                    <a:pt x="318" y="1368"/>
                    <a:pt x="352" y="1329"/>
                  </a:cubicBezTo>
                  <a:cubicBezTo>
                    <a:pt x="646" y="996"/>
                    <a:pt x="940" y="661"/>
                    <a:pt x="1233" y="328"/>
                  </a:cubicBezTo>
                  <a:cubicBezTo>
                    <a:pt x="1299" y="252"/>
                    <a:pt x="1313" y="129"/>
                    <a:pt x="1233" y="56"/>
                  </a:cubicBezTo>
                  <a:cubicBezTo>
                    <a:pt x="1195" y="21"/>
                    <a:pt x="1142" y="0"/>
                    <a:pt x="1090" y="0"/>
                  </a:cubicBezTo>
                  <a:close/>
                </a:path>
              </a:pathLst>
            </a:custGeom>
            <a:solidFill>
              <a:srgbClr val="7744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19"/>
            <p:cNvSpPr/>
            <p:nvPr/>
          </p:nvSpPr>
          <p:spPr>
            <a:xfrm>
              <a:off x="2514475" y="3942900"/>
              <a:ext cx="26400" cy="31675"/>
            </a:xfrm>
            <a:custGeom>
              <a:avLst/>
              <a:gdLst/>
              <a:ahLst/>
              <a:cxnLst/>
              <a:rect l="l" t="t" r="r" b="b"/>
              <a:pathLst>
                <a:path w="1056" h="1267" extrusionOk="0">
                  <a:moveTo>
                    <a:pt x="833" y="0"/>
                  </a:moveTo>
                  <a:cubicBezTo>
                    <a:pt x="768" y="0"/>
                    <a:pt x="708" y="34"/>
                    <a:pt x="667" y="94"/>
                  </a:cubicBezTo>
                  <a:cubicBezTo>
                    <a:pt x="464" y="390"/>
                    <a:pt x="260" y="685"/>
                    <a:pt x="57" y="980"/>
                  </a:cubicBezTo>
                  <a:cubicBezTo>
                    <a:pt x="0" y="1063"/>
                    <a:pt x="38" y="1197"/>
                    <a:pt x="126" y="1243"/>
                  </a:cubicBezTo>
                  <a:cubicBezTo>
                    <a:pt x="158" y="1259"/>
                    <a:pt x="190" y="1267"/>
                    <a:pt x="221" y="1267"/>
                  </a:cubicBezTo>
                  <a:cubicBezTo>
                    <a:pt x="286" y="1267"/>
                    <a:pt x="347" y="1233"/>
                    <a:pt x="388" y="1174"/>
                  </a:cubicBezTo>
                  <a:cubicBezTo>
                    <a:pt x="592" y="878"/>
                    <a:pt x="795" y="583"/>
                    <a:pt x="998" y="288"/>
                  </a:cubicBezTo>
                  <a:cubicBezTo>
                    <a:pt x="1056" y="205"/>
                    <a:pt x="1016" y="71"/>
                    <a:pt x="930" y="25"/>
                  </a:cubicBezTo>
                  <a:cubicBezTo>
                    <a:pt x="897" y="8"/>
                    <a:pt x="865" y="0"/>
                    <a:pt x="833" y="0"/>
                  </a:cubicBezTo>
                  <a:close/>
                </a:path>
              </a:pathLst>
            </a:custGeom>
            <a:solidFill>
              <a:srgbClr val="7744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19"/>
            <p:cNvSpPr/>
            <p:nvPr/>
          </p:nvSpPr>
          <p:spPr>
            <a:xfrm>
              <a:off x="2471600" y="4005650"/>
              <a:ext cx="19300" cy="24250"/>
            </a:xfrm>
            <a:custGeom>
              <a:avLst/>
              <a:gdLst/>
              <a:ahLst/>
              <a:cxnLst/>
              <a:rect l="l" t="t" r="r" b="b"/>
              <a:pathLst>
                <a:path w="772" h="970" extrusionOk="0">
                  <a:moveTo>
                    <a:pt x="555" y="0"/>
                  </a:moveTo>
                  <a:cubicBezTo>
                    <a:pt x="489" y="0"/>
                    <a:pt x="425" y="32"/>
                    <a:pt x="390" y="94"/>
                  </a:cubicBezTo>
                  <a:cubicBezTo>
                    <a:pt x="277" y="290"/>
                    <a:pt x="163" y="486"/>
                    <a:pt x="50" y="682"/>
                  </a:cubicBezTo>
                  <a:cubicBezTo>
                    <a:pt x="0" y="770"/>
                    <a:pt x="27" y="896"/>
                    <a:pt x="119" y="945"/>
                  </a:cubicBezTo>
                  <a:cubicBezTo>
                    <a:pt x="149" y="961"/>
                    <a:pt x="183" y="969"/>
                    <a:pt x="216" y="969"/>
                  </a:cubicBezTo>
                  <a:cubicBezTo>
                    <a:pt x="281" y="969"/>
                    <a:pt x="345" y="938"/>
                    <a:pt x="381" y="876"/>
                  </a:cubicBezTo>
                  <a:cubicBezTo>
                    <a:pt x="494" y="679"/>
                    <a:pt x="608" y="483"/>
                    <a:pt x="721" y="287"/>
                  </a:cubicBezTo>
                  <a:cubicBezTo>
                    <a:pt x="772" y="199"/>
                    <a:pt x="745" y="73"/>
                    <a:pt x="652" y="25"/>
                  </a:cubicBezTo>
                  <a:cubicBezTo>
                    <a:pt x="622" y="9"/>
                    <a:pt x="588" y="0"/>
                    <a:pt x="555" y="0"/>
                  </a:cubicBezTo>
                  <a:close/>
                </a:path>
              </a:pathLst>
            </a:custGeom>
            <a:solidFill>
              <a:srgbClr val="7744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19"/>
            <p:cNvSpPr/>
            <p:nvPr/>
          </p:nvSpPr>
          <p:spPr>
            <a:xfrm>
              <a:off x="2581950" y="3918250"/>
              <a:ext cx="16225" cy="17150"/>
            </a:xfrm>
            <a:custGeom>
              <a:avLst/>
              <a:gdLst/>
              <a:ahLst/>
              <a:cxnLst/>
              <a:rect l="l" t="t" r="r" b="b"/>
              <a:pathLst>
                <a:path w="649" h="686" extrusionOk="0">
                  <a:moveTo>
                    <a:pt x="460" y="1"/>
                  </a:moveTo>
                  <a:cubicBezTo>
                    <a:pt x="458" y="1"/>
                    <a:pt x="457" y="1"/>
                    <a:pt x="456" y="1"/>
                  </a:cubicBezTo>
                  <a:cubicBezTo>
                    <a:pt x="408" y="3"/>
                    <a:pt x="354" y="18"/>
                    <a:pt x="321" y="57"/>
                  </a:cubicBezTo>
                  <a:cubicBezTo>
                    <a:pt x="232" y="157"/>
                    <a:pt x="144" y="258"/>
                    <a:pt x="56" y="358"/>
                  </a:cubicBezTo>
                  <a:cubicBezTo>
                    <a:pt x="22" y="397"/>
                    <a:pt x="0" y="441"/>
                    <a:pt x="0" y="493"/>
                  </a:cubicBezTo>
                  <a:cubicBezTo>
                    <a:pt x="0" y="540"/>
                    <a:pt x="21" y="596"/>
                    <a:pt x="56" y="630"/>
                  </a:cubicBezTo>
                  <a:cubicBezTo>
                    <a:pt x="91" y="661"/>
                    <a:pt x="136" y="686"/>
                    <a:pt x="184" y="686"/>
                  </a:cubicBezTo>
                  <a:cubicBezTo>
                    <a:pt x="186" y="686"/>
                    <a:pt x="189" y="686"/>
                    <a:pt x="191" y="686"/>
                  </a:cubicBezTo>
                  <a:cubicBezTo>
                    <a:pt x="241" y="683"/>
                    <a:pt x="294" y="668"/>
                    <a:pt x="327" y="630"/>
                  </a:cubicBezTo>
                  <a:cubicBezTo>
                    <a:pt x="415" y="529"/>
                    <a:pt x="503" y="428"/>
                    <a:pt x="592" y="328"/>
                  </a:cubicBezTo>
                  <a:cubicBezTo>
                    <a:pt x="625" y="290"/>
                    <a:pt x="648" y="245"/>
                    <a:pt x="648" y="193"/>
                  </a:cubicBezTo>
                  <a:cubicBezTo>
                    <a:pt x="648" y="146"/>
                    <a:pt x="627" y="90"/>
                    <a:pt x="592" y="57"/>
                  </a:cubicBezTo>
                  <a:cubicBezTo>
                    <a:pt x="557" y="26"/>
                    <a:pt x="509" y="1"/>
                    <a:pt x="460" y="1"/>
                  </a:cubicBezTo>
                  <a:close/>
                </a:path>
              </a:pathLst>
            </a:custGeom>
            <a:solidFill>
              <a:srgbClr val="7744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19"/>
            <p:cNvSpPr/>
            <p:nvPr/>
          </p:nvSpPr>
          <p:spPr>
            <a:xfrm>
              <a:off x="2488550" y="4024950"/>
              <a:ext cx="23625" cy="37225"/>
            </a:xfrm>
            <a:custGeom>
              <a:avLst/>
              <a:gdLst/>
              <a:ahLst/>
              <a:cxnLst/>
              <a:rect l="l" t="t" r="r" b="b"/>
              <a:pathLst>
                <a:path w="945" h="1489" extrusionOk="0">
                  <a:moveTo>
                    <a:pt x="733" y="0"/>
                  </a:moveTo>
                  <a:cubicBezTo>
                    <a:pt x="666" y="0"/>
                    <a:pt x="600" y="30"/>
                    <a:pt x="570" y="93"/>
                  </a:cubicBezTo>
                  <a:cubicBezTo>
                    <a:pt x="394" y="462"/>
                    <a:pt x="219" y="833"/>
                    <a:pt x="43" y="1202"/>
                  </a:cubicBezTo>
                  <a:cubicBezTo>
                    <a:pt x="1" y="1294"/>
                    <a:pt x="15" y="1413"/>
                    <a:pt x="112" y="1464"/>
                  </a:cubicBezTo>
                  <a:cubicBezTo>
                    <a:pt x="142" y="1480"/>
                    <a:pt x="178" y="1489"/>
                    <a:pt x="213" y="1489"/>
                  </a:cubicBezTo>
                  <a:cubicBezTo>
                    <a:pt x="280" y="1489"/>
                    <a:pt x="345" y="1460"/>
                    <a:pt x="375" y="1397"/>
                  </a:cubicBezTo>
                  <a:cubicBezTo>
                    <a:pt x="550" y="1026"/>
                    <a:pt x="725" y="657"/>
                    <a:pt x="901" y="287"/>
                  </a:cubicBezTo>
                  <a:cubicBezTo>
                    <a:pt x="944" y="196"/>
                    <a:pt x="929" y="75"/>
                    <a:pt x="832" y="24"/>
                  </a:cubicBezTo>
                  <a:cubicBezTo>
                    <a:pt x="803" y="8"/>
                    <a:pt x="768" y="0"/>
                    <a:pt x="733" y="0"/>
                  </a:cubicBezTo>
                  <a:close/>
                </a:path>
              </a:pathLst>
            </a:custGeom>
            <a:solidFill>
              <a:srgbClr val="7744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19"/>
            <p:cNvSpPr/>
            <p:nvPr/>
          </p:nvSpPr>
          <p:spPr>
            <a:xfrm>
              <a:off x="2201750" y="3503100"/>
              <a:ext cx="143350" cy="1047500"/>
            </a:xfrm>
            <a:custGeom>
              <a:avLst/>
              <a:gdLst/>
              <a:ahLst/>
              <a:cxnLst/>
              <a:rect l="l" t="t" r="r" b="b"/>
              <a:pathLst>
                <a:path w="5734" h="41900" extrusionOk="0">
                  <a:moveTo>
                    <a:pt x="5190" y="1"/>
                  </a:moveTo>
                  <a:cubicBezTo>
                    <a:pt x="5012" y="1"/>
                    <a:pt x="4836" y="95"/>
                    <a:pt x="4767" y="312"/>
                  </a:cubicBezTo>
                  <a:cubicBezTo>
                    <a:pt x="2851" y="6401"/>
                    <a:pt x="1536" y="12671"/>
                    <a:pt x="822" y="19014"/>
                  </a:cubicBezTo>
                  <a:cubicBezTo>
                    <a:pt x="106" y="25362"/>
                    <a:pt x="1" y="31778"/>
                    <a:pt x="515" y="38145"/>
                  </a:cubicBezTo>
                  <a:cubicBezTo>
                    <a:pt x="616" y="39399"/>
                    <a:pt x="742" y="40651"/>
                    <a:pt x="891" y="41900"/>
                  </a:cubicBezTo>
                  <a:lnTo>
                    <a:pt x="1791" y="41900"/>
                  </a:lnTo>
                  <a:cubicBezTo>
                    <a:pt x="1308" y="37870"/>
                    <a:pt x="1073" y="33813"/>
                    <a:pt x="1091" y="29753"/>
                  </a:cubicBezTo>
                  <a:cubicBezTo>
                    <a:pt x="1117" y="23428"/>
                    <a:pt x="1746" y="17107"/>
                    <a:pt x="2979" y="10903"/>
                  </a:cubicBezTo>
                  <a:cubicBezTo>
                    <a:pt x="3674" y="7407"/>
                    <a:pt x="4560" y="3951"/>
                    <a:pt x="5629" y="550"/>
                  </a:cubicBezTo>
                  <a:cubicBezTo>
                    <a:pt x="5734" y="218"/>
                    <a:pt x="5461" y="1"/>
                    <a:pt x="519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19"/>
            <p:cNvSpPr/>
            <p:nvPr/>
          </p:nvSpPr>
          <p:spPr>
            <a:xfrm>
              <a:off x="2117075" y="3540225"/>
              <a:ext cx="298200" cy="600750"/>
            </a:xfrm>
            <a:custGeom>
              <a:avLst/>
              <a:gdLst/>
              <a:ahLst/>
              <a:cxnLst/>
              <a:rect l="l" t="t" r="r" b="b"/>
              <a:pathLst>
                <a:path w="11928" h="24030" extrusionOk="0">
                  <a:moveTo>
                    <a:pt x="4748" y="0"/>
                  </a:moveTo>
                  <a:cubicBezTo>
                    <a:pt x="4654" y="0"/>
                    <a:pt x="4572" y="66"/>
                    <a:pt x="4553" y="160"/>
                  </a:cubicBezTo>
                  <a:lnTo>
                    <a:pt x="22" y="22369"/>
                  </a:lnTo>
                  <a:cubicBezTo>
                    <a:pt x="0" y="22478"/>
                    <a:pt x="70" y="22583"/>
                    <a:pt x="178" y="22606"/>
                  </a:cubicBezTo>
                  <a:lnTo>
                    <a:pt x="7138" y="24026"/>
                  </a:lnTo>
                  <a:cubicBezTo>
                    <a:pt x="7152" y="24028"/>
                    <a:pt x="7165" y="24030"/>
                    <a:pt x="7178" y="24030"/>
                  </a:cubicBezTo>
                  <a:cubicBezTo>
                    <a:pt x="7272" y="24030"/>
                    <a:pt x="7355" y="23965"/>
                    <a:pt x="7375" y="23869"/>
                  </a:cubicBezTo>
                  <a:lnTo>
                    <a:pt x="11905" y="1660"/>
                  </a:lnTo>
                  <a:cubicBezTo>
                    <a:pt x="11928" y="1551"/>
                    <a:pt x="11858" y="1446"/>
                    <a:pt x="11750" y="1424"/>
                  </a:cubicBezTo>
                  <a:lnTo>
                    <a:pt x="4790" y="5"/>
                  </a:lnTo>
                  <a:cubicBezTo>
                    <a:pt x="4775" y="2"/>
                    <a:pt x="4762" y="0"/>
                    <a:pt x="474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19"/>
            <p:cNvSpPr/>
            <p:nvPr/>
          </p:nvSpPr>
          <p:spPr>
            <a:xfrm>
              <a:off x="2358425" y="3666675"/>
              <a:ext cx="15200" cy="63175"/>
            </a:xfrm>
            <a:custGeom>
              <a:avLst/>
              <a:gdLst/>
              <a:ahLst/>
              <a:cxnLst/>
              <a:rect l="l" t="t" r="r" b="b"/>
              <a:pathLst>
                <a:path w="608" h="2527" extrusionOk="0">
                  <a:moveTo>
                    <a:pt x="406" y="1"/>
                  </a:moveTo>
                  <a:cubicBezTo>
                    <a:pt x="294" y="1"/>
                    <a:pt x="224" y="90"/>
                    <a:pt x="214" y="193"/>
                  </a:cubicBezTo>
                  <a:cubicBezTo>
                    <a:pt x="146" y="907"/>
                    <a:pt x="78" y="1622"/>
                    <a:pt x="9" y="2335"/>
                  </a:cubicBezTo>
                  <a:cubicBezTo>
                    <a:pt x="0" y="2438"/>
                    <a:pt x="104" y="2527"/>
                    <a:pt x="201" y="2527"/>
                  </a:cubicBezTo>
                  <a:cubicBezTo>
                    <a:pt x="313" y="2527"/>
                    <a:pt x="383" y="2439"/>
                    <a:pt x="393" y="2335"/>
                  </a:cubicBezTo>
                  <a:cubicBezTo>
                    <a:pt x="461" y="1622"/>
                    <a:pt x="530" y="907"/>
                    <a:pt x="598" y="193"/>
                  </a:cubicBezTo>
                  <a:cubicBezTo>
                    <a:pt x="607" y="90"/>
                    <a:pt x="503" y="1"/>
                    <a:pt x="406" y="1"/>
                  </a:cubicBezTo>
                  <a:close/>
                </a:path>
              </a:pathLst>
            </a:custGeom>
            <a:solidFill>
              <a:srgbClr val="3A1F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19"/>
            <p:cNvSpPr/>
            <p:nvPr/>
          </p:nvSpPr>
          <p:spPr>
            <a:xfrm>
              <a:off x="2346075" y="3633600"/>
              <a:ext cx="16025" cy="42525"/>
            </a:xfrm>
            <a:custGeom>
              <a:avLst/>
              <a:gdLst/>
              <a:ahLst/>
              <a:cxnLst/>
              <a:rect l="l" t="t" r="r" b="b"/>
              <a:pathLst>
                <a:path w="641" h="1701" extrusionOk="0">
                  <a:moveTo>
                    <a:pt x="420" y="1"/>
                  </a:moveTo>
                  <a:cubicBezTo>
                    <a:pt x="336" y="1"/>
                    <a:pt x="266" y="60"/>
                    <a:pt x="236" y="141"/>
                  </a:cubicBezTo>
                  <a:cubicBezTo>
                    <a:pt x="75" y="578"/>
                    <a:pt x="0" y="1045"/>
                    <a:pt x="12" y="1508"/>
                  </a:cubicBezTo>
                  <a:cubicBezTo>
                    <a:pt x="15" y="1613"/>
                    <a:pt x="98" y="1701"/>
                    <a:pt x="204" y="1701"/>
                  </a:cubicBezTo>
                  <a:cubicBezTo>
                    <a:pt x="309" y="1701"/>
                    <a:pt x="399" y="1613"/>
                    <a:pt x="396" y="1508"/>
                  </a:cubicBezTo>
                  <a:cubicBezTo>
                    <a:pt x="385" y="1073"/>
                    <a:pt x="453" y="656"/>
                    <a:pt x="605" y="243"/>
                  </a:cubicBezTo>
                  <a:cubicBezTo>
                    <a:pt x="640" y="146"/>
                    <a:pt x="565" y="33"/>
                    <a:pt x="471" y="7"/>
                  </a:cubicBezTo>
                  <a:cubicBezTo>
                    <a:pt x="454" y="3"/>
                    <a:pt x="437" y="1"/>
                    <a:pt x="420" y="1"/>
                  </a:cubicBezTo>
                  <a:close/>
                </a:path>
              </a:pathLst>
            </a:custGeom>
            <a:solidFill>
              <a:srgbClr val="3A1F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19"/>
            <p:cNvSpPr/>
            <p:nvPr/>
          </p:nvSpPr>
          <p:spPr>
            <a:xfrm>
              <a:off x="2334850" y="3735850"/>
              <a:ext cx="11650" cy="50850"/>
            </a:xfrm>
            <a:custGeom>
              <a:avLst/>
              <a:gdLst/>
              <a:ahLst/>
              <a:cxnLst/>
              <a:rect l="l" t="t" r="r" b="b"/>
              <a:pathLst>
                <a:path w="466" h="2034" extrusionOk="0">
                  <a:moveTo>
                    <a:pt x="197" y="0"/>
                  </a:moveTo>
                  <a:cubicBezTo>
                    <a:pt x="96" y="0"/>
                    <a:pt x="1" y="88"/>
                    <a:pt x="5" y="193"/>
                  </a:cubicBezTo>
                  <a:cubicBezTo>
                    <a:pt x="29" y="743"/>
                    <a:pt x="53" y="1293"/>
                    <a:pt x="77" y="1841"/>
                  </a:cubicBezTo>
                  <a:cubicBezTo>
                    <a:pt x="81" y="1946"/>
                    <a:pt x="161" y="2034"/>
                    <a:pt x="268" y="2034"/>
                  </a:cubicBezTo>
                  <a:cubicBezTo>
                    <a:pt x="369" y="2034"/>
                    <a:pt x="466" y="1946"/>
                    <a:pt x="461" y="1841"/>
                  </a:cubicBezTo>
                  <a:cubicBezTo>
                    <a:pt x="436" y="1291"/>
                    <a:pt x="412" y="743"/>
                    <a:pt x="389" y="193"/>
                  </a:cubicBezTo>
                  <a:cubicBezTo>
                    <a:pt x="384" y="89"/>
                    <a:pt x="304" y="0"/>
                    <a:pt x="197" y="0"/>
                  </a:cubicBezTo>
                  <a:close/>
                </a:path>
              </a:pathLst>
            </a:custGeom>
            <a:solidFill>
              <a:srgbClr val="3A1F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19"/>
            <p:cNvSpPr/>
            <p:nvPr/>
          </p:nvSpPr>
          <p:spPr>
            <a:xfrm>
              <a:off x="2317750" y="3695950"/>
              <a:ext cx="14950" cy="32400"/>
            </a:xfrm>
            <a:custGeom>
              <a:avLst/>
              <a:gdLst/>
              <a:ahLst/>
              <a:cxnLst/>
              <a:rect l="l" t="t" r="r" b="b"/>
              <a:pathLst>
                <a:path w="598" h="1296" extrusionOk="0">
                  <a:moveTo>
                    <a:pt x="398" y="0"/>
                  </a:moveTo>
                  <a:cubicBezTo>
                    <a:pt x="313" y="0"/>
                    <a:pt x="225" y="50"/>
                    <a:pt x="206" y="139"/>
                  </a:cubicBezTo>
                  <a:cubicBezTo>
                    <a:pt x="145" y="444"/>
                    <a:pt x="83" y="750"/>
                    <a:pt x="20" y="1054"/>
                  </a:cubicBezTo>
                  <a:cubicBezTo>
                    <a:pt x="0" y="1152"/>
                    <a:pt x="48" y="1267"/>
                    <a:pt x="154" y="1291"/>
                  </a:cubicBezTo>
                  <a:cubicBezTo>
                    <a:pt x="169" y="1294"/>
                    <a:pt x="184" y="1296"/>
                    <a:pt x="199" y="1296"/>
                  </a:cubicBezTo>
                  <a:cubicBezTo>
                    <a:pt x="284" y="1296"/>
                    <a:pt x="372" y="1245"/>
                    <a:pt x="390" y="1156"/>
                  </a:cubicBezTo>
                  <a:cubicBezTo>
                    <a:pt x="452" y="852"/>
                    <a:pt x="514" y="546"/>
                    <a:pt x="577" y="241"/>
                  </a:cubicBezTo>
                  <a:cubicBezTo>
                    <a:pt x="597" y="142"/>
                    <a:pt x="549" y="29"/>
                    <a:pt x="443" y="5"/>
                  </a:cubicBezTo>
                  <a:cubicBezTo>
                    <a:pt x="429" y="2"/>
                    <a:pt x="413" y="0"/>
                    <a:pt x="398" y="0"/>
                  </a:cubicBezTo>
                  <a:close/>
                </a:path>
              </a:pathLst>
            </a:custGeom>
            <a:solidFill>
              <a:srgbClr val="3A1F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19"/>
            <p:cNvSpPr/>
            <p:nvPr/>
          </p:nvSpPr>
          <p:spPr>
            <a:xfrm>
              <a:off x="2303550" y="3807725"/>
              <a:ext cx="9975" cy="43625"/>
            </a:xfrm>
            <a:custGeom>
              <a:avLst/>
              <a:gdLst/>
              <a:ahLst/>
              <a:cxnLst/>
              <a:rect l="l" t="t" r="r" b="b"/>
              <a:pathLst>
                <a:path w="399" h="1745" extrusionOk="0">
                  <a:moveTo>
                    <a:pt x="194" y="0"/>
                  </a:moveTo>
                  <a:cubicBezTo>
                    <a:pt x="89" y="0"/>
                    <a:pt x="0" y="88"/>
                    <a:pt x="2" y="191"/>
                  </a:cubicBezTo>
                  <a:cubicBezTo>
                    <a:pt x="5" y="646"/>
                    <a:pt x="10" y="1099"/>
                    <a:pt x="14" y="1552"/>
                  </a:cubicBezTo>
                  <a:cubicBezTo>
                    <a:pt x="16" y="1656"/>
                    <a:pt x="102" y="1744"/>
                    <a:pt x="206" y="1744"/>
                  </a:cubicBezTo>
                  <a:cubicBezTo>
                    <a:pt x="310" y="1744"/>
                    <a:pt x="399" y="1656"/>
                    <a:pt x="397" y="1552"/>
                  </a:cubicBezTo>
                  <a:cubicBezTo>
                    <a:pt x="394" y="1099"/>
                    <a:pt x="390" y="646"/>
                    <a:pt x="385" y="191"/>
                  </a:cubicBezTo>
                  <a:cubicBezTo>
                    <a:pt x="385" y="88"/>
                    <a:pt x="298" y="0"/>
                    <a:pt x="194" y="0"/>
                  </a:cubicBezTo>
                  <a:close/>
                </a:path>
              </a:pathLst>
            </a:custGeom>
            <a:solidFill>
              <a:srgbClr val="3A1F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19"/>
            <p:cNvSpPr/>
            <p:nvPr/>
          </p:nvSpPr>
          <p:spPr>
            <a:xfrm>
              <a:off x="2286075" y="3924200"/>
              <a:ext cx="14450" cy="46250"/>
            </a:xfrm>
            <a:custGeom>
              <a:avLst/>
              <a:gdLst/>
              <a:ahLst/>
              <a:cxnLst/>
              <a:rect l="l" t="t" r="r" b="b"/>
              <a:pathLst>
                <a:path w="578" h="1850" extrusionOk="0">
                  <a:moveTo>
                    <a:pt x="373" y="1"/>
                  </a:moveTo>
                  <a:cubicBezTo>
                    <a:pt x="260" y="1"/>
                    <a:pt x="194" y="90"/>
                    <a:pt x="182" y="193"/>
                  </a:cubicBezTo>
                  <a:cubicBezTo>
                    <a:pt x="125" y="681"/>
                    <a:pt x="69" y="1169"/>
                    <a:pt x="12" y="1657"/>
                  </a:cubicBezTo>
                  <a:cubicBezTo>
                    <a:pt x="0" y="1760"/>
                    <a:pt x="109" y="1849"/>
                    <a:pt x="204" y="1849"/>
                  </a:cubicBezTo>
                  <a:cubicBezTo>
                    <a:pt x="317" y="1849"/>
                    <a:pt x="383" y="1760"/>
                    <a:pt x="396" y="1657"/>
                  </a:cubicBezTo>
                  <a:cubicBezTo>
                    <a:pt x="452" y="1169"/>
                    <a:pt x="508" y="681"/>
                    <a:pt x="566" y="193"/>
                  </a:cubicBezTo>
                  <a:cubicBezTo>
                    <a:pt x="577" y="90"/>
                    <a:pt x="469" y="1"/>
                    <a:pt x="373" y="1"/>
                  </a:cubicBezTo>
                  <a:close/>
                </a:path>
              </a:pathLst>
            </a:custGeom>
            <a:solidFill>
              <a:srgbClr val="3A1F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19"/>
            <p:cNvSpPr/>
            <p:nvPr/>
          </p:nvSpPr>
          <p:spPr>
            <a:xfrm>
              <a:off x="2328275" y="3834675"/>
              <a:ext cx="17000" cy="42275"/>
            </a:xfrm>
            <a:custGeom>
              <a:avLst/>
              <a:gdLst/>
              <a:ahLst/>
              <a:cxnLst/>
              <a:rect l="l" t="t" r="r" b="b"/>
              <a:pathLst>
                <a:path w="680" h="1691" extrusionOk="0">
                  <a:moveTo>
                    <a:pt x="476" y="0"/>
                  </a:moveTo>
                  <a:cubicBezTo>
                    <a:pt x="393" y="0"/>
                    <a:pt x="305" y="55"/>
                    <a:pt x="288" y="140"/>
                  </a:cubicBezTo>
                  <a:cubicBezTo>
                    <a:pt x="199" y="576"/>
                    <a:pt x="110" y="1013"/>
                    <a:pt x="21" y="1448"/>
                  </a:cubicBezTo>
                  <a:cubicBezTo>
                    <a:pt x="0" y="1550"/>
                    <a:pt x="50" y="1655"/>
                    <a:pt x="156" y="1685"/>
                  </a:cubicBezTo>
                  <a:cubicBezTo>
                    <a:pt x="171" y="1689"/>
                    <a:pt x="186" y="1691"/>
                    <a:pt x="202" y="1691"/>
                  </a:cubicBezTo>
                  <a:cubicBezTo>
                    <a:pt x="286" y="1691"/>
                    <a:pt x="374" y="1636"/>
                    <a:pt x="391" y="1550"/>
                  </a:cubicBezTo>
                  <a:cubicBezTo>
                    <a:pt x="480" y="1114"/>
                    <a:pt x="570" y="678"/>
                    <a:pt x="659" y="242"/>
                  </a:cubicBezTo>
                  <a:cubicBezTo>
                    <a:pt x="679" y="140"/>
                    <a:pt x="628" y="35"/>
                    <a:pt x="524" y="7"/>
                  </a:cubicBezTo>
                  <a:cubicBezTo>
                    <a:pt x="508" y="2"/>
                    <a:pt x="492" y="0"/>
                    <a:pt x="476" y="0"/>
                  </a:cubicBezTo>
                  <a:close/>
                </a:path>
              </a:pathLst>
            </a:custGeom>
            <a:solidFill>
              <a:srgbClr val="3A1F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19"/>
            <p:cNvSpPr/>
            <p:nvPr/>
          </p:nvSpPr>
          <p:spPr>
            <a:xfrm>
              <a:off x="2311625" y="3983750"/>
              <a:ext cx="14550" cy="39675"/>
            </a:xfrm>
            <a:custGeom>
              <a:avLst/>
              <a:gdLst/>
              <a:ahLst/>
              <a:cxnLst/>
              <a:rect l="l" t="t" r="r" b="b"/>
              <a:pathLst>
                <a:path w="582" h="1587" extrusionOk="0">
                  <a:moveTo>
                    <a:pt x="343" y="0"/>
                  </a:moveTo>
                  <a:cubicBezTo>
                    <a:pt x="340" y="0"/>
                    <a:pt x="337" y="1"/>
                    <a:pt x="334" y="1"/>
                  </a:cubicBezTo>
                  <a:cubicBezTo>
                    <a:pt x="242" y="5"/>
                    <a:pt x="129" y="86"/>
                    <a:pt x="143" y="193"/>
                  </a:cubicBezTo>
                  <a:cubicBezTo>
                    <a:pt x="195" y="595"/>
                    <a:pt x="160" y="964"/>
                    <a:pt x="32" y="1344"/>
                  </a:cubicBezTo>
                  <a:cubicBezTo>
                    <a:pt x="1" y="1439"/>
                    <a:pt x="69" y="1558"/>
                    <a:pt x="167" y="1581"/>
                  </a:cubicBezTo>
                  <a:cubicBezTo>
                    <a:pt x="184" y="1584"/>
                    <a:pt x="200" y="1586"/>
                    <a:pt x="215" y="1586"/>
                  </a:cubicBezTo>
                  <a:cubicBezTo>
                    <a:pt x="301" y="1586"/>
                    <a:pt x="374" y="1532"/>
                    <a:pt x="403" y="1446"/>
                  </a:cubicBezTo>
                  <a:cubicBezTo>
                    <a:pt x="537" y="1045"/>
                    <a:pt x="581" y="612"/>
                    <a:pt x="526" y="193"/>
                  </a:cubicBezTo>
                  <a:cubicBezTo>
                    <a:pt x="514" y="96"/>
                    <a:pt x="451" y="0"/>
                    <a:pt x="343" y="0"/>
                  </a:cubicBezTo>
                  <a:close/>
                </a:path>
              </a:pathLst>
            </a:custGeom>
            <a:solidFill>
              <a:srgbClr val="3A1F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19"/>
            <p:cNvSpPr/>
            <p:nvPr/>
          </p:nvSpPr>
          <p:spPr>
            <a:xfrm>
              <a:off x="2285025" y="4066100"/>
              <a:ext cx="9700" cy="26625"/>
            </a:xfrm>
            <a:custGeom>
              <a:avLst/>
              <a:gdLst/>
              <a:ahLst/>
              <a:cxnLst/>
              <a:rect l="l" t="t" r="r" b="b"/>
              <a:pathLst>
                <a:path w="388" h="1065" extrusionOk="0">
                  <a:moveTo>
                    <a:pt x="200" y="0"/>
                  </a:moveTo>
                  <a:cubicBezTo>
                    <a:pt x="198" y="0"/>
                    <a:pt x="195" y="0"/>
                    <a:pt x="193" y="0"/>
                  </a:cubicBezTo>
                  <a:cubicBezTo>
                    <a:pt x="89" y="5"/>
                    <a:pt x="0" y="84"/>
                    <a:pt x="0" y="192"/>
                  </a:cubicBezTo>
                  <a:cubicBezTo>
                    <a:pt x="2" y="419"/>
                    <a:pt x="3" y="646"/>
                    <a:pt x="3" y="872"/>
                  </a:cubicBezTo>
                  <a:cubicBezTo>
                    <a:pt x="4" y="971"/>
                    <a:pt x="87" y="1065"/>
                    <a:pt x="189" y="1065"/>
                  </a:cubicBezTo>
                  <a:cubicBezTo>
                    <a:pt x="191" y="1065"/>
                    <a:pt x="193" y="1065"/>
                    <a:pt x="195" y="1065"/>
                  </a:cubicBezTo>
                  <a:cubicBezTo>
                    <a:pt x="298" y="1059"/>
                    <a:pt x="387" y="979"/>
                    <a:pt x="387" y="872"/>
                  </a:cubicBezTo>
                  <a:cubicBezTo>
                    <a:pt x="386" y="646"/>
                    <a:pt x="385" y="419"/>
                    <a:pt x="385" y="192"/>
                  </a:cubicBezTo>
                  <a:cubicBezTo>
                    <a:pt x="384" y="94"/>
                    <a:pt x="301" y="0"/>
                    <a:pt x="200" y="0"/>
                  </a:cubicBezTo>
                  <a:close/>
                </a:path>
              </a:pathLst>
            </a:custGeom>
            <a:solidFill>
              <a:srgbClr val="3A1F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19"/>
            <p:cNvSpPr/>
            <p:nvPr/>
          </p:nvSpPr>
          <p:spPr>
            <a:xfrm>
              <a:off x="2255100" y="4047150"/>
              <a:ext cx="12775" cy="26575"/>
            </a:xfrm>
            <a:custGeom>
              <a:avLst/>
              <a:gdLst/>
              <a:ahLst/>
              <a:cxnLst/>
              <a:rect l="l" t="t" r="r" b="b"/>
              <a:pathLst>
                <a:path w="511" h="1063" extrusionOk="0">
                  <a:moveTo>
                    <a:pt x="471" y="299"/>
                  </a:moveTo>
                  <a:lnTo>
                    <a:pt x="471" y="299"/>
                  </a:lnTo>
                  <a:cubicBezTo>
                    <a:pt x="470" y="301"/>
                    <a:pt x="469" y="304"/>
                    <a:pt x="468" y="308"/>
                  </a:cubicBezTo>
                  <a:cubicBezTo>
                    <a:pt x="469" y="304"/>
                    <a:pt x="470" y="301"/>
                    <a:pt x="471" y="299"/>
                  </a:cubicBezTo>
                  <a:close/>
                  <a:moveTo>
                    <a:pt x="424" y="609"/>
                  </a:moveTo>
                  <a:lnTo>
                    <a:pt x="424" y="609"/>
                  </a:lnTo>
                  <a:cubicBezTo>
                    <a:pt x="425" y="614"/>
                    <a:pt x="426" y="619"/>
                    <a:pt x="427" y="624"/>
                  </a:cubicBezTo>
                  <a:lnTo>
                    <a:pt x="427" y="624"/>
                  </a:lnTo>
                  <a:cubicBezTo>
                    <a:pt x="426" y="619"/>
                    <a:pt x="425" y="614"/>
                    <a:pt x="424" y="609"/>
                  </a:cubicBezTo>
                  <a:close/>
                  <a:moveTo>
                    <a:pt x="428" y="635"/>
                  </a:moveTo>
                  <a:cubicBezTo>
                    <a:pt x="429" y="643"/>
                    <a:pt x="430" y="652"/>
                    <a:pt x="431" y="660"/>
                  </a:cubicBezTo>
                  <a:cubicBezTo>
                    <a:pt x="430" y="652"/>
                    <a:pt x="429" y="643"/>
                    <a:pt x="428" y="635"/>
                  </a:cubicBezTo>
                  <a:close/>
                  <a:moveTo>
                    <a:pt x="309" y="0"/>
                  </a:moveTo>
                  <a:cubicBezTo>
                    <a:pt x="243" y="0"/>
                    <a:pt x="176" y="29"/>
                    <a:pt x="146" y="92"/>
                  </a:cubicBezTo>
                  <a:lnTo>
                    <a:pt x="146" y="94"/>
                  </a:lnTo>
                  <a:cubicBezTo>
                    <a:pt x="25" y="351"/>
                    <a:pt x="1" y="655"/>
                    <a:pt x="111" y="921"/>
                  </a:cubicBezTo>
                  <a:cubicBezTo>
                    <a:pt x="132" y="970"/>
                    <a:pt x="153" y="1008"/>
                    <a:pt x="199" y="1036"/>
                  </a:cubicBezTo>
                  <a:cubicBezTo>
                    <a:pt x="228" y="1052"/>
                    <a:pt x="264" y="1062"/>
                    <a:pt x="299" y="1062"/>
                  </a:cubicBezTo>
                  <a:cubicBezTo>
                    <a:pt x="316" y="1062"/>
                    <a:pt x="333" y="1060"/>
                    <a:pt x="348" y="1055"/>
                  </a:cubicBezTo>
                  <a:cubicBezTo>
                    <a:pt x="394" y="1040"/>
                    <a:pt x="438" y="1012"/>
                    <a:pt x="463" y="967"/>
                  </a:cubicBezTo>
                  <a:cubicBezTo>
                    <a:pt x="484" y="924"/>
                    <a:pt x="501" y="865"/>
                    <a:pt x="482" y="818"/>
                  </a:cubicBezTo>
                  <a:cubicBezTo>
                    <a:pt x="457" y="758"/>
                    <a:pt x="439" y="695"/>
                    <a:pt x="428" y="631"/>
                  </a:cubicBezTo>
                  <a:lnTo>
                    <a:pt x="428" y="631"/>
                  </a:lnTo>
                  <a:cubicBezTo>
                    <a:pt x="423" y="572"/>
                    <a:pt x="423" y="512"/>
                    <a:pt x="430" y="452"/>
                  </a:cubicBezTo>
                  <a:lnTo>
                    <a:pt x="430" y="452"/>
                  </a:lnTo>
                  <a:cubicBezTo>
                    <a:pt x="435" y="423"/>
                    <a:pt x="441" y="393"/>
                    <a:pt x="450" y="364"/>
                  </a:cubicBezTo>
                  <a:cubicBezTo>
                    <a:pt x="455" y="346"/>
                    <a:pt x="461" y="328"/>
                    <a:pt x="468" y="310"/>
                  </a:cubicBezTo>
                  <a:cubicBezTo>
                    <a:pt x="470" y="302"/>
                    <a:pt x="476" y="293"/>
                    <a:pt x="478" y="285"/>
                  </a:cubicBezTo>
                  <a:lnTo>
                    <a:pt x="478" y="285"/>
                  </a:lnTo>
                  <a:cubicBezTo>
                    <a:pt x="500" y="238"/>
                    <a:pt x="511" y="191"/>
                    <a:pt x="497" y="138"/>
                  </a:cubicBezTo>
                  <a:cubicBezTo>
                    <a:pt x="484" y="94"/>
                    <a:pt x="450" y="45"/>
                    <a:pt x="408" y="24"/>
                  </a:cubicBezTo>
                  <a:cubicBezTo>
                    <a:pt x="379" y="8"/>
                    <a:pt x="344" y="0"/>
                    <a:pt x="309" y="0"/>
                  </a:cubicBezTo>
                  <a:close/>
                </a:path>
              </a:pathLst>
            </a:custGeom>
            <a:solidFill>
              <a:srgbClr val="3A1F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19"/>
            <p:cNvSpPr/>
            <p:nvPr/>
          </p:nvSpPr>
          <p:spPr>
            <a:xfrm>
              <a:off x="2237025" y="3927900"/>
              <a:ext cx="14275" cy="29150"/>
            </a:xfrm>
            <a:custGeom>
              <a:avLst/>
              <a:gdLst/>
              <a:ahLst/>
              <a:cxnLst/>
              <a:rect l="l" t="t" r="r" b="b"/>
              <a:pathLst>
                <a:path w="571" h="1166" extrusionOk="0">
                  <a:moveTo>
                    <a:pt x="372" y="1"/>
                  </a:moveTo>
                  <a:cubicBezTo>
                    <a:pt x="287" y="1"/>
                    <a:pt x="200" y="51"/>
                    <a:pt x="181" y="140"/>
                  </a:cubicBezTo>
                  <a:cubicBezTo>
                    <a:pt x="128" y="401"/>
                    <a:pt x="74" y="662"/>
                    <a:pt x="21" y="925"/>
                  </a:cubicBezTo>
                  <a:cubicBezTo>
                    <a:pt x="0" y="1023"/>
                    <a:pt x="49" y="1136"/>
                    <a:pt x="154" y="1160"/>
                  </a:cubicBezTo>
                  <a:cubicBezTo>
                    <a:pt x="169" y="1164"/>
                    <a:pt x="185" y="1165"/>
                    <a:pt x="200" y="1165"/>
                  </a:cubicBezTo>
                  <a:cubicBezTo>
                    <a:pt x="285" y="1165"/>
                    <a:pt x="373" y="1116"/>
                    <a:pt x="391" y="1027"/>
                  </a:cubicBezTo>
                  <a:cubicBezTo>
                    <a:pt x="445" y="764"/>
                    <a:pt x="498" y="503"/>
                    <a:pt x="552" y="242"/>
                  </a:cubicBezTo>
                  <a:cubicBezTo>
                    <a:pt x="571" y="144"/>
                    <a:pt x="522" y="30"/>
                    <a:pt x="417" y="5"/>
                  </a:cubicBezTo>
                  <a:cubicBezTo>
                    <a:pt x="402" y="2"/>
                    <a:pt x="387" y="1"/>
                    <a:pt x="372" y="1"/>
                  </a:cubicBezTo>
                  <a:close/>
                </a:path>
              </a:pathLst>
            </a:custGeom>
            <a:solidFill>
              <a:srgbClr val="3A1F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19"/>
            <p:cNvSpPr/>
            <p:nvPr/>
          </p:nvSpPr>
          <p:spPr>
            <a:xfrm>
              <a:off x="2216450" y="4065825"/>
              <a:ext cx="11200" cy="20100"/>
            </a:xfrm>
            <a:custGeom>
              <a:avLst/>
              <a:gdLst/>
              <a:ahLst/>
              <a:cxnLst/>
              <a:rect l="l" t="t" r="r" b="b"/>
              <a:pathLst>
                <a:path w="448" h="804" extrusionOk="0">
                  <a:moveTo>
                    <a:pt x="206" y="1"/>
                  </a:moveTo>
                  <a:cubicBezTo>
                    <a:pt x="204" y="1"/>
                    <a:pt x="202" y="1"/>
                    <a:pt x="200" y="1"/>
                  </a:cubicBezTo>
                  <a:cubicBezTo>
                    <a:pt x="150" y="2"/>
                    <a:pt x="98" y="19"/>
                    <a:pt x="63" y="57"/>
                  </a:cubicBezTo>
                  <a:cubicBezTo>
                    <a:pt x="32" y="91"/>
                    <a:pt x="1" y="144"/>
                    <a:pt x="7" y="192"/>
                  </a:cubicBezTo>
                  <a:cubicBezTo>
                    <a:pt x="24" y="332"/>
                    <a:pt x="42" y="472"/>
                    <a:pt x="58" y="612"/>
                  </a:cubicBezTo>
                  <a:cubicBezTo>
                    <a:pt x="57" y="638"/>
                    <a:pt x="63" y="663"/>
                    <a:pt x="75" y="686"/>
                  </a:cubicBezTo>
                  <a:cubicBezTo>
                    <a:pt x="82" y="709"/>
                    <a:pt x="96" y="729"/>
                    <a:pt x="114" y="747"/>
                  </a:cubicBezTo>
                  <a:cubicBezTo>
                    <a:pt x="146" y="779"/>
                    <a:pt x="197" y="803"/>
                    <a:pt x="244" y="803"/>
                  </a:cubicBezTo>
                  <a:cubicBezTo>
                    <a:pt x="246" y="803"/>
                    <a:pt x="248" y="803"/>
                    <a:pt x="251" y="803"/>
                  </a:cubicBezTo>
                  <a:cubicBezTo>
                    <a:pt x="300" y="801"/>
                    <a:pt x="351" y="785"/>
                    <a:pt x="385" y="747"/>
                  </a:cubicBezTo>
                  <a:cubicBezTo>
                    <a:pt x="417" y="713"/>
                    <a:pt x="448" y="661"/>
                    <a:pt x="441" y="611"/>
                  </a:cubicBezTo>
                  <a:cubicBezTo>
                    <a:pt x="425" y="472"/>
                    <a:pt x="408" y="332"/>
                    <a:pt x="391" y="192"/>
                  </a:cubicBezTo>
                  <a:cubicBezTo>
                    <a:pt x="392" y="167"/>
                    <a:pt x="387" y="141"/>
                    <a:pt x="374" y="118"/>
                  </a:cubicBezTo>
                  <a:cubicBezTo>
                    <a:pt x="366" y="95"/>
                    <a:pt x="354" y="74"/>
                    <a:pt x="335" y="57"/>
                  </a:cubicBezTo>
                  <a:cubicBezTo>
                    <a:pt x="303" y="26"/>
                    <a:pt x="252" y="1"/>
                    <a:pt x="206" y="1"/>
                  </a:cubicBezTo>
                  <a:close/>
                </a:path>
              </a:pathLst>
            </a:custGeom>
            <a:solidFill>
              <a:srgbClr val="3A1F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19"/>
            <p:cNvSpPr/>
            <p:nvPr/>
          </p:nvSpPr>
          <p:spPr>
            <a:xfrm>
              <a:off x="2255800" y="3986200"/>
              <a:ext cx="14250" cy="29150"/>
            </a:xfrm>
            <a:custGeom>
              <a:avLst/>
              <a:gdLst/>
              <a:ahLst/>
              <a:cxnLst/>
              <a:rect l="l" t="t" r="r" b="b"/>
              <a:pathLst>
                <a:path w="570" h="1166" extrusionOk="0">
                  <a:moveTo>
                    <a:pt x="371" y="1"/>
                  </a:moveTo>
                  <a:cubicBezTo>
                    <a:pt x="286" y="1"/>
                    <a:pt x="198" y="51"/>
                    <a:pt x="180" y="141"/>
                  </a:cubicBezTo>
                  <a:cubicBezTo>
                    <a:pt x="127" y="402"/>
                    <a:pt x="73" y="663"/>
                    <a:pt x="20" y="925"/>
                  </a:cubicBezTo>
                  <a:cubicBezTo>
                    <a:pt x="1" y="1023"/>
                    <a:pt x="49" y="1136"/>
                    <a:pt x="155" y="1161"/>
                  </a:cubicBezTo>
                  <a:cubicBezTo>
                    <a:pt x="169" y="1164"/>
                    <a:pt x="185" y="1166"/>
                    <a:pt x="200" y="1166"/>
                  </a:cubicBezTo>
                  <a:cubicBezTo>
                    <a:pt x="284" y="1166"/>
                    <a:pt x="372" y="1116"/>
                    <a:pt x="390" y="1027"/>
                  </a:cubicBezTo>
                  <a:cubicBezTo>
                    <a:pt x="444" y="765"/>
                    <a:pt x="497" y="504"/>
                    <a:pt x="551" y="243"/>
                  </a:cubicBezTo>
                  <a:cubicBezTo>
                    <a:pt x="570" y="145"/>
                    <a:pt x="521" y="30"/>
                    <a:pt x="416" y="6"/>
                  </a:cubicBezTo>
                  <a:cubicBezTo>
                    <a:pt x="401" y="3"/>
                    <a:pt x="386" y="1"/>
                    <a:pt x="371" y="1"/>
                  </a:cubicBezTo>
                  <a:close/>
                </a:path>
              </a:pathLst>
            </a:custGeom>
            <a:solidFill>
              <a:srgbClr val="3A1F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19"/>
            <p:cNvSpPr/>
            <p:nvPr/>
          </p:nvSpPr>
          <p:spPr>
            <a:xfrm>
              <a:off x="2266650" y="3848975"/>
              <a:ext cx="14650" cy="36400"/>
            </a:xfrm>
            <a:custGeom>
              <a:avLst/>
              <a:gdLst/>
              <a:ahLst/>
              <a:cxnLst/>
              <a:rect l="l" t="t" r="r" b="b"/>
              <a:pathLst>
                <a:path w="586" h="1456" extrusionOk="0">
                  <a:moveTo>
                    <a:pt x="376" y="0"/>
                  </a:moveTo>
                  <a:cubicBezTo>
                    <a:pt x="309" y="0"/>
                    <a:pt x="242" y="29"/>
                    <a:pt x="215" y="93"/>
                  </a:cubicBezTo>
                  <a:lnTo>
                    <a:pt x="213" y="92"/>
                  </a:lnTo>
                  <a:cubicBezTo>
                    <a:pt x="48" y="481"/>
                    <a:pt x="1" y="898"/>
                    <a:pt x="85" y="1313"/>
                  </a:cubicBezTo>
                  <a:cubicBezTo>
                    <a:pt x="101" y="1395"/>
                    <a:pt x="189" y="1455"/>
                    <a:pt x="272" y="1455"/>
                  </a:cubicBezTo>
                  <a:cubicBezTo>
                    <a:pt x="288" y="1455"/>
                    <a:pt x="305" y="1453"/>
                    <a:pt x="320" y="1448"/>
                  </a:cubicBezTo>
                  <a:cubicBezTo>
                    <a:pt x="425" y="1413"/>
                    <a:pt x="476" y="1316"/>
                    <a:pt x="454" y="1211"/>
                  </a:cubicBezTo>
                  <a:cubicBezTo>
                    <a:pt x="449" y="1187"/>
                    <a:pt x="445" y="1161"/>
                    <a:pt x="441" y="1136"/>
                  </a:cubicBezTo>
                  <a:cubicBezTo>
                    <a:pt x="440" y="1128"/>
                    <a:pt x="439" y="1124"/>
                    <a:pt x="438" y="1122"/>
                  </a:cubicBezTo>
                  <a:lnTo>
                    <a:pt x="438" y="1122"/>
                  </a:lnTo>
                  <a:cubicBezTo>
                    <a:pt x="438" y="1119"/>
                    <a:pt x="438" y="1115"/>
                    <a:pt x="437" y="1110"/>
                  </a:cubicBezTo>
                  <a:cubicBezTo>
                    <a:pt x="432" y="1066"/>
                    <a:pt x="428" y="1021"/>
                    <a:pt x="426" y="977"/>
                  </a:cubicBezTo>
                  <a:cubicBezTo>
                    <a:pt x="423" y="894"/>
                    <a:pt x="426" y="810"/>
                    <a:pt x="434" y="727"/>
                  </a:cubicBezTo>
                  <a:cubicBezTo>
                    <a:pt x="434" y="726"/>
                    <a:pt x="437" y="690"/>
                    <a:pt x="437" y="690"/>
                  </a:cubicBezTo>
                  <a:lnTo>
                    <a:pt x="437" y="690"/>
                  </a:lnTo>
                  <a:cubicBezTo>
                    <a:pt x="437" y="690"/>
                    <a:pt x="437" y="693"/>
                    <a:pt x="436" y="702"/>
                  </a:cubicBezTo>
                  <a:cubicBezTo>
                    <a:pt x="439" y="680"/>
                    <a:pt x="442" y="657"/>
                    <a:pt x="446" y="635"/>
                  </a:cubicBezTo>
                  <a:cubicBezTo>
                    <a:pt x="454" y="595"/>
                    <a:pt x="463" y="554"/>
                    <a:pt x="473" y="513"/>
                  </a:cubicBezTo>
                  <a:cubicBezTo>
                    <a:pt x="483" y="470"/>
                    <a:pt x="496" y="427"/>
                    <a:pt x="510" y="385"/>
                  </a:cubicBezTo>
                  <a:cubicBezTo>
                    <a:pt x="516" y="365"/>
                    <a:pt x="523" y="348"/>
                    <a:pt x="529" y="330"/>
                  </a:cubicBezTo>
                  <a:cubicBezTo>
                    <a:pt x="531" y="325"/>
                    <a:pt x="549" y="279"/>
                    <a:pt x="549" y="279"/>
                  </a:cubicBezTo>
                  <a:lnTo>
                    <a:pt x="549" y="279"/>
                  </a:lnTo>
                  <a:cubicBezTo>
                    <a:pt x="549" y="279"/>
                    <a:pt x="548" y="281"/>
                    <a:pt x="546" y="286"/>
                  </a:cubicBezTo>
                  <a:cubicBezTo>
                    <a:pt x="585" y="194"/>
                    <a:pt x="576" y="76"/>
                    <a:pt x="477" y="24"/>
                  </a:cubicBezTo>
                  <a:cubicBezTo>
                    <a:pt x="448" y="9"/>
                    <a:pt x="412" y="0"/>
                    <a:pt x="376" y="0"/>
                  </a:cubicBezTo>
                  <a:close/>
                </a:path>
              </a:pathLst>
            </a:custGeom>
            <a:solidFill>
              <a:srgbClr val="3A1F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19"/>
            <p:cNvSpPr/>
            <p:nvPr/>
          </p:nvSpPr>
          <p:spPr>
            <a:xfrm>
              <a:off x="2282000" y="3692000"/>
              <a:ext cx="14400" cy="33150"/>
            </a:xfrm>
            <a:custGeom>
              <a:avLst/>
              <a:gdLst/>
              <a:ahLst/>
              <a:cxnLst/>
              <a:rect l="l" t="t" r="r" b="b"/>
              <a:pathLst>
                <a:path w="576" h="1326" extrusionOk="0">
                  <a:moveTo>
                    <a:pt x="364" y="1"/>
                  </a:moveTo>
                  <a:cubicBezTo>
                    <a:pt x="298" y="1"/>
                    <a:pt x="231" y="30"/>
                    <a:pt x="201" y="93"/>
                  </a:cubicBezTo>
                  <a:cubicBezTo>
                    <a:pt x="41" y="435"/>
                    <a:pt x="0" y="817"/>
                    <a:pt x="96" y="1184"/>
                  </a:cubicBezTo>
                  <a:cubicBezTo>
                    <a:pt x="117" y="1264"/>
                    <a:pt x="198" y="1326"/>
                    <a:pt x="281" y="1326"/>
                  </a:cubicBezTo>
                  <a:cubicBezTo>
                    <a:pt x="298" y="1326"/>
                    <a:pt x="315" y="1323"/>
                    <a:pt x="331" y="1318"/>
                  </a:cubicBezTo>
                  <a:cubicBezTo>
                    <a:pt x="432" y="1286"/>
                    <a:pt x="493" y="1185"/>
                    <a:pt x="465" y="1082"/>
                  </a:cubicBezTo>
                  <a:cubicBezTo>
                    <a:pt x="456" y="1045"/>
                    <a:pt x="447" y="1007"/>
                    <a:pt x="441" y="970"/>
                  </a:cubicBezTo>
                  <a:cubicBezTo>
                    <a:pt x="438" y="959"/>
                    <a:pt x="437" y="948"/>
                    <a:pt x="436" y="937"/>
                  </a:cubicBezTo>
                  <a:lnTo>
                    <a:pt x="436" y="937"/>
                  </a:lnTo>
                  <a:cubicBezTo>
                    <a:pt x="437" y="950"/>
                    <a:pt x="438" y="956"/>
                    <a:pt x="438" y="956"/>
                  </a:cubicBezTo>
                  <a:cubicBezTo>
                    <a:pt x="438" y="956"/>
                    <a:pt x="437" y="951"/>
                    <a:pt x="436" y="940"/>
                  </a:cubicBezTo>
                  <a:cubicBezTo>
                    <a:pt x="434" y="924"/>
                    <a:pt x="432" y="908"/>
                    <a:pt x="431" y="891"/>
                  </a:cubicBezTo>
                  <a:cubicBezTo>
                    <a:pt x="426" y="815"/>
                    <a:pt x="426" y="738"/>
                    <a:pt x="432" y="662"/>
                  </a:cubicBezTo>
                  <a:cubicBezTo>
                    <a:pt x="433" y="645"/>
                    <a:pt x="434" y="629"/>
                    <a:pt x="437" y="614"/>
                  </a:cubicBezTo>
                  <a:lnTo>
                    <a:pt x="437" y="614"/>
                  </a:lnTo>
                  <a:cubicBezTo>
                    <a:pt x="436" y="626"/>
                    <a:pt x="435" y="631"/>
                    <a:pt x="435" y="631"/>
                  </a:cubicBezTo>
                  <a:cubicBezTo>
                    <a:pt x="436" y="631"/>
                    <a:pt x="441" y="590"/>
                    <a:pt x="442" y="583"/>
                  </a:cubicBezTo>
                  <a:cubicBezTo>
                    <a:pt x="450" y="546"/>
                    <a:pt x="457" y="508"/>
                    <a:pt x="468" y="471"/>
                  </a:cubicBezTo>
                  <a:cubicBezTo>
                    <a:pt x="478" y="434"/>
                    <a:pt x="489" y="399"/>
                    <a:pt x="502" y="362"/>
                  </a:cubicBezTo>
                  <a:cubicBezTo>
                    <a:pt x="507" y="346"/>
                    <a:pt x="513" y="331"/>
                    <a:pt x="520" y="316"/>
                  </a:cubicBezTo>
                  <a:lnTo>
                    <a:pt x="520" y="316"/>
                  </a:lnTo>
                  <a:cubicBezTo>
                    <a:pt x="516" y="326"/>
                    <a:pt x="514" y="330"/>
                    <a:pt x="514" y="330"/>
                  </a:cubicBezTo>
                  <a:cubicBezTo>
                    <a:pt x="515" y="330"/>
                    <a:pt x="531" y="293"/>
                    <a:pt x="532" y="288"/>
                  </a:cubicBezTo>
                  <a:cubicBezTo>
                    <a:pt x="576" y="196"/>
                    <a:pt x="562" y="76"/>
                    <a:pt x="464" y="24"/>
                  </a:cubicBezTo>
                  <a:cubicBezTo>
                    <a:pt x="434" y="9"/>
                    <a:pt x="399" y="1"/>
                    <a:pt x="364" y="1"/>
                  </a:cubicBezTo>
                  <a:close/>
                </a:path>
              </a:pathLst>
            </a:custGeom>
            <a:solidFill>
              <a:srgbClr val="3A1F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19"/>
            <p:cNvSpPr/>
            <p:nvPr/>
          </p:nvSpPr>
          <p:spPr>
            <a:xfrm>
              <a:off x="2314975" y="3612800"/>
              <a:ext cx="10425" cy="23350"/>
            </a:xfrm>
            <a:custGeom>
              <a:avLst/>
              <a:gdLst/>
              <a:ahLst/>
              <a:cxnLst/>
              <a:rect l="l" t="t" r="r" b="b"/>
              <a:pathLst>
                <a:path w="417" h="934" extrusionOk="0">
                  <a:moveTo>
                    <a:pt x="204" y="0"/>
                  </a:moveTo>
                  <a:cubicBezTo>
                    <a:pt x="202" y="0"/>
                    <a:pt x="199" y="0"/>
                    <a:pt x="196" y="1"/>
                  </a:cubicBezTo>
                  <a:cubicBezTo>
                    <a:pt x="96" y="4"/>
                    <a:pt x="0" y="85"/>
                    <a:pt x="5" y="193"/>
                  </a:cubicBezTo>
                  <a:cubicBezTo>
                    <a:pt x="13" y="376"/>
                    <a:pt x="21" y="558"/>
                    <a:pt x="28" y="741"/>
                  </a:cubicBezTo>
                  <a:cubicBezTo>
                    <a:pt x="32" y="839"/>
                    <a:pt x="110" y="934"/>
                    <a:pt x="211" y="934"/>
                  </a:cubicBezTo>
                  <a:cubicBezTo>
                    <a:pt x="214" y="934"/>
                    <a:pt x="217" y="934"/>
                    <a:pt x="219" y="934"/>
                  </a:cubicBezTo>
                  <a:cubicBezTo>
                    <a:pt x="320" y="929"/>
                    <a:pt x="417" y="850"/>
                    <a:pt x="411" y="741"/>
                  </a:cubicBezTo>
                  <a:cubicBezTo>
                    <a:pt x="404" y="558"/>
                    <a:pt x="396" y="376"/>
                    <a:pt x="389" y="193"/>
                  </a:cubicBezTo>
                  <a:cubicBezTo>
                    <a:pt x="385" y="95"/>
                    <a:pt x="307" y="0"/>
                    <a:pt x="204" y="0"/>
                  </a:cubicBezTo>
                  <a:close/>
                </a:path>
              </a:pathLst>
            </a:custGeom>
            <a:solidFill>
              <a:srgbClr val="3A1F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19"/>
            <p:cNvSpPr/>
            <p:nvPr/>
          </p:nvSpPr>
          <p:spPr>
            <a:xfrm>
              <a:off x="2269100" y="3593600"/>
              <a:ext cx="12475" cy="43025"/>
            </a:xfrm>
            <a:custGeom>
              <a:avLst/>
              <a:gdLst/>
              <a:ahLst/>
              <a:cxnLst/>
              <a:rect l="l" t="t" r="r" b="b"/>
              <a:pathLst>
                <a:path w="499" h="1721" extrusionOk="0">
                  <a:moveTo>
                    <a:pt x="300" y="1"/>
                  </a:moveTo>
                  <a:cubicBezTo>
                    <a:pt x="189" y="1"/>
                    <a:pt x="115" y="89"/>
                    <a:pt x="108" y="192"/>
                  </a:cubicBezTo>
                  <a:cubicBezTo>
                    <a:pt x="75" y="637"/>
                    <a:pt x="41" y="1083"/>
                    <a:pt x="8" y="1530"/>
                  </a:cubicBezTo>
                  <a:cubicBezTo>
                    <a:pt x="1" y="1633"/>
                    <a:pt x="103" y="1721"/>
                    <a:pt x="201" y="1721"/>
                  </a:cubicBezTo>
                  <a:cubicBezTo>
                    <a:pt x="310" y="1721"/>
                    <a:pt x="384" y="1633"/>
                    <a:pt x="392" y="1530"/>
                  </a:cubicBezTo>
                  <a:cubicBezTo>
                    <a:pt x="425" y="1083"/>
                    <a:pt x="458" y="637"/>
                    <a:pt x="491" y="192"/>
                  </a:cubicBezTo>
                  <a:cubicBezTo>
                    <a:pt x="499" y="89"/>
                    <a:pt x="398" y="1"/>
                    <a:pt x="300" y="1"/>
                  </a:cubicBezTo>
                  <a:close/>
                </a:path>
              </a:pathLst>
            </a:custGeom>
            <a:solidFill>
              <a:srgbClr val="7744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19"/>
            <p:cNvSpPr/>
            <p:nvPr/>
          </p:nvSpPr>
          <p:spPr>
            <a:xfrm>
              <a:off x="2243575" y="3619000"/>
              <a:ext cx="12125" cy="36450"/>
            </a:xfrm>
            <a:custGeom>
              <a:avLst/>
              <a:gdLst/>
              <a:ahLst/>
              <a:cxnLst/>
              <a:rect l="l" t="t" r="r" b="b"/>
              <a:pathLst>
                <a:path w="485" h="1458" extrusionOk="0">
                  <a:moveTo>
                    <a:pt x="292" y="1"/>
                  </a:moveTo>
                  <a:cubicBezTo>
                    <a:pt x="290" y="1"/>
                    <a:pt x="287" y="1"/>
                    <a:pt x="285" y="1"/>
                  </a:cubicBezTo>
                  <a:cubicBezTo>
                    <a:pt x="174" y="6"/>
                    <a:pt x="101" y="85"/>
                    <a:pt x="92" y="192"/>
                  </a:cubicBezTo>
                  <a:cubicBezTo>
                    <a:pt x="64" y="549"/>
                    <a:pt x="36" y="907"/>
                    <a:pt x="8" y="1265"/>
                  </a:cubicBezTo>
                  <a:cubicBezTo>
                    <a:pt x="1" y="1364"/>
                    <a:pt x="99" y="1457"/>
                    <a:pt x="195" y="1457"/>
                  </a:cubicBezTo>
                  <a:cubicBezTo>
                    <a:pt x="197" y="1457"/>
                    <a:pt x="199" y="1457"/>
                    <a:pt x="201" y="1457"/>
                  </a:cubicBezTo>
                  <a:cubicBezTo>
                    <a:pt x="311" y="1452"/>
                    <a:pt x="384" y="1372"/>
                    <a:pt x="393" y="1265"/>
                  </a:cubicBezTo>
                  <a:cubicBezTo>
                    <a:pt x="421" y="907"/>
                    <a:pt x="448" y="549"/>
                    <a:pt x="476" y="192"/>
                  </a:cubicBezTo>
                  <a:cubicBezTo>
                    <a:pt x="484" y="95"/>
                    <a:pt x="388" y="1"/>
                    <a:pt x="292" y="1"/>
                  </a:cubicBezTo>
                  <a:close/>
                </a:path>
              </a:pathLst>
            </a:custGeom>
            <a:solidFill>
              <a:srgbClr val="7744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19"/>
            <p:cNvSpPr/>
            <p:nvPr/>
          </p:nvSpPr>
          <p:spPr>
            <a:xfrm>
              <a:off x="2225650" y="3717150"/>
              <a:ext cx="12100" cy="33850"/>
            </a:xfrm>
            <a:custGeom>
              <a:avLst/>
              <a:gdLst/>
              <a:ahLst/>
              <a:cxnLst/>
              <a:rect l="l" t="t" r="r" b="b"/>
              <a:pathLst>
                <a:path w="484" h="1354" extrusionOk="0">
                  <a:moveTo>
                    <a:pt x="210" y="1"/>
                  </a:moveTo>
                  <a:cubicBezTo>
                    <a:pt x="208" y="1"/>
                    <a:pt x="205" y="1"/>
                    <a:pt x="202" y="1"/>
                  </a:cubicBezTo>
                  <a:cubicBezTo>
                    <a:pt x="105" y="5"/>
                    <a:pt x="1" y="86"/>
                    <a:pt x="10" y="193"/>
                  </a:cubicBezTo>
                  <a:cubicBezTo>
                    <a:pt x="37" y="515"/>
                    <a:pt x="63" y="839"/>
                    <a:pt x="90" y="1161"/>
                  </a:cubicBezTo>
                  <a:cubicBezTo>
                    <a:pt x="99" y="1259"/>
                    <a:pt x="169" y="1353"/>
                    <a:pt x="274" y="1353"/>
                  </a:cubicBezTo>
                  <a:cubicBezTo>
                    <a:pt x="277" y="1353"/>
                    <a:pt x="280" y="1353"/>
                    <a:pt x="282" y="1353"/>
                  </a:cubicBezTo>
                  <a:cubicBezTo>
                    <a:pt x="379" y="1348"/>
                    <a:pt x="483" y="1268"/>
                    <a:pt x="475" y="1161"/>
                  </a:cubicBezTo>
                  <a:cubicBezTo>
                    <a:pt x="448" y="839"/>
                    <a:pt x="420" y="515"/>
                    <a:pt x="393" y="193"/>
                  </a:cubicBezTo>
                  <a:cubicBezTo>
                    <a:pt x="386" y="95"/>
                    <a:pt x="315" y="1"/>
                    <a:pt x="210" y="1"/>
                  </a:cubicBezTo>
                  <a:close/>
                </a:path>
              </a:pathLst>
            </a:custGeom>
            <a:solidFill>
              <a:srgbClr val="7744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19"/>
            <p:cNvSpPr/>
            <p:nvPr/>
          </p:nvSpPr>
          <p:spPr>
            <a:xfrm>
              <a:off x="2255175" y="3719825"/>
              <a:ext cx="10450" cy="29900"/>
            </a:xfrm>
            <a:custGeom>
              <a:avLst/>
              <a:gdLst/>
              <a:ahLst/>
              <a:cxnLst/>
              <a:rect l="l" t="t" r="r" b="b"/>
              <a:pathLst>
                <a:path w="418" h="1196" extrusionOk="0">
                  <a:moveTo>
                    <a:pt x="229" y="1"/>
                  </a:moveTo>
                  <a:cubicBezTo>
                    <a:pt x="227" y="1"/>
                    <a:pt x="224" y="1"/>
                    <a:pt x="222" y="1"/>
                  </a:cubicBezTo>
                  <a:cubicBezTo>
                    <a:pt x="116" y="5"/>
                    <a:pt x="34" y="85"/>
                    <a:pt x="31" y="192"/>
                  </a:cubicBezTo>
                  <a:cubicBezTo>
                    <a:pt x="22" y="463"/>
                    <a:pt x="12" y="733"/>
                    <a:pt x="3" y="1003"/>
                  </a:cubicBezTo>
                  <a:cubicBezTo>
                    <a:pt x="0" y="1101"/>
                    <a:pt x="90" y="1195"/>
                    <a:pt x="187" y="1195"/>
                  </a:cubicBezTo>
                  <a:cubicBezTo>
                    <a:pt x="190" y="1195"/>
                    <a:pt x="192" y="1195"/>
                    <a:pt x="195" y="1195"/>
                  </a:cubicBezTo>
                  <a:cubicBezTo>
                    <a:pt x="302" y="1190"/>
                    <a:pt x="383" y="1111"/>
                    <a:pt x="387" y="1003"/>
                  </a:cubicBezTo>
                  <a:cubicBezTo>
                    <a:pt x="396" y="733"/>
                    <a:pt x="405" y="463"/>
                    <a:pt x="414" y="192"/>
                  </a:cubicBezTo>
                  <a:cubicBezTo>
                    <a:pt x="418" y="94"/>
                    <a:pt x="328" y="1"/>
                    <a:pt x="229" y="1"/>
                  </a:cubicBezTo>
                  <a:close/>
                </a:path>
              </a:pathLst>
            </a:custGeom>
            <a:solidFill>
              <a:srgbClr val="7744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19"/>
            <p:cNvSpPr/>
            <p:nvPr/>
          </p:nvSpPr>
          <p:spPr>
            <a:xfrm>
              <a:off x="2236950" y="3816225"/>
              <a:ext cx="17600" cy="55650"/>
            </a:xfrm>
            <a:custGeom>
              <a:avLst/>
              <a:gdLst/>
              <a:ahLst/>
              <a:cxnLst/>
              <a:rect l="l" t="t" r="r" b="b"/>
              <a:pathLst>
                <a:path w="704" h="2226" extrusionOk="0">
                  <a:moveTo>
                    <a:pt x="470" y="1"/>
                  </a:moveTo>
                  <a:cubicBezTo>
                    <a:pt x="393" y="1"/>
                    <a:pt x="317" y="41"/>
                    <a:pt x="287" y="134"/>
                  </a:cubicBezTo>
                  <a:cubicBezTo>
                    <a:pt x="93" y="749"/>
                    <a:pt x="1" y="1395"/>
                    <a:pt x="17" y="2041"/>
                  </a:cubicBezTo>
                  <a:cubicBezTo>
                    <a:pt x="20" y="2164"/>
                    <a:pt x="118" y="2226"/>
                    <a:pt x="214" y="2226"/>
                  </a:cubicBezTo>
                  <a:cubicBezTo>
                    <a:pt x="310" y="2226"/>
                    <a:pt x="404" y="2164"/>
                    <a:pt x="401" y="2041"/>
                  </a:cubicBezTo>
                  <a:cubicBezTo>
                    <a:pt x="385" y="1427"/>
                    <a:pt x="472" y="821"/>
                    <a:pt x="658" y="237"/>
                  </a:cubicBezTo>
                  <a:cubicBezTo>
                    <a:pt x="703" y="94"/>
                    <a:pt x="586" y="1"/>
                    <a:pt x="470" y="1"/>
                  </a:cubicBezTo>
                  <a:close/>
                </a:path>
              </a:pathLst>
            </a:custGeom>
            <a:solidFill>
              <a:srgbClr val="7744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19"/>
            <p:cNvSpPr/>
            <p:nvPr/>
          </p:nvSpPr>
          <p:spPr>
            <a:xfrm>
              <a:off x="2284800" y="3760575"/>
              <a:ext cx="14275" cy="29150"/>
            </a:xfrm>
            <a:custGeom>
              <a:avLst/>
              <a:gdLst/>
              <a:ahLst/>
              <a:cxnLst/>
              <a:rect l="l" t="t" r="r" b="b"/>
              <a:pathLst>
                <a:path w="571" h="1166" extrusionOk="0">
                  <a:moveTo>
                    <a:pt x="371" y="1"/>
                  </a:moveTo>
                  <a:cubicBezTo>
                    <a:pt x="286" y="1"/>
                    <a:pt x="198" y="51"/>
                    <a:pt x="180" y="139"/>
                  </a:cubicBezTo>
                  <a:cubicBezTo>
                    <a:pt x="126" y="402"/>
                    <a:pt x="73" y="663"/>
                    <a:pt x="19" y="925"/>
                  </a:cubicBezTo>
                  <a:cubicBezTo>
                    <a:pt x="0" y="1023"/>
                    <a:pt x="49" y="1136"/>
                    <a:pt x="154" y="1160"/>
                  </a:cubicBezTo>
                  <a:cubicBezTo>
                    <a:pt x="169" y="1164"/>
                    <a:pt x="184" y="1165"/>
                    <a:pt x="199" y="1165"/>
                  </a:cubicBezTo>
                  <a:cubicBezTo>
                    <a:pt x="284" y="1165"/>
                    <a:pt x="372" y="1115"/>
                    <a:pt x="390" y="1027"/>
                  </a:cubicBezTo>
                  <a:cubicBezTo>
                    <a:pt x="443" y="764"/>
                    <a:pt x="497" y="503"/>
                    <a:pt x="550" y="242"/>
                  </a:cubicBezTo>
                  <a:cubicBezTo>
                    <a:pt x="571" y="144"/>
                    <a:pt x="522" y="30"/>
                    <a:pt x="417" y="6"/>
                  </a:cubicBezTo>
                  <a:cubicBezTo>
                    <a:pt x="402" y="2"/>
                    <a:pt x="387" y="1"/>
                    <a:pt x="371" y="1"/>
                  </a:cubicBezTo>
                  <a:close/>
                </a:path>
              </a:pathLst>
            </a:custGeom>
            <a:solidFill>
              <a:srgbClr val="7744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19"/>
            <p:cNvSpPr/>
            <p:nvPr/>
          </p:nvSpPr>
          <p:spPr>
            <a:xfrm>
              <a:off x="2209925" y="3813925"/>
              <a:ext cx="16975" cy="42275"/>
            </a:xfrm>
            <a:custGeom>
              <a:avLst/>
              <a:gdLst/>
              <a:ahLst/>
              <a:cxnLst/>
              <a:rect l="l" t="t" r="r" b="b"/>
              <a:pathLst>
                <a:path w="679" h="1691" extrusionOk="0">
                  <a:moveTo>
                    <a:pt x="477" y="1"/>
                  </a:moveTo>
                  <a:cubicBezTo>
                    <a:pt x="393" y="1"/>
                    <a:pt x="306" y="55"/>
                    <a:pt x="287" y="140"/>
                  </a:cubicBezTo>
                  <a:cubicBezTo>
                    <a:pt x="198" y="577"/>
                    <a:pt x="110" y="1012"/>
                    <a:pt x="21" y="1449"/>
                  </a:cubicBezTo>
                  <a:cubicBezTo>
                    <a:pt x="1" y="1550"/>
                    <a:pt x="51" y="1655"/>
                    <a:pt x="155" y="1685"/>
                  </a:cubicBezTo>
                  <a:cubicBezTo>
                    <a:pt x="170" y="1689"/>
                    <a:pt x="186" y="1691"/>
                    <a:pt x="202" y="1691"/>
                  </a:cubicBezTo>
                  <a:cubicBezTo>
                    <a:pt x="286" y="1691"/>
                    <a:pt x="373" y="1637"/>
                    <a:pt x="391" y="1551"/>
                  </a:cubicBezTo>
                  <a:cubicBezTo>
                    <a:pt x="480" y="1114"/>
                    <a:pt x="569" y="679"/>
                    <a:pt x="658" y="244"/>
                  </a:cubicBezTo>
                  <a:cubicBezTo>
                    <a:pt x="678" y="142"/>
                    <a:pt x="629" y="36"/>
                    <a:pt x="524" y="7"/>
                  </a:cubicBezTo>
                  <a:cubicBezTo>
                    <a:pt x="509" y="3"/>
                    <a:pt x="493" y="1"/>
                    <a:pt x="477" y="1"/>
                  </a:cubicBezTo>
                  <a:close/>
                </a:path>
              </a:pathLst>
            </a:custGeom>
            <a:solidFill>
              <a:srgbClr val="7744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19"/>
            <p:cNvSpPr/>
            <p:nvPr/>
          </p:nvSpPr>
          <p:spPr>
            <a:xfrm>
              <a:off x="2179925" y="3946550"/>
              <a:ext cx="12275" cy="36425"/>
            </a:xfrm>
            <a:custGeom>
              <a:avLst/>
              <a:gdLst/>
              <a:ahLst/>
              <a:cxnLst/>
              <a:rect l="l" t="t" r="r" b="b"/>
              <a:pathLst>
                <a:path w="491" h="1457" extrusionOk="0">
                  <a:moveTo>
                    <a:pt x="296" y="0"/>
                  </a:moveTo>
                  <a:cubicBezTo>
                    <a:pt x="294" y="0"/>
                    <a:pt x="293" y="0"/>
                    <a:pt x="291" y="0"/>
                  </a:cubicBezTo>
                  <a:cubicBezTo>
                    <a:pt x="180" y="6"/>
                    <a:pt x="107" y="86"/>
                    <a:pt x="98" y="193"/>
                  </a:cubicBezTo>
                  <a:cubicBezTo>
                    <a:pt x="69" y="550"/>
                    <a:pt x="39" y="907"/>
                    <a:pt x="9" y="1265"/>
                  </a:cubicBezTo>
                  <a:cubicBezTo>
                    <a:pt x="1" y="1363"/>
                    <a:pt x="100" y="1457"/>
                    <a:pt x="195" y="1457"/>
                  </a:cubicBezTo>
                  <a:cubicBezTo>
                    <a:pt x="197" y="1457"/>
                    <a:pt x="198" y="1457"/>
                    <a:pt x="200" y="1457"/>
                  </a:cubicBezTo>
                  <a:cubicBezTo>
                    <a:pt x="312" y="1452"/>
                    <a:pt x="384" y="1372"/>
                    <a:pt x="393" y="1265"/>
                  </a:cubicBezTo>
                  <a:cubicBezTo>
                    <a:pt x="423" y="907"/>
                    <a:pt x="452" y="550"/>
                    <a:pt x="483" y="193"/>
                  </a:cubicBezTo>
                  <a:cubicBezTo>
                    <a:pt x="490" y="94"/>
                    <a:pt x="391" y="0"/>
                    <a:pt x="296" y="0"/>
                  </a:cubicBezTo>
                  <a:close/>
                </a:path>
              </a:pathLst>
            </a:custGeom>
            <a:solidFill>
              <a:srgbClr val="7744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19"/>
            <p:cNvSpPr/>
            <p:nvPr/>
          </p:nvSpPr>
          <p:spPr>
            <a:xfrm>
              <a:off x="2170250" y="4025725"/>
              <a:ext cx="9700" cy="26650"/>
            </a:xfrm>
            <a:custGeom>
              <a:avLst/>
              <a:gdLst/>
              <a:ahLst/>
              <a:cxnLst/>
              <a:rect l="l" t="t" r="r" b="b"/>
              <a:pathLst>
                <a:path w="388" h="1066" extrusionOk="0">
                  <a:moveTo>
                    <a:pt x="203" y="1"/>
                  </a:moveTo>
                  <a:cubicBezTo>
                    <a:pt x="200" y="1"/>
                    <a:pt x="198" y="1"/>
                    <a:pt x="195" y="1"/>
                  </a:cubicBezTo>
                  <a:cubicBezTo>
                    <a:pt x="91" y="6"/>
                    <a:pt x="4" y="85"/>
                    <a:pt x="3" y="193"/>
                  </a:cubicBezTo>
                  <a:cubicBezTo>
                    <a:pt x="3" y="420"/>
                    <a:pt x="2" y="646"/>
                    <a:pt x="0" y="873"/>
                  </a:cubicBezTo>
                  <a:cubicBezTo>
                    <a:pt x="0" y="971"/>
                    <a:pt x="85" y="1065"/>
                    <a:pt x="185" y="1065"/>
                  </a:cubicBezTo>
                  <a:cubicBezTo>
                    <a:pt x="187" y="1065"/>
                    <a:pt x="190" y="1065"/>
                    <a:pt x="193" y="1065"/>
                  </a:cubicBezTo>
                  <a:cubicBezTo>
                    <a:pt x="297" y="1060"/>
                    <a:pt x="384" y="981"/>
                    <a:pt x="385" y="873"/>
                  </a:cubicBezTo>
                  <a:cubicBezTo>
                    <a:pt x="385" y="646"/>
                    <a:pt x="386" y="420"/>
                    <a:pt x="387" y="193"/>
                  </a:cubicBezTo>
                  <a:cubicBezTo>
                    <a:pt x="387" y="95"/>
                    <a:pt x="303" y="1"/>
                    <a:pt x="203" y="1"/>
                  </a:cubicBezTo>
                  <a:close/>
                </a:path>
              </a:pathLst>
            </a:custGeom>
            <a:solidFill>
              <a:srgbClr val="7744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19"/>
            <p:cNvSpPr/>
            <p:nvPr/>
          </p:nvSpPr>
          <p:spPr>
            <a:xfrm>
              <a:off x="2218475" y="3896375"/>
              <a:ext cx="11750" cy="19400"/>
            </a:xfrm>
            <a:custGeom>
              <a:avLst/>
              <a:gdLst/>
              <a:ahLst/>
              <a:cxnLst/>
              <a:rect l="l" t="t" r="r" b="b"/>
              <a:pathLst>
                <a:path w="470" h="776" extrusionOk="0">
                  <a:moveTo>
                    <a:pt x="272" y="1"/>
                  </a:moveTo>
                  <a:cubicBezTo>
                    <a:pt x="239" y="1"/>
                    <a:pt x="206" y="8"/>
                    <a:pt x="178" y="26"/>
                  </a:cubicBezTo>
                  <a:cubicBezTo>
                    <a:pt x="138" y="53"/>
                    <a:pt x="101" y="93"/>
                    <a:pt x="91" y="141"/>
                  </a:cubicBezTo>
                  <a:cubicBezTo>
                    <a:pt x="64" y="272"/>
                    <a:pt x="37" y="403"/>
                    <a:pt x="10" y="533"/>
                  </a:cubicBezTo>
                  <a:cubicBezTo>
                    <a:pt x="0" y="584"/>
                    <a:pt x="3" y="635"/>
                    <a:pt x="29" y="681"/>
                  </a:cubicBezTo>
                  <a:cubicBezTo>
                    <a:pt x="52" y="722"/>
                    <a:pt x="98" y="760"/>
                    <a:pt x="144" y="770"/>
                  </a:cubicBezTo>
                  <a:cubicBezTo>
                    <a:pt x="162" y="774"/>
                    <a:pt x="180" y="776"/>
                    <a:pt x="198" y="776"/>
                  </a:cubicBezTo>
                  <a:cubicBezTo>
                    <a:pt x="231" y="776"/>
                    <a:pt x="264" y="768"/>
                    <a:pt x="292" y="750"/>
                  </a:cubicBezTo>
                  <a:cubicBezTo>
                    <a:pt x="332" y="724"/>
                    <a:pt x="371" y="685"/>
                    <a:pt x="380" y="635"/>
                  </a:cubicBezTo>
                  <a:cubicBezTo>
                    <a:pt x="406" y="505"/>
                    <a:pt x="433" y="374"/>
                    <a:pt x="460" y="243"/>
                  </a:cubicBezTo>
                  <a:cubicBezTo>
                    <a:pt x="470" y="192"/>
                    <a:pt x="467" y="141"/>
                    <a:pt x="441" y="95"/>
                  </a:cubicBezTo>
                  <a:cubicBezTo>
                    <a:pt x="418" y="56"/>
                    <a:pt x="372" y="18"/>
                    <a:pt x="326" y="7"/>
                  </a:cubicBezTo>
                  <a:cubicBezTo>
                    <a:pt x="309" y="3"/>
                    <a:pt x="291" y="1"/>
                    <a:pt x="272" y="1"/>
                  </a:cubicBezTo>
                  <a:close/>
                </a:path>
              </a:pathLst>
            </a:custGeom>
            <a:solidFill>
              <a:srgbClr val="7744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19"/>
            <p:cNvSpPr/>
            <p:nvPr/>
          </p:nvSpPr>
          <p:spPr>
            <a:xfrm>
              <a:off x="2198325" y="4031850"/>
              <a:ext cx="12375" cy="40225"/>
            </a:xfrm>
            <a:custGeom>
              <a:avLst/>
              <a:gdLst/>
              <a:ahLst/>
              <a:cxnLst/>
              <a:rect l="l" t="t" r="r" b="b"/>
              <a:pathLst>
                <a:path w="495" h="1609" extrusionOk="0">
                  <a:moveTo>
                    <a:pt x="208" y="0"/>
                  </a:moveTo>
                  <a:cubicBezTo>
                    <a:pt x="206" y="0"/>
                    <a:pt x="203" y="0"/>
                    <a:pt x="200" y="0"/>
                  </a:cubicBezTo>
                  <a:cubicBezTo>
                    <a:pt x="103" y="4"/>
                    <a:pt x="0" y="84"/>
                    <a:pt x="9" y="191"/>
                  </a:cubicBezTo>
                  <a:lnTo>
                    <a:pt x="102" y="1416"/>
                  </a:lnTo>
                  <a:cubicBezTo>
                    <a:pt x="110" y="1514"/>
                    <a:pt x="181" y="1609"/>
                    <a:pt x="286" y="1609"/>
                  </a:cubicBezTo>
                  <a:cubicBezTo>
                    <a:pt x="289" y="1609"/>
                    <a:pt x="292" y="1608"/>
                    <a:pt x="294" y="1608"/>
                  </a:cubicBezTo>
                  <a:cubicBezTo>
                    <a:pt x="391" y="1603"/>
                    <a:pt x="494" y="1523"/>
                    <a:pt x="487" y="1416"/>
                  </a:cubicBezTo>
                  <a:lnTo>
                    <a:pt x="392" y="191"/>
                  </a:lnTo>
                  <a:cubicBezTo>
                    <a:pt x="385" y="95"/>
                    <a:pt x="313" y="0"/>
                    <a:pt x="208" y="0"/>
                  </a:cubicBezTo>
                  <a:close/>
                </a:path>
              </a:pathLst>
            </a:custGeom>
            <a:solidFill>
              <a:srgbClr val="7744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19"/>
            <p:cNvSpPr/>
            <p:nvPr/>
          </p:nvSpPr>
          <p:spPr>
            <a:xfrm>
              <a:off x="2497100" y="3874775"/>
              <a:ext cx="864675" cy="675825"/>
            </a:xfrm>
            <a:custGeom>
              <a:avLst/>
              <a:gdLst/>
              <a:ahLst/>
              <a:cxnLst/>
              <a:rect l="l" t="t" r="r" b="b"/>
              <a:pathLst>
                <a:path w="34587" h="27033" extrusionOk="0">
                  <a:moveTo>
                    <a:pt x="34587" y="1"/>
                  </a:moveTo>
                  <a:cubicBezTo>
                    <a:pt x="7079" y="14466"/>
                    <a:pt x="0" y="27033"/>
                    <a:pt x="0" y="27033"/>
                  </a:cubicBezTo>
                  <a:lnTo>
                    <a:pt x="5399" y="27033"/>
                  </a:lnTo>
                  <a:cubicBezTo>
                    <a:pt x="19601" y="17403"/>
                    <a:pt x="34586" y="1"/>
                    <a:pt x="345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19"/>
            <p:cNvSpPr/>
            <p:nvPr/>
          </p:nvSpPr>
          <p:spPr>
            <a:xfrm>
              <a:off x="2709450" y="4117650"/>
              <a:ext cx="894350" cy="433050"/>
            </a:xfrm>
            <a:custGeom>
              <a:avLst/>
              <a:gdLst/>
              <a:ahLst/>
              <a:cxnLst/>
              <a:rect l="l" t="t" r="r" b="b"/>
              <a:pathLst>
                <a:path w="35774" h="17322" extrusionOk="0">
                  <a:moveTo>
                    <a:pt x="35774" y="1"/>
                  </a:moveTo>
                  <a:lnTo>
                    <a:pt x="35774" y="1"/>
                  </a:lnTo>
                  <a:cubicBezTo>
                    <a:pt x="15545" y="2449"/>
                    <a:pt x="0" y="17318"/>
                    <a:pt x="0" y="17318"/>
                  </a:cubicBezTo>
                  <a:lnTo>
                    <a:pt x="5205" y="17321"/>
                  </a:lnTo>
                  <a:cubicBezTo>
                    <a:pt x="12589" y="14165"/>
                    <a:pt x="35773" y="1"/>
                    <a:pt x="357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19"/>
            <p:cNvSpPr/>
            <p:nvPr/>
          </p:nvSpPr>
          <p:spPr>
            <a:xfrm>
              <a:off x="1720050" y="3829525"/>
              <a:ext cx="440325" cy="721075"/>
            </a:xfrm>
            <a:custGeom>
              <a:avLst/>
              <a:gdLst/>
              <a:ahLst/>
              <a:cxnLst/>
              <a:rect l="l" t="t" r="r" b="b"/>
              <a:pathLst>
                <a:path w="17613" h="28843" extrusionOk="0">
                  <a:moveTo>
                    <a:pt x="0" y="0"/>
                  </a:moveTo>
                  <a:cubicBezTo>
                    <a:pt x="0" y="0"/>
                    <a:pt x="3588" y="13672"/>
                    <a:pt x="13555" y="28843"/>
                  </a:cubicBezTo>
                  <a:lnTo>
                    <a:pt x="17612" y="28843"/>
                  </a:lnTo>
                  <a:cubicBezTo>
                    <a:pt x="17612" y="28843"/>
                    <a:pt x="12481" y="9934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19"/>
            <p:cNvSpPr/>
            <p:nvPr/>
          </p:nvSpPr>
          <p:spPr>
            <a:xfrm>
              <a:off x="1591750" y="3913375"/>
              <a:ext cx="373275" cy="637225"/>
            </a:xfrm>
            <a:custGeom>
              <a:avLst/>
              <a:gdLst/>
              <a:ahLst/>
              <a:cxnLst/>
              <a:rect l="l" t="t" r="r" b="b"/>
              <a:pathLst>
                <a:path w="14931" h="25489" extrusionOk="0">
                  <a:moveTo>
                    <a:pt x="0" y="1"/>
                  </a:moveTo>
                  <a:cubicBezTo>
                    <a:pt x="0" y="1"/>
                    <a:pt x="5248" y="18367"/>
                    <a:pt x="11898" y="25489"/>
                  </a:cubicBezTo>
                  <a:lnTo>
                    <a:pt x="14930" y="25489"/>
                  </a:lnTo>
                  <a:cubicBezTo>
                    <a:pt x="14930" y="25489"/>
                    <a:pt x="11197" y="11365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31" name="Google Shape;831;p19"/>
          <p:cNvSpPr/>
          <p:nvPr/>
        </p:nvSpPr>
        <p:spPr>
          <a:xfrm>
            <a:off x="8217820" y="0"/>
            <a:ext cx="926174" cy="5706018"/>
          </a:xfrm>
          <a:custGeom>
            <a:avLst/>
            <a:gdLst/>
            <a:ahLst/>
            <a:cxnLst/>
            <a:rect l="l" t="t" r="r" b="b"/>
            <a:pathLst>
              <a:path w="14262" h="87866" extrusionOk="0">
                <a:moveTo>
                  <a:pt x="6527" y="0"/>
                </a:moveTo>
                <a:lnTo>
                  <a:pt x="268" y="15200"/>
                </a:lnTo>
                <a:lnTo>
                  <a:pt x="3864" y="53339"/>
                </a:lnTo>
                <a:cubicBezTo>
                  <a:pt x="3765" y="53265"/>
                  <a:pt x="3668" y="53190"/>
                  <a:pt x="3571" y="53116"/>
                </a:cubicBezTo>
                <a:cubicBezTo>
                  <a:pt x="3233" y="52860"/>
                  <a:pt x="2894" y="52607"/>
                  <a:pt x="2554" y="52355"/>
                </a:cubicBezTo>
                <a:cubicBezTo>
                  <a:pt x="2224" y="52112"/>
                  <a:pt x="1895" y="51864"/>
                  <a:pt x="1557" y="51630"/>
                </a:cubicBezTo>
                <a:cubicBezTo>
                  <a:pt x="1203" y="51386"/>
                  <a:pt x="799" y="51195"/>
                  <a:pt x="422" y="50987"/>
                </a:cubicBezTo>
                <a:cubicBezTo>
                  <a:pt x="385" y="50967"/>
                  <a:pt x="349" y="50958"/>
                  <a:pt x="313" y="50958"/>
                </a:cubicBezTo>
                <a:cubicBezTo>
                  <a:pt x="136" y="50958"/>
                  <a:pt x="1" y="51185"/>
                  <a:pt x="150" y="51339"/>
                </a:cubicBezTo>
                <a:cubicBezTo>
                  <a:pt x="435" y="51632"/>
                  <a:pt x="706" y="51945"/>
                  <a:pt x="1003" y="52225"/>
                </a:cubicBezTo>
                <a:cubicBezTo>
                  <a:pt x="1309" y="52518"/>
                  <a:pt x="1645" y="52782"/>
                  <a:pt x="1963" y="53060"/>
                </a:cubicBezTo>
                <a:cubicBezTo>
                  <a:pt x="2272" y="53332"/>
                  <a:pt x="2579" y="53605"/>
                  <a:pt x="2886" y="53882"/>
                </a:cubicBezTo>
                <a:cubicBezTo>
                  <a:pt x="3034" y="54015"/>
                  <a:pt x="3182" y="54149"/>
                  <a:pt x="3330" y="54283"/>
                </a:cubicBezTo>
                <a:cubicBezTo>
                  <a:pt x="3437" y="54382"/>
                  <a:pt x="3543" y="54482"/>
                  <a:pt x="3677" y="54539"/>
                </a:cubicBezTo>
                <a:cubicBezTo>
                  <a:pt x="3774" y="54581"/>
                  <a:pt x="3881" y="54598"/>
                  <a:pt x="3985" y="54619"/>
                </a:cubicBezTo>
                <a:lnTo>
                  <a:pt x="7119" y="87865"/>
                </a:lnTo>
                <a:lnTo>
                  <a:pt x="14261" y="81880"/>
                </a:lnTo>
                <a:lnTo>
                  <a:pt x="8716" y="45363"/>
                </a:lnTo>
                <a:cubicBezTo>
                  <a:pt x="8801" y="45320"/>
                  <a:pt x="8877" y="45255"/>
                  <a:pt x="8934" y="45170"/>
                </a:cubicBezTo>
                <a:cubicBezTo>
                  <a:pt x="9247" y="44702"/>
                  <a:pt x="9585" y="44242"/>
                  <a:pt x="9858" y="43749"/>
                </a:cubicBezTo>
                <a:cubicBezTo>
                  <a:pt x="10132" y="43256"/>
                  <a:pt x="10406" y="42762"/>
                  <a:pt x="10681" y="42269"/>
                </a:cubicBezTo>
                <a:cubicBezTo>
                  <a:pt x="10763" y="42121"/>
                  <a:pt x="10635" y="41960"/>
                  <a:pt x="10496" y="41960"/>
                </a:cubicBezTo>
                <a:cubicBezTo>
                  <a:pt x="10450" y="41960"/>
                  <a:pt x="10402" y="41978"/>
                  <a:pt x="10361" y="42022"/>
                </a:cubicBezTo>
                <a:cubicBezTo>
                  <a:pt x="9976" y="42430"/>
                  <a:pt x="9591" y="42839"/>
                  <a:pt x="9206" y="43246"/>
                </a:cubicBezTo>
                <a:cubicBezTo>
                  <a:pt x="8962" y="43504"/>
                  <a:pt x="8739" y="43784"/>
                  <a:pt x="8519" y="44065"/>
                </a:cubicBezTo>
                <a:lnTo>
                  <a:pt x="6820" y="32883"/>
                </a:lnTo>
                <a:cubicBezTo>
                  <a:pt x="6931" y="32823"/>
                  <a:pt x="7032" y="32738"/>
                  <a:pt x="7111" y="32626"/>
                </a:cubicBezTo>
                <a:cubicBezTo>
                  <a:pt x="7753" y="31721"/>
                  <a:pt x="8396" y="30815"/>
                  <a:pt x="9038" y="29910"/>
                </a:cubicBezTo>
                <a:cubicBezTo>
                  <a:pt x="9350" y="29470"/>
                  <a:pt x="9663" y="29031"/>
                  <a:pt x="9976" y="28590"/>
                </a:cubicBezTo>
                <a:cubicBezTo>
                  <a:pt x="10135" y="28366"/>
                  <a:pt x="10311" y="28146"/>
                  <a:pt x="10455" y="27909"/>
                </a:cubicBezTo>
                <a:cubicBezTo>
                  <a:pt x="10604" y="27662"/>
                  <a:pt x="10719" y="27385"/>
                  <a:pt x="10846" y="27125"/>
                </a:cubicBezTo>
                <a:cubicBezTo>
                  <a:pt x="10932" y="26950"/>
                  <a:pt x="10803" y="26794"/>
                  <a:pt x="10650" y="26794"/>
                </a:cubicBezTo>
                <a:cubicBezTo>
                  <a:pt x="10598" y="26794"/>
                  <a:pt x="10543" y="26812"/>
                  <a:pt x="10494" y="26853"/>
                </a:cubicBezTo>
                <a:cubicBezTo>
                  <a:pt x="10281" y="27029"/>
                  <a:pt x="10052" y="27197"/>
                  <a:pt x="9849" y="27385"/>
                </a:cubicBezTo>
                <a:cubicBezTo>
                  <a:pt x="9649" y="27573"/>
                  <a:pt x="9477" y="27801"/>
                  <a:pt x="9295" y="28007"/>
                </a:cubicBezTo>
                <a:cubicBezTo>
                  <a:pt x="8935" y="28415"/>
                  <a:pt x="8576" y="28825"/>
                  <a:pt x="8216" y="29233"/>
                </a:cubicBezTo>
                <a:cubicBezTo>
                  <a:pt x="8209" y="29215"/>
                  <a:pt x="8202" y="29198"/>
                  <a:pt x="8195" y="29182"/>
                </a:cubicBezTo>
                <a:cubicBezTo>
                  <a:pt x="8142" y="29040"/>
                  <a:pt x="8098" y="28894"/>
                  <a:pt x="8066" y="28746"/>
                </a:cubicBezTo>
                <a:cubicBezTo>
                  <a:pt x="8004" y="28469"/>
                  <a:pt x="7988" y="28188"/>
                  <a:pt x="8012" y="27896"/>
                </a:cubicBezTo>
                <a:cubicBezTo>
                  <a:pt x="8020" y="27781"/>
                  <a:pt x="7928" y="27719"/>
                  <a:pt x="7833" y="27719"/>
                </a:cubicBezTo>
                <a:cubicBezTo>
                  <a:pt x="7756" y="27719"/>
                  <a:pt x="7677" y="27761"/>
                  <a:pt x="7652" y="27848"/>
                </a:cubicBezTo>
                <a:cubicBezTo>
                  <a:pt x="7561" y="28162"/>
                  <a:pt x="7516" y="28492"/>
                  <a:pt x="7521" y="28820"/>
                </a:cubicBezTo>
                <a:cubicBezTo>
                  <a:pt x="7523" y="28994"/>
                  <a:pt x="7542" y="29166"/>
                  <a:pt x="7569" y="29337"/>
                </a:cubicBezTo>
                <a:cubicBezTo>
                  <a:pt x="7581" y="29414"/>
                  <a:pt x="7592" y="29495"/>
                  <a:pt x="7615" y="29569"/>
                </a:cubicBezTo>
                <a:cubicBezTo>
                  <a:pt x="7638" y="29647"/>
                  <a:pt x="7687" y="29712"/>
                  <a:pt x="7740" y="29774"/>
                </a:cubicBezTo>
                <a:cubicBezTo>
                  <a:pt x="7345" y="30222"/>
                  <a:pt x="6949" y="30672"/>
                  <a:pt x="6553" y="31122"/>
                </a:cubicBezTo>
                <a:lnTo>
                  <a:pt x="3937" y="13889"/>
                </a:lnTo>
                <a:lnTo>
                  <a:pt x="9696" y="0"/>
                </a:lnTo>
                <a:close/>
              </a:path>
            </a:pathLst>
          </a:custGeom>
          <a:solidFill>
            <a:srgbClr val="72814F">
              <a:alpha val="367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BLANK_1_1_1_1_1">
    <p:spTree>
      <p:nvGrpSpPr>
        <p:cNvPr id="1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p2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834" name="Google Shape;834;p20"/>
          <p:cNvSpPr txBox="1">
            <a:spLocks noGrp="1"/>
          </p:cNvSpPr>
          <p:nvPr>
            <p:ph type="subTitle" idx="1"/>
          </p:nvPr>
        </p:nvSpPr>
        <p:spPr>
          <a:xfrm>
            <a:off x="720000" y="1784698"/>
            <a:ext cx="23364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5" name="Google Shape;835;p20"/>
          <p:cNvSpPr txBox="1">
            <a:spLocks noGrp="1"/>
          </p:cNvSpPr>
          <p:nvPr>
            <p:ph type="subTitle" idx="2"/>
          </p:nvPr>
        </p:nvSpPr>
        <p:spPr>
          <a:xfrm>
            <a:off x="3403800" y="1784698"/>
            <a:ext cx="23364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6" name="Google Shape;836;p20"/>
          <p:cNvSpPr txBox="1">
            <a:spLocks noGrp="1"/>
          </p:cNvSpPr>
          <p:nvPr>
            <p:ph type="subTitle" idx="3"/>
          </p:nvPr>
        </p:nvSpPr>
        <p:spPr>
          <a:xfrm>
            <a:off x="6087600" y="1784698"/>
            <a:ext cx="23364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7" name="Google Shape;837;p20"/>
          <p:cNvSpPr txBox="1">
            <a:spLocks noGrp="1"/>
          </p:cNvSpPr>
          <p:nvPr>
            <p:ph type="subTitle" idx="4"/>
          </p:nvPr>
        </p:nvSpPr>
        <p:spPr>
          <a:xfrm>
            <a:off x="720000" y="3032149"/>
            <a:ext cx="23364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8" name="Google Shape;838;p20"/>
          <p:cNvSpPr txBox="1">
            <a:spLocks noGrp="1"/>
          </p:cNvSpPr>
          <p:nvPr>
            <p:ph type="subTitle" idx="5"/>
          </p:nvPr>
        </p:nvSpPr>
        <p:spPr>
          <a:xfrm>
            <a:off x="3403800" y="3032149"/>
            <a:ext cx="23364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9" name="Google Shape;839;p20"/>
          <p:cNvSpPr txBox="1">
            <a:spLocks noGrp="1"/>
          </p:cNvSpPr>
          <p:nvPr>
            <p:ph type="subTitle" idx="6"/>
          </p:nvPr>
        </p:nvSpPr>
        <p:spPr>
          <a:xfrm>
            <a:off x="6087600" y="3032149"/>
            <a:ext cx="23364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0" name="Google Shape;840;p20"/>
          <p:cNvSpPr txBox="1">
            <a:spLocks noGrp="1"/>
          </p:cNvSpPr>
          <p:nvPr>
            <p:ph type="subTitle" idx="7"/>
          </p:nvPr>
        </p:nvSpPr>
        <p:spPr>
          <a:xfrm>
            <a:off x="715100" y="1277750"/>
            <a:ext cx="2336400" cy="509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41" name="Google Shape;841;p20"/>
          <p:cNvSpPr txBox="1">
            <a:spLocks noGrp="1"/>
          </p:cNvSpPr>
          <p:nvPr>
            <p:ph type="subTitle" idx="8"/>
          </p:nvPr>
        </p:nvSpPr>
        <p:spPr>
          <a:xfrm>
            <a:off x="3403800" y="1277750"/>
            <a:ext cx="2336400" cy="509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42" name="Google Shape;842;p20"/>
          <p:cNvSpPr txBox="1">
            <a:spLocks noGrp="1"/>
          </p:cNvSpPr>
          <p:nvPr>
            <p:ph type="subTitle" idx="9"/>
          </p:nvPr>
        </p:nvSpPr>
        <p:spPr>
          <a:xfrm>
            <a:off x="6092500" y="1277750"/>
            <a:ext cx="2336400" cy="509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43" name="Google Shape;843;p20"/>
          <p:cNvSpPr txBox="1">
            <a:spLocks noGrp="1"/>
          </p:cNvSpPr>
          <p:nvPr>
            <p:ph type="subTitle" idx="13"/>
          </p:nvPr>
        </p:nvSpPr>
        <p:spPr>
          <a:xfrm>
            <a:off x="715100" y="2520625"/>
            <a:ext cx="2336400" cy="509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44" name="Google Shape;844;p20"/>
          <p:cNvSpPr txBox="1">
            <a:spLocks noGrp="1"/>
          </p:cNvSpPr>
          <p:nvPr>
            <p:ph type="subTitle" idx="14"/>
          </p:nvPr>
        </p:nvSpPr>
        <p:spPr>
          <a:xfrm>
            <a:off x="3403800" y="2520625"/>
            <a:ext cx="2336400" cy="509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45" name="Google Shape;845;p20"/>
          <p:cNvSpPr txBox="1">
            <a:spLocks noGrp="1"/>
          </p:cNvSpPr>
          <p:nvPr>
            <p:ph type="subTitle" idx="15"/>
          </p:nvPr>
        </p:nvSpPr>
        <p:spPr>
          <a:xfrm>
            <a:off x="6092500" y="2520625"/>
            <a:ext cx="2336400" cy="509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46" name="Google Shape;846;p20"/>
          <p:cNvSpPr/>
          <p:nvPr/>
        </p:nvSpPr>
        <p:spPr>
          <a:xfrm>
            <a:off x="8630750" y="2833475"/>
            <a:ext cx="1439975" cy="293125"/>
          </a:xfrm>
          <a:custGeom>
            <a:avLst/>
            <a:gdLst/>
            <a:ahLst/>
            <a:cxnLst/>
            <a:rect l="l" t="t" r="r" b="b"/>
            <a:pathLst>
              <a:path w="57599" h="11725" extrusionOk="0">
                <a:moveTo>
                  <a:pt x="57599" y="0"/>
                </a:moveTo>
                <a:cubicBezTo>
                  <a:pt x="56951" y="276"/>
                  <a:pt x="56324" y="630"/>
                  <a:pt x="55723" y="991"/>
                </a:cubicBezTo>
                <a:cubicBezTo>
                  <a:pt x="52402" y="2987"/>
                  <a:pt x="49289" y="5329"/>
                  <a:pt x="46451" y="7970"/>
                </a:cubicBezTo>
                <a:cubicBezTo>
                  <a:pt x="46204" y="8042"/>
                  <a:pt x="45965" y="8075"/>
                  <a:pt x="45731" y="8075"/>
                </a:cubicBezTo>
                <a:cubicBezTo>
                  <a:pt x="43817" y="8075"/>
                  <a:pt x="42318" y="5836"/>
                  <a:pt x="40849" y="4326"/>
                </a:cubicBezTo>
                <a:cubicBezTo>
                  <a:pt x="39165" y="2591"/>
                  <a:pt x="36747" y="1618"/>
                  <a:pt x="34335" y="1618"/>
                </a:cubicBezTo>
                <a:cubicBezTo>
                  <a:pt x="33641" y="1618"/>
                  <a:pt x="32947" y="1699"/>
                  <a:pt x="32271" y="1865"/>
                </a:cubicBezTo>
                <a:cubicBezTo>
                  <a:pt x="29041" y="2660"/>
                  <a:pt x="26523" y="5154"/>
                  <a:pt x="23504" y="6551"/>
                </a:cubicBezTo>
                <a:cubicBezTo>
                  <a:pt x="23171" y="6706"/>
                  <a:pt x="22815" y="6849"/>
                  <a:pt x="22452" y="6849"/>
                </a:cubicBezTo>
                <a:cubicBezTo>
                  <a:pt x="22405" y="6849"/>
                  <a:pt x="22358" y="6847"/>
                  <a:pt x="22310" y="6842"/>
                </a:cubicBezTo>
                <a:cubicBezTo>
                  <a:pt x="21755" y="6781"/>
                  <a:pt x="21316" y="6368"/>
                  <a:pt x="20846" y="6068"/>
                </a:cubicBezTo>
                <a:cubicBezTo>
                  <a:pt x="20182" y="5641"/>
                  <a:pt x="19216" y="5430"/>
                  <a:pt x="18225" y="5430"/>
                </a:cubicBezTo>
                <a:cubicBezTo>
                  <a:pt x="16860" y="5430"/>
                  <a:pt x="15447" y="5831"/>
                  <a:pt x="14709" y="6628"/>
                </a:cubicBezTo>
                <a:cubicBezTo>
                  <a:pt x="13984" y="5350"/>
                  <a:pt x="12470" y="4684"/>
                  <a:pt x="10989" y="4684"/>
                </a:cubicBezTo>
                <a:cubicBezTo>
                  <a:pt x="10800" y="4684"/>
                  <a:pt x="10612" y="4695"/>
                  <a:pt x="10426" y="4717"/>
                </a:cubicBezTo>
                <a:cubicBezTo>
                  <a:pt x="8780" y="4910"/>
                  <a:pt x="7298" y="5819"/>
                  <a:pt x="6041" y="6900"/>
                </a:cubicBezTo>
                <a:cubicBezTo>
                  <a:pt x="5886" y="7033"/>
                  <a:pt x="5714" y="7177"/>
                  <a:pt x="5511" y="7177"/>
                </a:cubicBezTo>
                <a:cubicBezTo>
                  <a:pt x="5509" y="7177"/>
                  <a:pt x="5507" y="7177"/>
                  <a:pt x="5505" y="7177"/>
                </a:cubicBezTo>
                <a:cubicBezTo>
                  <a:pt x="5296" y="7175"/>
                  <a:pt x="5123" y="7023"/>
                  <a:pt x="4958" y="6895"/>
                </a:cubicBezTo>
                <a:cubicBezTo>
                  <a:pt x="4680" y="6681"/>
                  <a:pt x="4334" y="6590"/>
                  <a:pt x="3951" y="6590"/>
                </a:cubicBezTo>
                <a:cubicBezTo>
                  <a:pt x="2598" y="6590"/>
                  <a:pt x="795" y="7733"/>
                  <a:pt x="0" y="8680"/>
                </a:cubicBezTo>
                <a:cubicBezTo>
                  <a:pt x="19232" y="8866"/>
                  <a:pt x="38455" y="9885"/>
                  <a:pt x="57599" y="11724"/>
                </a:cubicBezTo>
                <a:lnTo>
                  <a:pt x="5759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7" name="Google Shape;847;p20"/>
          <p:cNvSpPr/>
          <p:nvPr/>
        </p:nvSpPr>
        <p:spPr>
          <a:xfrm>
            <a:off x="50" y="4020886"/>
            <a:ext cx="9143994" cy="1122474"/>
          </a:xfrm>
          <a:custGeom>
            <a:avLst/>
            <a:gdLst/>
            <a:ahLst/>
            <a:cxnLst/>
            <a:rect l="l" t="t" r="r" b="b"/>
            <a:pathLst>
              <a:path w="208422" h="53242" extrusionOk="0">
                <a:moveTo>
                  <a:pt x="0" y="0"/>
                </a:moveTo>
                <a:lnTo>
                  <a:pt x="0" y="53241"/>
                </a:lnTo>
                <a:lnTo>
                  <a:pt x="208421" y="53241"/>
                </a:lnTo>
                <a:lnTo>
                  <a:pt x="20842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48" name="Google Shape;848;p20"/>
          <p:cNvGrpSpPr/>
          <p:nvPr/>
        </p:nvGrpSpPr>
        <p:grpSpPr>
          <a:xfrm>
            <a:off x="2000212" y="4020506"/>
            <a:ext cx="3932825" cy="1122474"/>
            <a:chOff x="2000213" y="3812450"/>
            <a:chExt cx="3932825" cy="1331050"/>
          </a:xfrm>
        </p:grpSpPr>
        <p:sp>
          <p:nvSpPr>
            <p:cNvPr id="849" name="Google Shape;849;p20"/>
            <p:cNvSpPr/>
            <p:nvPr/>
          </p:nvSpPr>
          <p:spPr>
            <a:xfrm>
              <a:off x="2000213" y="3812450"/>
              <a:ext cx="3932825" cy="1331050"/>
            </a:xfrm>
            <a:custGeom>
              <a:avLst/>
              <a:gdLst/>
              <a:ahLst/>
              <a:cxnLst/>
              <a:rect l="l" t="t" r="r" b="b"/>
              <a:pathLst>
                <a:path w="157313" h="53242" extrusionOk="0">
                  <a:moveTo>
                    <a:pt x="123118" y="0"/>
                  </a:moveTo>
                  <a:cubicBezTo>
                    <a:pt x="99129" y="0"/>
                    <a:pt x="65301" y="1067"/>
                    <a:pt x="65301" y="1067"/>
                  </a:cubicBezTo>
                  <a:cubicBezTo>
                    <a:pt x="0" y="1957"/>
                    <a:pt x="104711" y="6876"/>
                    <a:pt x="80799" y="6876"/>
                  </a:cubicBezTo>
                  <a:cubicBezTo>
                    <a:pt x="79222" y="6876"/>
                    <a:pt x="77086" y="6854"/>
                    <a:pt x="74305" y="6809"/>
                  </a:cubicBezTo>
                  <a:cubicBezTo>
                    <a:pt x="72120" y="6773"/>
                    <a:pt x="70282" y="6756"/>
                    <a:pt x="68758" y="6756"/>
                  </a:cubicBezTo>
                  <a:cubicBezTo>
                    <a:pt x="38942" y="6756"/>
                    <a:pt x="129017" y="13286"/>
                    <a:pt x="73566" y="14936"/>
                  </a:cubicBezTo>
                  <a:cubicBezTo>
                    <a:pt x="14696" y="16687"/>
                    <a:pt x="123587" y="22117"/>
                    <a:pt x="70956" y="31776"/>
                  </a:cubicBezTo>
                  <a:cubicBezTo>
                    <a:pt x="18325" y="41435"/>
                    <a:pt x="57204" y="53241"/>
                    <a:pt x="57204" y="53241"/>
                  </a:cubicBezTo>
                  <a:lnTo>
                    <a:pt x="120561" y="53241"/>
                  </a:lnTo>
                  <a:cubicBezTo>
                    <a:pt x="120561" y="53241"/>
                    <a:pt x="61604" y="35244"/>
                    <a:pt x="89660" y="34643"/>
                  </a:cubicBezTo>
                  <a:cubicBezTo>
                    <a:pt x="117715" y="34042"/>
                    <a:pt x="155774" y="29796"/>
                    <a:pt x="134243" y="29300"/>
                  </a:cubicBezTo>
                  <a:cubicBezTo>
                    <a:pt x="113358" y="28819"/>
                    <a:pt x="53489" y="17503"/>
                    <a:pt x="87832" y="17503"/>
                  </a:cubicBezTo>
                  <a:cubicBezTo>
                    <a:pt x="88894" y="17503"/>
                    <a:pt x="90046" y="17514"/>
                    <a:pt x="91291" y="17536"/>
                  </a:cubicBezTo>
                  <a:cubicBezTo>
                    <a:pt x="93880" y="17583"/>
                    <a:pt x="96337" y="17604"/>
                    <a:pt x="98665" y="17604"/>
                  </a:cubicBezTo>
                  <a:cubicBezTo>
                    <a:pt x="133697" y="17604"/>
                    <a:pt x="139709" y="12676"/>
                    <a:pt x="130329" y="12211"/>
                  </a:cubicBezTo>
                  <a:cubicBezTo>
                    <a:pt x="120324" y="11716"/>
                    <a:pt x="86615" y="10230"/>
                    <a:pt x="134895" y="3791"/>
                  </a:cubicBezTo>
                  <a:cubicBezTo>
                    <a:pt x="157313" y="801"/>
                    <a:pt x="143910" y="0"/>
                    <a:pt x="1231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20"/>
            <p:cNvSpPr/>
            <p:nvPr/>
          </p:nvSpPr>
          <p:spPr>
            <a:xfrm>
              <a:off x="3494438" y="4783650"/>
              <a:ext cx="185550" cy="320800"/>
            </a:xfrm>
            <a:custGeom>
              <a:avLst/>
              <a:gdLst/>
              <a:ahLst/>
              <a:cxnLst/>
              <a:rect l="l" t="t" r="r" b="b"/>
              <a:pathLst>
                <a:path w="7422" h="12832" extrusionOk="0">
                  <a:moveTo>
                    <a:pt x="3339" y="1"/>
                  </a:moveTo>
                  <a:cubicBezTo>
                    <a:pt x="3324" y="1"/>
                    <a:pt x="3308" y="3"/>
                    <a:pt x="3291" y="7"/>
                  </a:cubicBezTo>
                  <a:cubicBezTo>
                    <a:pt x="1342" y="469"/>
                    <a:pt x="123" y="2583"/>
                    <a:pt x="45" y="4479"/>
                  </a:cubicBezTo>
                  <a:cubicBezTo>
                    <a:pt x="0" y="5568"/>
                    <a:pt x="218" y="6699"/>
                    <a:pt x="699" y="7678"/>
                  </a:cubicBezTo>
                  <a:cubicBezTo>
                    <a:pt x="1245" y="8791"/>
                    <a:pt x="2125" y="9773"/>
                    <a:pt x="3032" y="10603"/>
                  </a:cubicBezTo>
                  <a:cubicBezTo>
                    <a:pt x="4089" y="11570"/>
                    <a:pt x="5265" y="12386"/>
                    <a:pt x="6642" y="12813"/>
                  </a:cubicBezTo>
                  <a:cubicBezTo>
                    <a:pt x="6682" y="12826"/>
                    <a:pt x="6723" y="12831"/>
                    <a:pt x="6763" y="12831"/>
                  </a:cubicBezTo>
                  <a:cubicBezTo>
                    <a:pt x="7106" y="12831"/>
                    <a:pt x="7421" y="12409"/>
                    <a:pt x="7194" y="12096"/>
                  </a:cubicBezTo>
                  <a:cubicBezTo>
                    <a:pt x="6548" y="11204"/>
                    <a:pt x="5741" y="10463"/>
                    <a:pt x="4922" y="9734"/>
                  </a:cubicBezTo>
                  <a:cubicBezTo>
                    <a:pt x="4118" y="9018"/>
                    <a:pt x="3405" y="8267"/>
                    <a:pt x="2877" y="7419"/>
                  </a:cubicBezTo>
                  <a:cubicBezTo>
                    <a:pt x="2731" y="7186"/>
                    <a:pt x="2604" y="6945"/>
                    <a:pt x="2477" y="6703"/>
                  </a:cubicBezTo>
                  <a:cubicBezTo>
                    <a:pt x="2418" y="6588"/>
                    <a:pt x="2355" y="6477"/>
                    <a:pt x="2298" y="6362"/>
                  </a:cubicBezTo>
                  <a:cubicBezTo>
                    <a:pt x="2279" y="6323"/>
                    <a:pt x="2197" y="6141"/>
                    <a:pt x="2194" y="6141"/>
                  </a:cubicBezTo>
                  <a:lnTo>
                    <a:pt x="2194" y="6141"/>
                  </a:lnTo>
                  <a:cubicBezTo>
                    <a:pt x="2194" y="6141"/>
                    <a:pt x="2197" y="6149"/>
                    <a:pt x="2204" y="6169"/>
                  </a:cubicBezTo>
                  <a:lnTo>
                    <a:pt x="2204" y="6169"/>
                  </a:lnTo>
                  <a:cubicBezTo>
                    <a:pt x="2041" y="5762"/>
                    <a:pt x="1934" y="5340"/>
                    <a:pt x="1858" y="4908"/>
                  </a:cubicBezTo>
                  <a:cubicBezTo>
                    <a:pt x="1857" y="4906"/>
                    <a:pt x="1854" y="4882"/>
                    <a:pt x="1851" y="4860"/>
                  </a:cubicBezTo>
                  <a:lnTo>
                    <a:pt x="1851" y="4860"/>
                  </a:lnTo>
                  <a:cubicBezTo>
                    <a:pt x="1847" y="4825"/>
                    <a:pt x="1840" y="4762"/>
                    <a:pt x="1839" y="4749"/>
                  </a:cubicBezTo>
                  <a:cubicBezTo>
                    <a:pt x="1830" y="4645"/>
                    <a:pt x="1822" y="4540"/>
                    <a:pt x="1817" y="4434"/>
                  </a:cubicBezTo>
                  <a:cubicBezTo>
                    <a:pt x="1807" y="4212"/>
                    <a:pt x="1815" y="3989"/>
                    <a:pt x="1813" y="3765"/>
                  </a:cubicBezTo>
                  <a:cubicBezTo>
                    <a:pt x="1809" y="3330"/>
                    <a:pt x="1830" y="2970"/>
                    <a:pt x="1921" y="2575"/>
                  </a:cubicBezTo>
                  <a:cubicBezTo>
                    <a:pt x="2135" y="1654"/>
                    <a:pt x="2652" y="875"/>
                    <a:pt x="3426" y="328"/>
                  </a:cubicBezTo>
                  <a:cubicBezTo>
                    <a:pt x="3572" y="225"/>
                    <a:pt x="3506" y="1"/>
                    <a:pt x="33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20"/>
            <p:cNvSpPr/>
            <p:nvPr/>
          </p:nvSpPr>
          <p:spPr>
            <a:xfrm>
              <a:off x="3961588" y="4606325"/>
              <a:ext cx="378850" cy="435850"/>
            </a:xfrm>
            <a:custGeom>
              <a:avLst/>
              <a:gdLst/>
              <a:ahLst/>
              <a:cxnLst/>
              <a:rect l="l" t="t" r="r" b="b"/>
              <a:pathLst>
                <a:path w="15154" h="17434" extrusionOk="0">
                  <a:moveTo>
                    <a:pt x="8752" y="0"/>
                  </a:moveTo>
                  <a:cubicBezTo>
                    <a:pt x="8305" y="0"/>
                    <a:pt x="7853" y="116"/>
                    <a:pt x="7415" y="196"/>
                  </a:cubicBezTo>
                  <a:cubicBezTo>
                    <a:pt x="6846" y="298"/>
                    <a:pt x="6281" y="413"/>
                    <a:pt x="5715" y="528"/>
                  </a:cubicBezTo>
                  <a:cubicBezTo>
                    <a:pt x="4765" y="722"/>
                    <a:pt x="3794" y="879"/>
                    <a:pt x="2870" y="1178"/>
                  </a:cubicBezTo>
                  <a:cubicBezTo>
                    <a:pt x="1990" y="1461"/>
                    <a:pt x="1163" y="1912"/>
                    <a:pt x="628" y="2689"/>
                  </a:cubicBezTo>
                  <a:cubicBezTo>
                    <a:pt x="86" y="3474"/>
                    <a:pt x="1" y="4435"/>
                    <a:pt x="167" y="5354"/>
                  </a:cubicBezTo>
                  <a:cubicBezTo>
                    <a:pt x="528" y="7336"/>
                    <a:pt x="2226" y="8680"/>
                    <a:pt x="3681" y="9894"/>
                  </a:cubicBezTo>
                  <a:cubicBezTo>
                    <a:pt x="5337" y="11276"/>
                    <a:pt x="7022" y="12605"/>
                    <a:pt x="8804" y="13820"/>
                  </a:cubicBezTo>
                  <a:cubicBezTo>
                    <a:pt x="9776" y="14481"/>
                    <a:pt x="10757" y="15127"/>
                    <a:pt x="11748" y="15756"/>
                  </a:cubicBezTo>
                  <a:cubicBezTo>
                    <a:pt x="12262" y="16083"/>
                    <a:pt x="12772" y="16419"/>
                    <a:pt x="13310" y="16705"/>
                  </a:cubicBezTo>
                  <a:cubicBezTo>
                    <a:pt x="13813" y="16972"/>
                    <a:pt x="14335" y="17337"/>
                    <a:pt x="14901" y="17431"/>
                  </a:cubicBezTo>
                  <a:cubicBezTo>
                    <a:pt x="14910" y="17433"/>
                    <a:pt x="14919" y="17433"/>
                    <a:pt x="14928" y="17433"/>
                  </a:cubicBezTo>
                  <a:cubicBezTo>
                    <a:pt x="15042" y="17433"/>
                    <a:pt x="15154" y="17317"/>
                    <a:pt x="15077" y="17202"/>
                  </a:cubicBezTo>
                  <a:cubicBezTo>
                    <a:pt x="14828" y="16828"/>
                    <a:pt x="14457" y="16582"/>
                    <a:pt x="14112" y="16301"/>
                  </a:cubicBezTo>
                  <a:cubicBezTo>
                    <a:pt x="13711" y="15974"/>
                    <a:pt x="13307" y="15659"/>
                    <a:pt x="12892" y="15352"/>
                  </a:cubicBezTo>
                  <a:cubicBezTo>
                    <a:pt x="12087" y="14758"/>
                    <a:pt x="11290" y="14154"/>
                    <a:pt x="10503" y="13537"/>
                  </a:cubicBezTo>
                  <a:cubicBezTo>
                    <a:pt x="8944" y="12317"/>
                    <a:pt x="7400" y="11076"/>
                    <a:pt x="5859" y="9834"/>
                  </a:cubicBezTo>
                  <a:cubicBezTo>
                    <a:pt x="5112" y="9232"/>
                    <a:pt x="4366" y="8627"/>
                    <a:pt x="3642" y="7997"/>
                  </a:cubicBezTo>
                  <a:cubicBezTo>
                    <a:pt x="2979" y="7421"/>
                    <a:pt x="2331" y="6805"/>
                    <a:pt x="1902" y="6032"/>
                  </a:cubicBezTo>
                  <a:cubicBezTo>
                    <a:pt x="1540" y="5381"/>
                    <a:pt x="1386" y="4606"/>
                    <a:pt x="1567" y="3875"/>
                  </a:cubicBezTo>
                  <a:cubicBezTo>
                    <a:pt x="1749" y="3140"/>
                    <a:pt x="2325" y="2696"/>
                    <a:pt x="2980" y="2382"/>
                  </a:cubicBezTo>
                  <a:cubicBezTo>
                    <a:pt x="3872" y="1956"/>
                    <a:pt x="4885" y="1720"/>
                    <a:pt x="5836" y="1465"/>
                  </a:cubicBezTo>
                  <a:cubicBezTo>
                    <a:pt x="6392" y="1316"/>
                    <a:pt x="6955" y="1187"/>
                    <a:pt x="7517" y="1061"/>
                  </a:cubicBezTo>
                  <a:cubicBezTo>
                    <a:pt x="8063" y="938"/>
                    <a:pt x="8629" y="871"/>
                    <a:pt x="9137" y="629"/>
                  </a:cubicBezTo>
                  <a:cubicBezTo>
                    <a:pt x="9464" y="474"/>
                    <a:pt x="9263" y="38"/>
                    <a:pt x="8969" y="10"/>
                  </a:cubicBezTo>
                  <a:cubicBezTo>
                    <a:pt x="8897" y="3"/>
                    <a:pt x="8825" y="0"/>
                    <a:pt x="87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20"/>
            <p:cNvSpPr/>
            <p:nvPr/>
          </p:nvSpPr>
          <p:spPr>
            <a:xfrm>
              <a:off x="3834813" y="4200025"/>
              <a:ext cx="98200" cy="56125"/>
            </a:xfrm>
            <a:custGeom>
              <a:avLst/>
              <a:gdLst/>
              <a:ahLst/>
              <a:cxnLst/>
              <a:rect l="l" t="t" r="r" b="b"/>
              <a:pathLst>
                <a:path w="3928" h="2245" extrusionOk="0">
                  <a:moveTo>
                    <a:pt x="3490" y="1"/>
                  </a:moveTo>
                  <a:cubicBezTo>
                    <a:pt x="3460" y="1"/>
                    <a:pt x="3429" y="3"/>
                    <a:pt x="3399" y="8"/>
                  </a:cubicBezTo>
                  <a:cubicBezTo>
                    <a:pt x="3318" y="22"/>
                    <a:pt x="3229" y="27"/>
                    <a:pt x="3150" y="49"/>
                  </a:cubicBezTo>
                  <a:cubicBezTo>
                    <a:pt x="3062" y="75"/>
                    <a:pt x="2978" y="129"/>
                    <a:pt x="2897" y="171"/>
                  </a:cubicBezTo>
                  <a:cubicBezTo>
                    <a:pt x="2755" y="246"/>
                    <a:pt x="2614" y="320"/>
                    <a:pt x="2473" y="395"/>
                  </a:cubicBezTo>
                  <a:cubicBezTo>
                    <a:pt x="2213" y="533"/>
                    <a:pt x="1928" y="655"/>
                    <a:pt x="1687" y="823"/>
                  </a:cubicBezTo>
                  <a:cubicBezTo>
                    <a:pt x="1442" y="995"/>
                    <a:pt x="1208" y="1182"/>
                    <a:pt x="957" y="1347"/>
                  </a:cubicBezTo>
                  <a:cubicBezTo>
                    <a:pt x="690" y="1523"/>
                    <a:pt x="423" y="1699"/>
                    <a:pt x="156" y="1875"/>
                  </a:cubicBezTo>
                  <a:cubicBezTo>
                    <a:pt x="1" y="1977"/>
                    <a:pt x="68" y="2245"/>
                    <a:pt x="238" y="2245"/>
                  </a:cubicBezTo>
                  <a:cubicBezTo>
                    <a:pt x="259" y="2245"/>
                    <a:pt x="282" y="2241"/>
                    <a:pt x="306" y="2231"/>
                  </a:cubicBezTo>
                  <a:lnTo>
                    <a:pt x="307" y="2233"/>
                  </a:lnTo>
                  <a:cubicBezTo>
                    <a:pt x="601" y="2121"/>
                    <a:pt x="896" y="2009"/>
                    <a:pt x="1190" y="1898"/>
                  </a:cubicBezTo>
                  <a:cubicBezTo>
                    <a:pt x="1474" y="1791"/>
                    <a:pt x="1766" y="1710"/>
                    <a:pt x="2054" y="1612"/>
                  </a:cubicBezTo>
                  <a:cubicBezTo>
                    <a:pt x="2358" y="1506"/>
                    <a:pt x="2649" y="1333"/>
                    <a:pt x="2938" y="1191"/>
                  </a:cubicBezTo>
                  <a:lnTo>
                    <a:pt x="3339" y="992"/>
                  </a:lnTo>
                  <a:cubicBezTo>
                    <a:pt x="3515" y="905"/>
                    <a:pt x="3642" y="799"/>
                    <a:pt x="3779" y="662"/>
                  </a:cubicBezTo>
                  <a:cubicBezTo>
                    <a:pt x="3902" y="540"/>
                    <a:pt x="3928" y="338"/>
                    <a:pt x="3841" y="188"/>
                  </a:cubicBezTo>
                  <a:cubicBezTo>
                    <a:pt x="3763" y="56"/>
                    <a:pt x="3631" y="1"/>
                    <a:pt x="349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20"/>
            <p:cNvSpPr/>
            <p:nvPr/>
          </p:nvSpPr>
          <p:spPr>
            <a:xfrm>
              <a:off x="4582488" y="3886300"/>
              <a:ext cx="165750" cy="213750"/>
            </a:xfrm>
            <a:custGeom>
              <a:avLst/>
              <a:gdLst/>
              <a:ahLst/>
              <a:cxnLst/>
              <a:rect l="l" t="t" r="r" b="b"/>
              <a:pathLst>
                <a:path w="6630" h="8550" extrusionOk="0">
                  <a:moveTo>
                    <a:pt x="6240" y="0"/>
                  </a:moveTo>
                  <a:cubicBezTo>
                    <a:pt x="6222" y="0"/>
                    <a:pt x="6205" y="2"/>
                    <a:pt x="6186" y="6"/>
                  </a:cubicBezTo>
                  <a:lnTo>
                    <a:pt x="6187" y="6"/>
                  </a:lnTo>
                  <a:cubicBezTo>
                    <a:pt x="4973" y="251"/>
                    <a:pt x="3740" y="538"/>
                    <a:pt x="2692" y="1225"/>
                  </a:cubicBezTo>
                  <a:cubicBezTo>
                    <a:pt x="1705" y="1871"/>
                    <a:pt x="880" y="2752"/>
                    <a:pt x="432" y="3851"/>
                  </a:cubicBezTo>
                  <a:cubicBezTo>
                    <a:pt x="1" y="4906"/>
                    <a:pt x="28" y="6074"/>
                    <a:pt x="602" y="7071"/>
                  </a:cubicBezTo>
                  <a:cubicBezTo>
                    <a:pt x="863" y="7525"/>
                    <a:pt x="1228" y="7916"/>
                    <a:pt x="1661" y="8211"/>
                  </a:cubicBezTo>
                  <a:cubicBezTo>
                    <a:pt x="1927" y="8392"/>
                    <a:pt x="2322" y="8549"/>
                    <a:pt x="2690" y="8549"/>
                  </a:cubicBezTo>
                  <a:cubicBezTo>
                    <a:pt x="2883" y="8549"/>
                    <a:pt x="3068" y="8506"/>
                    <a:pt x="3223" y="8400"/>
                  </a:cubicBezTo>
                  <a:cubicBezTo>
                    <a:pt x="3437" y="8252"/>
                    <a:pt x="3480" y="7983"/>
                    <a:pt x="3302" y="7786"/>
                  </a:cubicBezTo>
                  <a:cubicBezTo>
                    <a:pt x="3042" y="7497"/>
                    <a:pt x="2606" y="7357"/>
                    <a:pt x="2298" y="7121"/>
                  </a:cubicBezTo>
                  <a:cubicBezTo>
                    <a:pt x="2007" y="6899"/>
                    <a:pt x="1780" y="6575"/>
                    <a:pt x="1636" y="6241"/>
                  </a:cubicBezTo>
                  <a:cubicBezTo>
                    <a:pt x="1319" y="5503"/>
                    <a:pt x="1413" y="4660"/>
                    <a:pt x="1774" y="3957"/>
                  </a:cubicBezTo>
                  <a:cubicBezTo>
                    <a:pt x="2204" y="3120"/>
                    <a:pt x="2898" y="2480"/>
                    <a:pt x="3694" y="1995"/>
                  </a:cubicBezTo>
                  <a:cubicBezTo>
                    <a:pt x="4576" y="1459"/>
                    <a:pt x="5472" y="959"/>
                    <a:pt x="6382" y="470"/>
                  </a:cubicBezTo>
                  <a:cubicBezTo>
                    <a:pt x="6630" y="338"/>
                    <a:pt x="6482" y="0"/>
                    <a:pt x="624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20"/>
            <p:cNvSpPr/>
            <p:nvPr/>
          </p:nvSpPr>
          <p:spPr>
            <a:xfrm>
              <a:off x="4546988" y="4069850"/>
              <a:ext cx="45975" cy="44475"/>
            </a:xfrm>
            <a:custGeom>
              <a:avLst/>
              <a:gdLst/>
              <a:ahLst/>
              <a:cxnLst/>
              <a:rect l="l" t="t" r="r" b="b"/>
              <a:pathLst>
                <a:path w="1839" h="1779" extrusionOk="0">
                  <a:moveTo>
                    <a:pt x="511" y="1"/>
                  </a:moveTo>
                  <a:cubicBezTo>
                    <a:pt x="396" y="1"/>
                    <a:pt x="258" y="52"/>
                    <a:pt x="180" y="138"/>
                  </a:cubicBezTo>
                  <a:cubicBezTo>
                    <a:pt x="1" y="333"/>
                    <a:pt x="3" y="608"/>
                    <a:pt x="180" y="802"/>
                  </a:cubicBezTo>
                  <a:cubicBezTo>
                    <a:pt x="338" y="974"/>
                    <a:pt x="495" y="1148"/>
                    <a:pt x="653" y="1320"/>
                  </a:cubicBezTo>
                  <a:cubicBezTo>
                    <a:pt x="704" y="1376"/>
                    <a:pt x="751" y="1430"/>
                    <a:pt x="810" y="1476"/>
                  </a:cubicBezTo>
                  <a:cubicBezTo>
                    <a:pt x="870" y="1523"/>
                    <a:pt x="937" y="1552"/>
                    <a:pt x="1007" y="1584"/>
                  </a:cubicBezTo>
                  <a:cubicBezTo>
                    <a:pt x="1112" y="1634"/>
                    <a:pt x="1217" y="1685"/>
                    <a:pt x="1322" y="1735"/>
                  </a:cubicBezTo>
                  <a:cubicBezTo>
                    <a:pt x="1378" y="1762"/>
                    <a:pt x="1431" y="1778"/>
                    <a:pt x="1490" y="1778"/>
                  </a:cubicBezTo>
                  <a:cubicBezTo>
                    <a:pt x="1504" y="1778"/>
                    <a:pt x="1519" y="1777"/>
                    <a:pt x="1534" y="1775"/>
                  </a:cubicBezTo>
                  <a:cubicBezTo>
                    <a:pt x="1603" y="1765"/>
                    <a:pt x="1676" y="1737"/>
                    <a:pt x="1725" y="1684"/>
                  </a:cubicBezTo>
                  <a:cubicBezTo>
                    <a:pt x="1763" y="1641"/>
                    <a:pt x="1792" y="1592"/>
                    <a:pt x="1810" y="1537"/>
                  </a:cubicBezTo>
                  <a:cubicBezTo>
                    <a:pt x="1838" y="1451"/>
                    <a:pt x="1814" y="1359"/>
                    <a:pt x="1777" y="1281"/>
                  </a:cubicBezTo>
                  <a:cubicBezTo>
                    <a:pt x="1727" y="1179"/>
                    <a:pt x="1679" y="1076"/>
                    <a:pt x="1630" y="974"/>
                  </a:cubicBezTo>
                  <a:cubicBezTo>
                    <a:pt x="1605" y="923"/>
                    <a:pt x="1585" y="869"/>
                    <a:pt x="1556" y="820"/>
                  </a:cubicBezTo>
                  <a:cubicBezTo>
                    <a:pt x="1508" y="737"/>
                    <a:pt x="1432" y="675"/>
                    <a:pt x="1361" y="612"/>
                  </a:cubicBezTo>
                  <a:cubicBezTo>
                    <a:pt x="1189" y="454"/>
                    <a:pt x="1016" y="296"/>
                    <a:pt x="842" y="138"/>
                  </a:cubicBezTo>
                  <a:cubicBezTo>
                    <a:pt x="752" y="54"/>
                    <a:pt x="638" y="1"/>
                    <a:pt x="51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20"/>
            <p:cNvSpPr/>
            <p:nvPr/>
          </p:nvSpPr>
          <p:spPr>
            <a:xfrm>
              <a:off x="4159263" y="3985825"/>
              <a:ext cx="104825" cy="43325"/>
            </a:xfrm>
            <a:custGeom>
              <a:avLst/>
              <a:gdLst/>
              <a:ahLst/>
              <a:cxnLst/>
              <a:rect l="l" t="t" r="r" b="b"/>
              <a:pathLst>
                <a:path w="4193" h="1733" extrusionOk="0">
                  <a:moveTo>
                    <a:pt x="3558" y="1"/>
                  </a:moveTo>
                  <a:cubicBezTo>
                    <a:pt x="3508" y="1"/>
                    <a:pt x="3457" y="9"/>
                    <a:pt x="3406" y="25"/>
                  </a:cubicBezTo>
                  <a:cubicBezTo>
                    <a:pt x="2866" y="200"/>
                    <a:pt x="2325" y="374"/>
                    <a:pt x="1784" y="549"/>
                  </a:cubicBezTo>
                  <a:cubicBezTo>
                    <a:pt x="1501" y="640"/>
                    <a:pt x="1194" y="712"/>
                    <a:pt x="923" y="839"/>
                  </a:cubicBezTo>
                  <a:cubicBezTo>
                    <a:pt x="677" y="954"/>
                    <a:pt x="447" y="1116"/>
                    <a:pt x="213" y="1256"/>
                  </a:cubicBezTo>
                  <a:cubicBezTo>
                    <a:pt x="1" y="1384"/>
                    <a:pt x="86" y="1729"/>
                    <a:pt x="339" y="1729"/>
                  </a:cubicBezTo>
                  <a:cubicBezTo>
                    <a:pt x="340" y="1729"/>
                    <a:pt x="341" y="1729"/>
                    <a:pt x="341" y="1729"/>
                  </a:cubicBezTo>
                  <a:cubicBezTo>
                    <a:pt x="359" y="1729"/>
                    <a:pt x="377" y="1729"/>
                    <a:pt x="395" y="1729"/>
                  </a:cubicBezTo>
                  <a:cubicBezTo>
                    <a:pt x="519" y="1729"/>
                    <a:pt x="644" y="1732"/>
                    <a:pt x="768" y="1732"/>
                  </a:cubicBezTo>
                  <a:cubicBezTo>
                    <a:pt x="900" y="1732"/>
                    <a:pt x="1031" y="1729"/>
                    <a:pt x="1160" y="1715"/>
                  </a:cubicBezTo>
                  <a:cubicBezTo>
                    <a:pt x="1459" y="1683"/>
                    <a:pt x="1758" y="1584"/>
                    <a:pt x="2050" y="1514"/>
                  </a:cubicBezTo>
                  <a:cubicBezTo>
                    <a:pt x="2602" y="1381"/>
                    <a:pt x="3154" y="1248"/>
                    <a:pt x="3706" y="1115"/>
                  </a:cubicBezTo>
                  <a:cubicBezTo>
                    <a:pt x="3994" y="1046"/>
                    <a:pt x="4193" y="703"/>
                    <a:pt x="4101" y="420"/>
                  </a:cubicBezTo>
                  <a:cubicBezTo>
                    <a:pt x="4026" y="186"/>
                    <a:pt x="3804" y="1"/>
                    <a:pt x="355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20"/>
            <p:cNvSpPr/>
            <p:nvPr/>
          </p:nvSpPr>
          <p:spPr>
            <a:xfrm>
              <a:off x="3968888" y="4833375"/>
              <a:ext cx="168550" cy="142400"/>
            </a:xfrm>
            <a:custGeom>
              <a:avLst/>
              <a:gdLst/>
              <a:ahLst/>
              <a:cxnLst/>
              <a:rect l="l" t="t" r="r" b="b"/>
              <a:pathLst>
                <a:path w="6742" h="5696" extrusionOk="0">
                  <a:moveTo>
                    <a:pt x="445" y="1"/>
                  </a:moveTo>
                  <a:cubicBezTo>
                    <a:pt x="221" y="1"/>
                    <a:pt x="0" y="236"/>
                    <a:pt x="161" y="463"/>
                  </a:cubicBezTo>
                  <a:lnTo>
                    <a:pt x="159" y="463"/>
                  </a:lnTo>
                  <a:cubicBezTo>
                    <a:pt x="906" y="1517"/>
                    <a:pt x="1717" y="2505"/>
                    <a:pt x="2660" y="3388"/>
                  </a:cubicBezTo>
                  <a:cubicBezTo>
                    <a:pt x="3121" y="3821"/>
                    <a:pt x="3600" y="4234"/>
                    <a:pt x="4096" y="4627"/>
                  </a:cubicBezTo>
                  <a:cubicBezTo>
                    <a:pt x="4372" y="4847"/>
                    <a:pt x="4653" y="5063"/>
                    <a:pt x="4937" y="5273"/>
                  </a:cubicBezTo>
                  <a:cubicBezTo>
                    <a:pt x="5056" y="5359"/>
                    <a:pt x="5171" y="5454"/>
                    <a:pt x="5295" y="5530"/>
                  </a:cubicBezTo>
                  <a:cubicBezTo>
                    <a:pt x="5505" y="5660"/>
                    <a:pt x="5729" y="5675"/>
                    <a:pt x="5968" y="5694"/>
                  </a:cubicBezTo>
                  <a:cubicBezTo>
                    <a:pt x="5983" y="5695"/>
                    <a:pt x="5998" y="5696"/>
                    <a:pt x="6013" y="5696"/>
                  </a:cubicBezTo>
                  <a:cubicBezTo>
                    <a:pt x="6476" y="5696"/>
                    <a:pt x="6742" y="5115"/>
                    <a:pt x="6517" y="4737"/>
                  </a:cubicBezTo>
                  <a:cubicBezTo>
                    <a:pt x="6405" y="4548"/>
                    <a:pt x="6291" y="4368"/>
                    <a:pt x="6104" y="4245"/>
                  </a:cubicBezTo>
                  <a:cubicBezTo>
                    <a:pt x="5983" y="4164"/>
                    <a:pt x="5850" y="4098"/>
                    <a:pt x="5725" y="4023"/>
                  </a:cubicBezTo>
                  <a:cubicBezTo>
                    <a:pt x="5460" y="3865"/>
                    <a:pt x="5198" y="3702"/>
                    <a:pt x="4940" y="3533"/>
                  </a:cubicBezTo>
                  <a:cubicBezTo>
                    <a:pt x="4439" y="3209"/>
                    <a:pt x="3950" y="2865"/>
                    <a:pt x="3478" y="2501"/>
                  </a:cubicBezTo>
                  <a:cubicBezTo>
                    <a:pt x="2498" y="1747"/>
                    <a:pt x="1540" y="945"/>
                    <a:pt x="651" y="84"/>
                  </a:cubicBezTo>
                  <a:cubicBezTo>
                    <a:pt x="590" y="26"/>
                    <a:pt x="517" y="1"/>
                    <a:pt x="44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20"/>
            <p:cNvSpPr/>
            <p:nvPr/>
          </p:nvSpPr>
          <p:spPr>
            <a:xfrm>
              <a:off x="3352488" y="4832600"/>
              <a:ext cx="33125" cy="31600"/>
            </a:xfrm>
            <a:custGeom>
              <a:avLst/>
              <a:gdLst/>
              <a:ahLst/>
              <a:cxnLst/>
              <a:rect l="l" t="t" r="r" b="b"/>
              <a:pathLst>
                <a:path w="1325" h="1264" extrusionOk="0">
                  <a:moveTo>
                    <a:pt x="665" y="1"/>
                  </a:moveTo>
                  <a:cubicBezTo>
                    <a:pt x="501" y="1"/>
                    <a:pt x="338" y="65"/>
                    <a:pt x="220" y="184"/>
                  </a:cubicBezTo>
                  <a:cubicBezTo>
                    <a:pt x="63" y="340"/>
                    <a:pt x="1" y="576"/>
                    <a:pt x="60" y="791"/>
                  </a:cubicBezTo>
                  <a:cubicBezTo>
                    <a:pt x="89" y="898"/>
                    <a:pt x="143" y="989"/>
                    <a:pt x="220" y="1068"/>
                  </a:cubicBezTo>
                  <a:cubicBezTo>
                    <a:pt x="298" y="1145"/>
                    <a:pt x="390" y="1199"/>
                    <a:pt x="496" y="1229"/>
                  </a:cubicBezTo>
                  <a:lnTo>
                    <a:pt x="496" y="1228"/>
                  </a:lnTo>
                  <a:cubicBezTo>
                    <a:pt x="513" y="1233"/>
                    <a:pt x="531" y="1239"/>
                    <a:pt x="548" y="1243"/>
                  </a:cubicBezTo>
                  <a:cubicBezTo>
                    <a:pt x="557" y="1247"/>
                    <a:pt x="566" y="1249"/>
                    <a:pt x="575" y="1251"/>
                  </a:cubicBezTo>
                  <a:cubicBezTo>
                    <a:pt x="603" y="1260"/>
                    <a:pt x="632" y="1264"/>
                    <a:pt x="661" y="1264"/>
                  </a:cubicBezTo>
                  <a:cubicBezTo>
                    <a:pt x="695" y="1264"/>
                    <a:pt x="729" y="1258"/>
                    <a:pt x="763" y="1248"/>
                  </a:cubicBezTo>
                  <a:lnTo>
                    <a:pt x="814" y="1232"/>
                  </a:lnTo>
                  <a:cubicBezTo>
                    <a:pt x="817" y="1231"/>
                    <a:pt x="822" y="1230"/>
                    <a:pt x="825" y="1229"/>
                  </a:cubicBezTo>
                  <a:cubicBezTo>
                    <a:pt x="935" y="1196"/>
                    <a:pt x="1022" y="1149"/>
                    <a:pt x="1104" y="1068"/>
                  </a:cubicBezTo>
                  <a:cubicBezTo>
                    <a:pt x="1262" y="910"/>
                    <a:pt x="1324" y="674"/>
                    <a:pt x="1265" y="459"/>
                  </a:cubicBezTo>
                  <a:cubicBezTo>
                    <a:pt x="1208" y="249"/>
                    <a:pt x="1039" y="81"/>
                    <a:pt x="829" y="23"/>
                  </a:cubicBezTo>
                  <a:cubicBezTo>
                    <a:pt x="775" y="8"/>
                    <a:pt x="720" y="1"/>
                    <a:pt x="66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20"/>
            <p:cNvSpPr/>
            <p:nvPr/>
          </p:nvSpPr>
          <p:spPr>
            <a:xfrm>
              <a:off x="3416163" y="4994325"/>
              <a:ext cx="60850" cy="66475"/>
            </a:xfrm>
            <a:custGeom>
              <a:avLst/>
              <a:gdLst/>
              <a:ahLst/>
              <a:cxnLst/>
              <a:rect l="l" t="t" r="r" b="b"/>
              <a:pathLst>
                <a:path w="2434" h="2659" extrusionOk="0">
                  <a:moveTo>
                    <a:pt x="410" y="0"/>
                  </a:moveTo>
                  <a:cubicBezTo>
                    <a:pt x="333" y="0"/>
                    <a:pt x="255" y="25"/>
                    <a:pt x="192" y="74"/>
                  </a:cubicBezTo>
                  <a:cubicBezTo>
                    <a:pt x="64" y="172"/>
                    <a:pt x="0" y="384"/>
                    <a:pt x="101" y="527"/>
                  </a:cubicBezTo>
                  <a:lnTo>
                    <a:pt x="102" y="527"/>
                  </a:lnTo>
                  <a:cubicBezTo>
                    <a:pt x="347" y="876"/>
                    <a:pt x="593" y="1225"/>
                    <a:pt x="839" y="1574"/>
                  </a:cubicBezTo>
                  <a:cubicBezTo>
                    <a:pt x="914" y="1681"/>
                    <a:pt x="988" y="1789"/>
                    <a:pt x="1082" y="1881"/>
                  </a:cubicBezTo>
                  <a:cubicBezTo>
                    <a:pt x="1157" y="1952"/>
                    <a:pt x="1232" y="2025"/>
                    <a:pt x="1307" y="2098"/>
                  </a:cubicBezTo>
                  <a:cubicBezTo>
                    <a:pt x="1466" y="2251"/>
                    <a:pt x="1625" y="2404"/>
                    <a:pt x="1784" y="2559"/>
                  </a:cubicBezTo>
                  <a:cubicBezTo>
                    <a:pt x="1852" y="2625"/>
                    <a:pt x="1942" y="2659"/>
                    <a:pt x="2031" y="2659"/>
                  </a:cubicBezTo>
                  <a:cubicBezTo>
                    <a:pt x="2107" y="2659"/>
                    <a:pt x="2183" y="2635"/>
                    <a:pt x="2246" y="2586"/>
                  </a:cubicBezTo>
                  <a:cubicBezTo>
                    <a:pt x="2378" y="2484"/>
                    <a:pt x="2434" y="2279"/>
                    <a:pt x="2337" y="2133"/>
                  </a:cubicBezTo>
                  <a:lnTo>
                    <a:pt x="1984" y="1599"/>
                  </a:lnTo>
                  <a:cubicBezTo>
                    <a:pt x="1851" y="1396"/>
                    <a:pt x="1723" y="1198"/>
                    <a:pt x="1553" y="1024"/>
                  </a:cubicBezTo>
                  <a:cubicBezTo>
                    <a:pt x="1253" y="716"/>
                    <a:pt x="954" y="408"/>
                    <a:pt x="654" y="101"/>
                  </a:cubicBezTo>
                  <a:cubicBezTo>
                    <a:pt x="588" y="33"/>
                    <a:pt x="499" y="0"/>
                    <a:pt x="41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20"/>
            <p:cNvSpPr/>
            <p:nvPr/>
          </p:nvSpPr>
          <p:spPr>
            <a:xfrm>
              <a:off x="3742488" y="3890325"/>
              <a:ext cx="157025" cy="40000"/>
            </a:xfrm>
            <a:custGeom>
              <a:avLst/>
              <a:gdLst/>
              <a:ahLst/>
              <a:cxnLst/>
              <a:rect l="l" t="t" r="r" b="b"/>
              <a:pathLst>
                <a:path w="6281" h="1600" extrusionOk="0">
                  <a:moveTo>
                    <a:pt x="5509" y="1"/>
                  </a:moveTo>
                  <a:cubicBezTo>
                    <a:pt x="5500" y="1"/>
                    <a:pt x="5490" y="1"/>
                    <a:pt x="5480" y="1"/>
                  </a:cubicBezTo>
                  <a:cubicBezTo>
                    <a:pt x="4539" y="48"/>
                    <a:pt x="3599" y="95"/>
                    <a:pt x="2660" y="142"/>
                  </a:cubicBezTo>
                  <a:cubicBezTo>
                    <a:pt x="2183" y="166"/>
                    <a:pt x="1724" y="216"/>
                    <a:pt x="1254" y="296"/>
                  </a:cubicBezTo>
                  <a:cubicBezTo>
                    <a:pt x="1042" y="332"/>
                    <a:pt x="801" y="347"/>
                    <a:pt x="598" y="419"/>
                  </a:cubicBezTo>
                  <a:cubicBezTo>
                    <a:pt x="393" y="492"/>
                    <a:pt x="240" y="663"/>
                    <a:pt x="39" y="750"/>
                  </a:cubicBezTo>
                  <a:cubicBezTo>
                    <a:pt x="1" y="767"/>
                    <a:pt x="1" y="834"/>
                    <a:pt x="39" y="851"/>
                  </a:cubicBezTo>
                  <a:cubicBezTo>
                    <a:pt x="227" y="932"/>
                    <a:pt x="365" y="1079"/>
                    <a:pt x="549" y="1161"/>
                  </a:cubicBezTo>
                  <a:cubicBezTo>
                    <a:pt x="746" y="1249"/>
                    <a:pt x="987" y="1260"/>
                    <a:pt x="1198" y="1295"/>
                  </a:cubicBezTo>
                  <a:cubicBezTo>
                    <a:pt x="1687" y="1378"/>
                    <a:pt x="2164" y="1434"/>
                    <a:pt x="2660" y="1458"/>
                  </a:cubicBezTo>
                  <a:cubicBezTo>
                    <a:pt x="3599" y="1505"/>
                    <a:pt x="4539" y="1552"/>
                    <a:pt x="5480" y="1599"/>
                  </a:cubicBezTo>
                  <a:cubicBezTo>
                    <a:pt x="5489" y="1600"/>
                    <a:pt x="5498" y="1600"/>
                    <a:pt x="5507" y="1600"/>
                  </a:cubicBezTo>
                  <a:cubicBezTo>
                    <a:pt x="5828" y="1600"/>
                    <a:pt x="6186" y="1332"/>
                    <a:pt x="6250" y="1013"/>
                  </a:cubicBezTo>
                  <a:cubicBezTo>
                    <a:pt x="6280" y="860"/>
                    <a:pt x="6280" y="741"/>
                    <a:pt x="6250" y="588"/>
                  </a:cubicBezTo>
                  <a:cubicBezTo>
                    <a:pt x="6187" y="270"/>
                    <a:pt x="5832" y="1"/>
                    <a:pt x="55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20"/>
            <p:cNvSpPr/>
            <p:nvPr/>
          </p:nvSpPr>
          <p:spPr>
            <a:xfrm>
              <a:off x="3948963" y="3911625"/>
              <a:ext cx="39375" cy="23000"/>
            </a:xfrm>
            <a:custGeom>
              <a:avLst/>
              <a:gdLst/>
              <a:ahLst/>
              <a:cxnLst/>
              <a:rect l="l" t="t" r="r" b="b"/>
              <a:pathLst>
                <a:path w="1575" h="920" extrusionOk="0">
                  <a:moveTo>
                    <a:pt x="276" y="0"/>
                  </a:moveTo>
                  <a:cubicBezTo>
                    <a:pt x="222" y="0"/>
                    <a:pt x="165" y="30"/>
                    <a:pt x="126" y="59"/>
                  </a:cubicBezTo>
                  <a:cubicBezTo>
                    <a:pt x="80" y="95"/>
                    <a:pt x="41" y="144"/>
                    <a:pt x="28" y="201"/>
                  </a:cubicBezTo>
                  <a:cubicBezTo>
                    <a:pt x="1" y="320"/>
                    <a:pt x="46" y="447"/>
                    <a:pt x="153" y="510"/>
                  </a:cubicBezTo>
                  <a:lnTo>
                    <a:pt x="153" y="511"/>
                  </a:lnTo>
                  <a:cubicBezTo>
                    <a:pt x="225" y="551"/>
                    <a:pt x="296" y="593"/>
                    <a:pt x="368" y="634"/>
                  </a:cubicBezTo>
                  <a:cubicBezTo>
                    <a:pt x="459" y="687"/>
                    <a:pt x="554" y="757"/>
                    <a:pt x="654" y="786"/>
                  </a:cubicBezTo>
                  <a:cubicBezTo>
                    <a:pt x="816" y="833"/>
                    <a:pt x="982" y="868"/>
                    <a:pt x="1144" y="910"/>
                  </a:cubicBezTo>
                  <a:cubicBezTo>
                    <a:pt x="1171" y="916"/>
                    <a:pt x="1198" y="919"/>
                    <a:pt x="1226" y="919"/>
                  </a:cubicBezTo>
                  <a:cubicBezTo>
                    <a:pt x="1372" y="919"/>
                    <a:pt x="1520" y="827"/>
                    <a:pt x="1554" y="677"/>
                  </a:cubicBezTo>
                  <a:cubicBezTo>
                    <a:pt x="1574" y="592"/>
                    <a:pt x="1570" y="496"/>
                    <a:pt x="1520" y="421"/>
                  </a:cubicBezTo>
                  <a:cubicBezTo>
                    <a:pt x="1504" y="398"/>
                    <a:pt x="1486" y="376"/>
                    <a:pt x="1469" y="353"/>
                  </a:cubicBezTo>
                  <a:cubicBezTo>
                    <a:pt x="1428" y="312"/>
                    <a:pt x="1378" y="283"/>
                    <a:pt x="1321" y="267"/>
                  </a:cubicBezTo>
                  <a:cubicBezTo>
                    <a:pt x="1243" y="235"/>
                    <a:pt x="1165" y="201"/>
                    <a:pt x="1086" y="169"/>
                  </a:cubicBezTo>
                  <a:cubicBezTo>
                    <a:pt x="1010" y="136"/>
                    <a:pt x="932" y="93"/>
                    <a:pt x="851" y="70"/>
                  </a:cubicBezTo>
                  <a:cubicBezTo>
                    <a:pt x="792" y="54"/>
                    <a:pt x="724" y="54"/>
                    <a:pt x="661" y="46"/>
                  </a:cubicBezTo>
                  <a:cubicBezTo>
                    <a:pt x="617" y="40"/>
                    <a:pt x="575" y="35"/>
                    <a:pt x="531" y="30"/>
                  </a:cubicBezTo>
                  <a:cubicBezTo>
                    <a:pt x="452" y="20"/>
                    <a:pt x="371" y="11"/>
                    <a:pt x="292" y="1"/>
                  </a:cubicBezTo>
                  <a:cubicBezTo>
                    <a:pt x="287" y="0"/>
                    <a:pt x="281" y="0"/>
                    <a:pt x="2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20"/>
            <p:cNvSpPr/>
            <p:nvPr/>
          </p:nvSpPr>
          <p:spPr>
            <a:xfrm>
              <a:off x="4233663" y="4408750"/>
              <a:ext cx="101075" cy="41450"/>
            </a:xfrm>
            <a:custGeom>
              <a:avLst/>
              <a:gdLst/>
              <a:ahLst/>
              <a:cxnLst/>
              <a:rect l="l" t="t" r="r" b="b"/>
              <a:pathLst>
                <a:path w="4043" h="1658" extrusionOk="0">
                  <a:moveTo>
                    <a:pt x="1372" y="0"/>
                  </a:moveTo>
                  <a:cubicBezTo>
                    <a:pt x="1235" y="0"/>
                    <a:pt x="1101" y="12"/>
                    <a:pt x="975" y="61"/>
                  </a:cubicBezTo>
                  <a:lnTo>
                    <a:pt x="975" y="61"/>
                  </a:lnTo>
                  <a:cubicBezTo>
                    <a:pt x="869" y="53"/>
                    <a:pt x="762" y="43"/>
                    <a:pt x="656" y="43"/>
                  </a:cubicBezTo>
                  <a:cubicBezTo>
                    <a:pt x="505" y="43"/>
                    <a:pt x="382" y="95"/>
                    <a:pt x="242" y="146"/>
                  </a:cubicBezTo>
                  <a:cubicBezTo>
                    <a:pt x="86" y="203"/>
                    <a:pt x="0" y="409"/>
                    <a:pt x="139" y="538"/>
                  </a:cubicBezTo>
                  <a:cubicBezTo>
                    <a:pt x="259" y="649"/>
                    <a:pt x="365" y="757"/>
                    <a:pt x="520" y="817"/>
                  </a:cubicBezTo>
                  <a:cubicBezTo>
                    <a:pt x="609" y="851"/>
                    <a:pt x="700" y="882"/>
                    <a:pt x="790" y="912"/>
                  </a:cubicBezTo>
                  <a:lnTo>
                    <a:pt x="790" y="912"/>
                  </a:lnTo>
                  <a:cubicBezTo>
                    <a:pt x="827" y="956"/>
                    <a:pt x="870" y="995"/>
                    <a:pt x="922" y="1026"/>
                  </a:cubicBezTo>
                  <a:cubicBezTo>
                    <a:pt x="994" y="1068"/>
                    <a:pt x="1096" y="1099"/>
                    <a:pt x="1176" y="1130"/>
                  </a:cubicBezTo>
                  <a:cubicBezTo>
                    <a:pt x="1277" y="1170"/>
                    <a:pt x="1379" y="1210"/>
                    <a:pt x="1480" y="1251"/>
                  </a:cubicBezTo>
                  <a:cubicBezTo>
                    <a:pt x="1718" y="1345"/>
                    <a:pt x="1945" y="1420"/>
                    <a:pt x="2194" y="1479"/>
                  </a:cubicBezTo>
                  <a:cubicBezTo>
                    <a:pt x="2445" y="1539"/>
                    <a:pt x="2700" y="1616"/>
                    <a:pt x="2957" y="1650"/>
                  </a:cubicBezTo>
                  <a:cubicBezTo>
                    <a:pt x="2992" y="1655"/>
                    <a:pt x="3028" y="1657"/>
                    <a:pt x="3065" y="1657"/>
                  </a:cubicBezTo>
                  <a:cubicBezTo>
                    <a:pt x="3352" y="1657"/>
                    <a:pt x="3676" y="1518"/>
                    <a:pt x="3885" y="1343"/>
                  </a:cubicBezTo>
                  <a:cubicBezTo>
                    <a:pt x="4042" y="1210"/>
                    <a:pt x="4041" y="964"/>
                    <a:pt x="3955" y="798"/>
                  </a:cubicBezTo>
                  <a:cubicBezTo>
                    <a:pt x="3834" y="561"/>
                    <a:pt x="3510" y="265"/>
                    <a:pt x="3252" y="207"/>
                  </a:cubicBezTo>
                  <a:cubicBezTo>
                    <a:pt x="3021" y="154"/>
                    <a:pt x="2778" y="130"/>
                    <a:pt x="2542" y="92"/>
                  </a:cubicBezTo>
                  <a:cubicBezTo>
                    <a:pt x="2264" y="47"/>
                    <a:pt x="1993" y="14"/>
                    <a:pt x="1712" y="10"/>
                  </a:cubicBezTo>
                  <a:cubicBezTo>
                    <a:pt x="1599" y="8"/>
                    <a:pt x="1485" y="0"/>
                    <a:pt x="137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20"/>
            <p:cNvSpPr/>
            <p:nvPr/>
          </p:nvSpPr>
          <p:spPr>
            <a:xfrm>
              <a:off x="3859588" y="4652300"/>
              <a:ext cx="182900" cy="339400"/>
            </a:xfrm>
            <a:custGeom>
              <a:avLst/>
              <a:gdLst/>
              <a:ahLst/>
              <a:cxnLst/>
              <a:rect l="l" t="t" r="r" b="b"/>
              <a:pathLst>
                <a:path w="7316" h="13576" extrusionOk="0">
                  <a:moveTo>
                    <a:pt x="4588" y="1"/>
                  </a:moveTo>
                  <a:cubicBezTo>
                    <a:pt x="4579" y="1"/>
                    <a:pt x="4569" y="2"/>
                    <a:pt x="4559" y="4"/>
                  </a:cubicBezTo>
                  <a:cubicBezTo>
                    <a:pt x="3515" y="219"/>
                    <a:pt x="2540" y="780"/>
                    <a:pt x="1828" y="1576"/>
                  </a:cubicBezTo>
                  <a:cubicBezTo>
                    <a:pt x="1059" y="2435"/>
                    <a:pt x="591" y="3455"/>
                    <a:pt x="407" y="4593"/>
                  </a:cubicBezTo>
                  <a:cubicBezTo>
                    <a:pt x="1" y="7115"/>
                    <a:pt x="977" y="9519"/>
                    <a:pt x="2736" y="11322"/>
                  </a:cubicBezTo>
                  <a:cubicBezTo>
                    <a:pt x="3242" y="11841"/>
                    <a:pt x="3808" y="12305"/>
                    <a:pt x="4403" y="12720"/>
                  </a:cubicBezTo>
                  <a:cubicBezTo>
                    <a:pt x="5007" y="13143"/>
                    <a:pt x="5636" y="13409"/>
                    <a:pt x="6359" y="13564"/>
                  </a:cubicBezTo>
                  <a:cubicBezTo>
                    <a:pt x="6394" y="13572"/>
                    <a:pt x="6429" y="13575"/>
                    <a:pt x="6464" y="13575"/>
                  </a:cubicBezTo>
                  <a:cubicBezTo>
                    <a:pt x="6911" y="13575"/>
                    <a:pt x="7316" y="12995"/>
                    <a:pt x="6891" y="12650"/>
                  </a:cubicBezTo>
                  <a:cubicBezTo>
                    <a:pt x="6447" y="12289"/>
                    <a:pt x="6017" y="11915"/>
                    <a:pt x="5540" y="11601"/>
                  </a:cubicBezTo>
                  <a:cubicBezTo>
                    <a:pt x="5100" y="11312"/>
                    <a:pt x="4687" y="10993"/>
                    <a:pt x="4301" y="10637"/>
                  </a:cubicBezTo>
                  <a:cubicBezTo>
                    <a:pt x="3508" y="9908"/>
                    <a:pt x="2877" y="9069"/>
                    <a:pt x="2390" y="8108"/>
                  </a:cubicBezTo>
                  <a:cubicBezTo>
                    <a:pt x="1490" y="6337"/>
                    <a:pt x="1610" y="4364"/>
                    <a:pt x="2467" y="2583"/>
                  </a:cubicBezTo>
                  <a:cubicBezTo>
                    <a:pt x="2946" y="1588"/>
                    <a:pt x="3672" y="754"/>
                    <a:pt x="4666" y="253"/>
                  </a:cubicBezTo>
                  <a:cubicBezTo>
                    <a:pt x="4800" y="186"/>
                    <a:pt x="4718" y="1"/>
                    <a:pt x="458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20"/>
            <p:cNvSpPr/>
            <p:nvPr/>
          </p:nvSpPr>
          <p:spPr>
            <a:xfrm>
              <a:off x="3611038" y="4921175"/>
              <a:ext cx="131000" cy="128100"/>
            </a:xfrm>
            <a:custGeom>
              <a:avLst/>
              <a:gdLst/>
              <a:ahLst/>
              <a:cxnLst/>
              <a:rect l="l" t="t" r="r" b="b"/>
              <a:pathLst>
                <a:path w="5240" h="5124" extrusionOk="0">
                  <a:moveTo>
                    <a:pt x="552" y="1"/>
                  </a:moveTo>
                  <a:cubicBezTo>
                    <a:pt x="509" y="1"/>
                    <a:pt x="466" y="8"/>
                    <a:pt x="423" y="24"/>
                  </a:cubicBezTo>
                  <a:cubicBezTo>
                    <a:pt x="375" y="42"/>
                    <a:pt x="195" y="88"/>
                    <a:pt x="164" y="154"/>
                  </a:cubicBezTo>
                  <a:lnTo>
                    <a:pt x="163" y="154"/>
                  </a:lnTo>
                  <a:cubicBezTo>
                    <a:pt x="130" y="228"/>
                    <a:pt x="97" y="303"/>
                    <a:pt x="68" y="379"/>
                  </a:cubicBezTo>
                  <a:cubicBezTo>
                    <a:pt x="1" y="555"/>
                    <a:pt x="88" y="742"/>
                    <a:pt x="199" y="874"/>
                  </a:cubicBezTo>
                  <a:cubicBezTo>
                    <a:pt x="510" y="1245"/>
                    <a:pt x="819" y="1618"/>
                    <a:pt x="1132" y="1987"/>
                  </a:cubicBezTo>
                  <a:cubicBezTo>
                    <a:pt x="1443" y="2354"/>
                    <a:pt x="1791" y="2694"/>
                    <a:pt x="2121" y="3044"/>
                  </a:cubicBezTo>
                  <a:cubicBezTo>
                    <a:pt x="2443" y="3386"/>
                    <a:pt x="2764" y="3726"/>
                    <a:pt x="3085" y="4066"/>
                  </a:cubicBezTo>
                  <a:cubicBezTo>
                    <a:pt x="3437" y="4440"/>
                    <a:pt x="3811" y="4846"/>
                    <a:pt x="4294" y="5051"/>
                  </a:cubicBezTo>
                  <a:cubicBezTo>
                    <a:pt x="4400" y="5095"/>
                    <a:pt x="4506" y="5124"/>
                    <a:pt x="4609" y="5124"/>
                  </a:cubicBezTo>
                  <a:cubicBezTo>
                    <a:pt x="4724" y="5124"/>
                    <a:pt x="4836" y="5089"/>
                    <a:pt x="4941" y="5005"/>
                  </a:cubicBezTo>
                  <a:cubicBezTo>
                    <a:pt x="5106" y="4875"/>
                    <a:pt x="5240" y="4607"/>
                    <a:pt x="5150" y="4393"/>
                  </a:cubicBezTo>
                  <a:cubicBezTo>
                    <a:pt x="4939" y="3893"/>
                    <a:pt x="4593" y="3502"/>
                    <a:pt x="4204" y="3134"/>
                  </a:cubicBezTo>
                  <a:cubicBezTo>
                    <a:pt x="3842" y="2793"/>
                    <a:pt x="3481" y="2450"/>
                    <a:pt x="3120" y="2109"/>
                  </a:cubicBezTo>
                  <a:cubicBezTo>
                    <a:pt x="2769" y="1778"/>
                    <a:pt x="2428" y="1432"/>
                    <a:pt x="2064" y="1117"/>
                  </a:cubicBezTo>
                  <a:cubicBezTo>
                    <a:pt x="1687" y="791"/>
                    <a:pt x="1300" y="475"/>
                    <a:pt x="917" y="154"/>
                  </a:cubicBezTo>
                  <a:cubicBezTo>
                    <a:pt x="817" y="71"/>
                    <a:pt x="687" y="1"/>
                    <a:pt x="55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20"/>
            <p:cNvSpPr/>
            <p:nvPr/>
          </p:nvSpPr>
          <p:spPr>
            <a:xfrm>
              <a:off x="4403738" y="4054150"/>
              <a:ext cx="43800" cy="52800"/>
            </a:xfrm>
            <a:custGeom>
              <a:avLst/>
              <a:gdLst/>
              <a:ahLst/>
              <a:cxnLst/>
              <a:rect l="l" t="t" r="r" b="b"/>
              <a:pathLst>
                <a:path w="1752" h="2112" extrusionOk="0">
                  <a:moveTo>
                    <a:pt x="453" y="0"/>
                  </a:moveTo>
                  <a:cubicBezTo>
                    <a:pt x="383" y="0"/>
                    <a:pt x="309" y="17"/>
                    <a:pt x="255" y="53"/>
                  </a:cubicBezTo>
                  <a:cubicBezTo>
                    <a:pt x="80" y="166"/>
                    <a:pt x="1" y="400"/>
                    <a:pt x="115" y="587"/>
                  </a:cubicBezTo>
                  <a:lnTo>
                    <a:pt x="544" y="1292"/>
                  </a:lnTo>
                  <a:cubicBezTo>
                    <a:pt x="614" y="1406"/>
                    <a:pt x="680" y="1523"/>
                    <a:pt x="753" y="1635"/>
                  </a:cubicBezTo>
                  <a:cubicBezTo>
                    <a:pt x="844" y="1777"/>
                    <a:pt x="978" y="1886"/>
                    <a:pt x="1099" y="2003"/>
                  </a:cubicBezTo>
                  <a:cubicBezTo>
                    <a:pt x="1171" y="2071"/>
                    <a:pt x="1273" y="2111"/>
                    <a:pt x="1373" y="2111"/>
                  </a:cubicBezTo>
                  <a:cubicBezTo>
                    <a:pt x="1435" y="2111"/>
                    <a:pt x="1496" y="2096"/>
                    <a:pt x="1550" y="2061"/>
                  </a:cubicBezTo>
                  <a:cubicBezTo>
                    <a:pt x="1604" y="2026"/>
                    <a:pt x="1649" y="1982"/>
                    <a:pt x="1684" y="1928"/>
                  </a:cubicBezTo>
                  <a:cubicBezTo>
                    <a:pt x="1729" y="1857"/>
                    <a:pt x="1752" y="1723"/>
                    <a:pt x="1721" y="1641"/>
                  </a:cubicBezTo>
                  <a:cubicBezTo>
                    <a:pt x="1696" y="1579"/>
                    <a:pt x="1671" y="1515"/>
                    <a:pt x="1647" y="1452"/>
                  </a:cubicBezTo>
                  <a:cubicBezTo>
                    <a:pt x="1611" y="1362"/>
                    <a:pt x="1582" y="1263"/>
                    <a:pt x="1525" y="1183"/>
                  </a:cubicBezTo>
                  <a:cubicBezTo>
                    <a:pt x="1449" y="1073"/>
                    <a:pt x="1365" y="967"/>
                    <a:pt x="1285" y="859"/>
                  </a:cubicBezTo>
                  <a:cubicBezTo>
                    <a:pt x="1120" y="638"/>
                    <a:pt x="955" y="415"/>
                    <a:pt x="790" y="192"/>
                  </a:cubicBezTo>
                  <a:cubicBezTo>
                    <a:pt x="727" y="107"/>
                    <a:pt x="662" y="42"/>
                    <a:pt x="556" y="13"/>
                  </a:cubicBezTo>
                  <a:cubicBezTo>
                    <a:pt x="524" y="5"/>
                    <a:pt x="489" y="0"/>
                    <a:pt x="4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20"/>
            <p:cNvSpPr/>
            <p:nvPr/>
          </p:nvSpPr>
          <p:spPr>
            <a:xfrm>
              <a:off x="4363088" y="3984550"/>
              <a:ext cx="60575" cy="40750"/>
            </a:xfrm>
            <a:custGeom>
              <a:avLst/>
              <a:gdLst/>
              <a:ahLst/>
              <a:cxnLst/>
              <a:rect l="l" t="t" r="r" b="b"/>
              <a:pathLst>
                <a:path w="2423" h="1630" extrusionOk="0">
                  <a:moveTo>
                    <a:pt x="1673" y="484"/>
                  </a:moveTo>
                  <a:lnTo>
                    <a:pt x="1673" y="484"/>
                  </a:lnTo>
                  <a:cubicBezTo>
                    <a:pt x="1677" y="486"/>
                    <a:pt x="1682" y="488"/>
                    <a:pt x="1687" y="490"/>
                  </a:cubicBezTo>
                  <a:lnTo>
                    <a:pt x="1687" y="490"/>
                  </a:lnTo>
                  <a:cubicBezTo>
                    <a:pt x="1682" y="488"/>
                    <a:pt x="1677" y="486"/>
                    <a:pt x="1673" y="484"/>
                  </a:cubicBezTo>
                  <a:close/>
                  <a:moveTo>
                    <a:pt x="1894" y="564"/>
                  </a:moveTo>
                  <a:lnTo>
                    <a:pt x="1894" y="564"/>
                  </a:lnTo>
                  <a:cubicBezTo>
                    <a:pt x="1896" y="564"/>
                    <a:pt x="1897" y="564"/>
                    <a:pt x="1899" y="565"/>
                  </a:cubicBezTo>
                  <a:lnTo>
                    <a:pt x="1899" y="565"/>
                  </a:lnTo>
                  <a:cubicBezTo>
                    <a:pt x="1897" y="564"/>
                    <a:pt x="1896" y="564"/>
                    <a:pt x="1894" y="564"/>
                  </a:cubicBezTo>
                  <a:close/>
                  <a:moveTo>
                    <a:pt x="681" y="0"/>
                  </a:moveTo>
                  <a:cubicBezTo>
                    <a:pt x="621" y="0"/>
                    <a:pt x="564" y="8"/>
                    <a:pt x="519" y="22"/>
                  </a:cubicBezTo>
                  <a:cubicBezTo>
                    <a:pt x="387" y="65"/>
                    <a:pt x="278" y="136"/>
                    <a:pt x="193" y="247"/>
                  </a:cubicBezTo>
                  <a:cubicBezTo>
                    <a:pt x="1" y="496"/>
                    <a:pt x="28" y="838"/>
                    <a:pt x="243" y="1067"/>
                  </a:cubicBezTo>
                  <a:cubicBezTo>
                    <a:pt x="482" y="1323"/>
                    <a:pt x="789" y="1496"/>
                    <a:pt x="1118" y="1605"/>
                  </a:cubicBezTo>
                  <a:cubicBezTo>
                    <a:pt x="1178" y="1612"/>
                    <a:pt x="1238" y="1621"/>
                    <a:pt x="1299" y="1629"/>
                  </a:cubicBezTo>
                  <a:cubicBezTo>
                    <a:pt x="1306" y="1629"/>
                    <a:pt x="1313" y="1630"/>
                    <a:pt x="1320" y="1630"/>
                  </a:cubicBezTo>
                  <a:cubicBezTo>
                    <a:pt x="1406" y="1630"/>
                    <a:pt x="1487" y="1610"/>
                    <a:pt x="1563" y="1570"/>
                  </a:cubicBezTo>
                  <a:cubicBezTo>
                    <a:pt x="1631" y="1541"/>
                    <a:pt x="1703" y="1500"/>
                    <a:pt x="1764" y="1447"/>
                  </a:cubicBezTo>
                  <a:lnTo>
                    <a:pt x="1764" y="1447"/>
                  </a:lnTo>
                  <a:cubicBezTo>
                    <a:pt x="1927" y="1392"/>
                    <a:pt x="2084" y="1311"/>
                    <a:pt x="2213" y="1202"/>
                  </a:cubicBezTo>
                  <a:cubicBezTo>
                    <a:pt x="2422" y="1025"/>
                    <a:pt x="2308" y="643"/>
                    <a:pt x="2050" y="586"/>
                  </a:cubicBezTo>
                  <a:cubicBezTo>
                    <a:pt x="2027" y="581"/>
                    <a:pt x="2003" y="578"/>
                    <a:pt x="1980" y="574"/>
                  </a:cubicBezTo>
                  <a:lnTo>
                    <a:pt x="1980" y="574"/>
                  </a:lnTo>
                  <a:cubicBezTo>
                    <a:pt x="1935" y="567"/>
                    <a:pt x="1891" y="557"/>
                    <a:pt x="1847" y="545"/>
                  </a:cubicBezTo>
                  <a:lnTo>
                    <a:pt x="1847" y="545"/>
                  </a:lnTo>
                  <a:cubicBezTo>
                    <a:pt x="1843" y="540"/>
                    <a:pt x="1840" y="535"/>
                    <a:pt x="1836" y="530"/>
                  </a:cubicBezTo>
                  <a:cubicBezTo>
                    <a:pt x="1753" y="424"/>
                    <a:pt x="1619" y="307"/>
                    <a:pt x="1480" y="285"/>
                  </a:cubicBezTo>
                  <a:cubicBezTo>
                    <a:pt x="1390" y="272"/>
                    <a:pt x="1303" y="250"/>
                    <a:pt x="1217" y="220"/>
                  </a:cubicBezTo>
                  <a:lnTo>
                    <a:pt x="1217" y="220"/>
                  </a:lnTo>
                  <a:cubicBezTo>
                    <a:pt x="1141" y="182"/>
                    <a:pt x="1069" y="138"/>
                    <a:pt x="1000" y="86"/>
                  </a:cubicBezTo>
                  <a:cubicBezTo>
                    <a:pt x="924" y="28"/>
                    <a:pt x="797" y="0"/>
                    <a:pt x="68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20"/>
            <p:cNvSpPr/>
            <p:nvPr/>
          </p:nvSpPr>
          <p:spPr>
            <a:xfrm>
              <a:off x="4415438" y="3857475"/>
              <a:ext cx="114600" cy="52400"/>
            </a:xfrm>
            <a:custGeom>
              <a:avLst/>
              <a:gdLst/>
              <a:ahLst/>
              <a:cxnLst/>
              <a:rect l="l" t="t" r="r" b="b"/>
              <a:pathLst>
                <a:path w="4584" h="2096" extrusionOk="0">
                  <a:moveTo>
                    <a:pt x="3677" y="1527"/>
                  </a:moveTo>
                  <a:lnTo>
                    <a:pt x="3677" y="1527"/>
                  </a:lnTo>
                  <a:cubicBezTo>
                    <a:pt x="3677" y="1527"/>
                    <a:pt x="3677" y="1527"/>
                    <a:pt x="3676" y="1527"/>
                  </a:cubicBezTo>
                  <a:lnTo>
                    <a:pt x="3676" y="1527"/>
                  </a:lnTo>
                  <a:cubicBezTo>
                    <a:pt x="3677" y="1527"/>
                    <a:pt x="3677" y="1527"/>
                    <a:pt x="3677" y="1527"/>
                  </a:cubicBezTo>
                  <a:close/>
                  <a:moveTo>
                    <a:pt x="2911" y="0"/>
                  </a:moveTo>
                  <a:cubicBezTo>
                    <a:pt x="2902" y="0"/>
                    <a:pt x="2892" y="0"/>
                    <a:pt x="2883" y="1"/>
                  </a:cubicBezTo>
                  <a:cubicBezTo>
                    <a:pt x="2666" y="5"/>
                    <a:pt x="2435" y="76"/>
                    <a:pt x="2225" y="128"/>
                  </a:cubicBezTo>
                  <a:cubicBezTo>
                    <a:pt x="1910" y="207"/>
                    <a:pt x="1611" y="318"/>
                    <a:pt x="1311" y="442"/>
                  </a:cubicBezTo>
                  <a:cubicBezTo>
                    <a:pt x="1128" y="516"/>
                    <a:pt x="946" y="594"/>
                    <a:pt x="766" y="677"/>
                  </a:cubicBezTo>
                  <a:cubicBezTo>
                    <a:pt x="687" y="712"/>
                    <a:pt x="602" y="744"/>
                    <a:pt x="529" y="787"/>
                  </a:cubicBezTo>
                  <a:cubicBezTo>
                    <a:pt x="415" y="855"/>
                    <a:pt x="339" y="942"/>
                    <a:pt x="281" y="1044"/>
                  </a:cubicBezTo>
                  <a:lnTo>
                    <a:pt x="281" y="1044"/>
                  </a:lnTo>
                  <a:cubicBezTo>
                    <a:pt x="253" y="1075"/>
                    <a:pt x="226" y="1105"/>
                    <a:pt x="198" y="1136"/>
                  </a:cubicBezTo>
                  <a:cubicBezTo>
                    <a:pt x="57" y="1298"/>
                    <a:pt x="0" y="1510"/>
                    <a:pt x="90" y="1713"/>
                  </a:cubicBezTo>
                  <a:cubicBezTo>
                    <a:pt x="182" y="1922"/>
                    <a:pt x="353" y="2011"/>
                    <a:pt x="572" y="2037"/>
                  </a:cubicBezTo>
                  <a:cubicBezTo>
                    <a:pt x="587" y="2039"/>
                    <a:pt x="602" y="2041"/>
                    <a:pt x="617" y="2042"/>
                  </a:cubicBezTo>
                  <a:lnTo>
                    <a:pt x="617" y="2042"/>
                  </a:lnTo>
                  <a:cubicBezTo>
                    <a:pt x="640" y="2051"/>
                    <a:pt x="666" y="2062"/>
                    <a:pt x="698" y="2074"/>
                  </a:cubicBezTo>
                  <a:cubicBezTo>
                    <a:pt x="754" y="2090"/>
                    <a:pt x="809" y="2096"/>
                    <a:pt x="863" y="2096"/>
                  </a:cubicBezTo>
                  <a:cubicBezTo>
                    <a:pt x="976" y="2096"/>
                    <a:pt x="1087" y="2069"/>
                    <a:pt x="1201" y="2045"/>
                  </a:cubicBezTo>
                  <a:cubicBezTo>
                    <a:pt x="1353" y="2014"/>
                    <a:pt x="1507" y="1985"/>
                    <a:pt x="1660" y="1958"/>
                  </a:cubicBezTo>
                  <a:cubicBezTo>
                    <a:pt x="1748" y="1943"/>
                    <a:pt x="1837" y="1931"/>
                    <a:pt x="1925" y="1916"/>
                  </a:cubicBezTo>
                  <a:cubicBezTo>
                    <a:pt x="1931" y="1915"/>
                    <a:pt x="1937" y="1915"/>
                    <a:pt x="1942" y="1914"/>
                  </a:cubicBezTo>
                  <a:lnTo>
                    <a:pt x="1942" y="1914"/>
                  </a:lnTo>
                  <a:cubicBezTo>
                    <a:pt x="1950" y="1913"/>
                    <a:pt x="1959" y="1912"/>
                    <a:pt x="1970" y="1911"/>
                  </a:cubicBezTo>
                  <a:cubicBezTo>
                    <a:pt x="2188" y="1887"/>
                    <a:pt x="2406" y="1859"/>
                    <a:pt x="2623" y="1825"/>
                  </a:cubicBezTo>
                  <a:cubicBezTo>
                    <a:pt x="2627" y="1824"/>
                    <a:pt x="2630" y="1824"/>
                    <a:pt x="2633" y="1823"/>
                  </a:cubicBezTo>
                  <a:lnTo>
                    <a:pt x="2633" y="1823"/>
                  </a:lnTo>
                  <a:cubicBezTo>
                    <a:pt x="2650" y="1821"/>
                    <a:pt x="2668" y="1819"/>
                    <a:pt x="2686" y="1817"/>
                  </a:cubicBezTo>
                  <a:cubicBezTo>
                    <a:pt x="2826" y="1800"/>
                    <a:pt x="2989" y="1800"/>
                    <a:pt x="3122" y="1763"/>
                  </a:cubicBezTo>
                  <a:cubicBezTo>
                    <a:pt x="3314" y="1709"/>
                    <a:pt x="3490" y="1599"/>
                    <a:pt x="3676" y="1527"/>
                  </a:cubicBezTo>
                  <a:lnTo>
                    <a:pt x="3676" y="1527"/>
                  </a:lnTo>
                  <a:cubicBezTo>
                    <a:pt x="3633" y="1544"/>
                    <a:pt x="3617" y="1550"/>
                    <a:pt x="3616" y="1550"/>
                  </a:cubicBezTo>
                  <a:cubicBezTo>
                    <a:pt x="3615" y="1550"/>
                    <a:pt x="3771" y="1489"/>
                    <a:pt x="3795" y="1480"/>
                  </a:cubicBezTo>
                  <a:cubicBezTo>
                    <a:pt x="3855" y="1456"/>
                    <a:pt x="3917" y="1434"/>
                    <a:pt x="3978" y="1409"/>
                  </a:cubicBezTo>
                  <a:cubicBezTo>
                    <a:pt x="4210" y="1317"/>
                    <a:pt x="4340" y="1176"/>
                    <a:pt x="4478" y="975"/>
                  </a:cubicBezTo>
                  <a:cubicBezTo>
                    <a:pt x="4584" y="823"/>
                    <a:pt x="4523" y="630"/>
                    <a:pt x="4417" y="502"/>
                  </a:cubicBezTo>
                  <a:cubicBezTo>
                    <a:pt x="4278" y="333"/>
                    <a:pt x="4136" y="222"/>
                    <a:pt x="3917" y="169"/>
                  </a:cubicBezTo>
                  <a:cubicBezTo>
                    <a:pt x="3776" y="133"/>
                    <a:pt x="3631" y="108"/>
                    <a:pt x="3488" y="83"/>
                  </a:cubicBezTo>
                  <a:cubicBezTo>
                    <a:pt x="3305" y="50"/>
                    <a:pt x="3098" y="0"/>
                    <a:pt x="291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7" name="Google Shape;867;p20"/>
          <p:cNvGrpSpPr/>
          <p:nvPr/>
        </p:nvGrpSpPr>
        <p:grpSpPr>
          <a:xfrm>
            <a:off x="175300" y="3904869"/>
            <a:ext cx="2411844" cy="1255653"/>
            <a:chOff x="1591750" y="3503100"/>
            <a:chExt cx="2012050" cy="1047600"/>
          </a:xfrm>
        </p:grpSpPr>
        <p:sp>
          <p:nvSpPr>
            <p:cNvPr id="868" name="Google Shape;868;p20"/>
            <p:cNvSpPr/>
            <p:nvPr/>
          </p:nvSpPr>
          <p:spPr>
            <a:xfrm>
              <a:off x="2389450" y="3627175"/>
              <a:ext cx="529350" cy="923425"/>
            </a:xfrm>
            <a:custGeom>
              <a:avLst/>
              <a:gdLst/>
              <a:ahLst/>
              <a:cxnLst/>
              <a:rect l="l" t="t" r="r" b="b"/>
              <a:pathLst>
                <a:path w="21174" h="36937" extrusionOk="0">
                  <a:moveTo>
                    <a:pt x="20503" y="0"/>
                  </a:moveTo>
                  <a:cubicBezTo>
                    <a:pt x="20403" y="0"/>
                    <a:pt x="20300" y="36"/>
                    <a:pt x="20206" y="119"/>
                  </a:cubicBezTo>
                  <a:cubicBezTo>
                    <a:pt x="17559" y="2499"/>
                    <a:pt x="15023" y="5000"/>
                    <a:pt x="12613" y="7619"/>
                  </a:cubicBezTo>
                  <a:cubicBezTo>
                    <a:pt x="10277" y="10158"/>
                    <a:pt x="7989" y="12784"/>
                    <a:pt x="6082" y="15667"/>
                  </a:cubicBezTo>
                  <a:cubicBezTo>
                    <a:pt x="2404" y="21220"/>
                    <a:pt x="848" y="27696"/>
                    <a:pt x="238" y="34257"/>
                  </a:cubicBezTo>
                  <a:cubicBezTo>
                    <a:pt x="157" y="35134"/>
                    <a:pt x="54" y="36058"/>
                    <a:pt x="0" y="36937"/>
                  </a:cubicBezTo>
                  <a:lnTo>
                    <a:pt x="888" y="36937"/>
                  </a:lnTo>
                  <a:cubicBezTo>
                    <a:pt x="1109" y="33292"/>
                    <a:pt x="1582" y="29621"/>
                    <a:pt x="2493" y="26079"/>
                  </a:cubicBezTo>
                  <a:cubicBezTo>
                    <a:pt x="3308" y="22913"/>
                    <a:pt x="4522" y="19867"/>
                    <a:pt x="6240" y="17079"/>
                  </a:cubicBezTo>
                  <a:cubicBezTo>
                    <a:pt x="8018" y="14190"/>
                    <a:pt x="10227" y="11590"/>
                    <a:pt x="12493" y="9077"/>
                  </a:cubicBezTo>
                  <a:cubicBezTo>
                    <a:pt x="15128" y="6158"/>
                    <a:pt x="17914" y="3380"/>
                    <a:pt x="20839" y="752"/>
                  </a:cubicBezTo>
                  <a:cubicBezTo>
                    <a:pt x="21174" y="451"/>
                    <a:pt x="20860" y="0"/>
                    <a:pt x="2050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20"/>
            <p:cNvSpPr/>
            <p:nvPr/>
          </p:nvSpPr>
          <p:spPr>
            <a:xfrm>
              <a:off x="2399225" y="3614175"/>
              <a:ext cx="518725" cy="552900"/>
            </a:xfrm>
            <a:custGeom>
              <a:avLst/>
              <a:gdLst/>
              <a:ahLst/>
              <a:cxnLst/>
              <a:rect l="l" t="t" r="r" b="b"/>
              <a:pathLst>
                <a:path w="20749" h="22116" extrusionOk="0">
                  <a:moveTo>
                    <a:pt x="15191" y="1"/>
                  </a:moveTo>
                  <a:cubicBezTo>
                    <a:pt x="15135" y="1"/>
                    <a:pt x="15080" y="24"/>
                    <a:pt x="15040" y="69"/>
                  </a:cubicBezTo>
                  <a:lnTo>
                    <a:pt x="74" y="17092"/>
                  </a:lnTo>
                  <a:cubicBezTo>
                    <a:pt x="0" y="17176"/>
                    <a:pt x="8" y="17302"/>
                    <a:pt x="92" y="17376"/>
                  </a:cubicBezTo>
                  <a:lnTo>
                    <a:pt x="5426" y="22066"/>
                  </a:lnTo>
                  <a:cubicBezTo>
                    <a:pt x="5465" y="22099"/>
                    <a:pt x="5512" y="22116"/>
                    <a:pt x="5559" y="22116"/>
                  </a:cubicBezTo>
                  <a:cubicBezTo>
                    <a:pt x="5615" y="22116"/>
                    <a:pt x="5670" y="22092"/>
                    <a:pt x="5710" y="22047"/>
                  </a:cubicBezTo>
                  <a:lnTo>
                    <a:pt x="20676" y="5024"/>
                  </a:lnTo>
                  <a:cubicBezTo>
                    <a:pt x="20748" y="4940"/>
                    <a:pt x="20741" y="4814"/>
                    <a:pt x="20658" y="4741"/>
                  </a:cubicBezTo>
                  <a:lnTo>
                    <a:pt x="15322" y="51"/>
                  </a:lnTo>
                  <a:cubicBezTo>
                    <a:pt x="15284" y="17"/>
                    <a:pt x="15237" y="1"/>
                    <a:pt x="1519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20"/>
            <p:cNvSpPr/>
            <p:nvPr/>
          </p:nvSpPr>
          <p:spPr>
            <a:xfrm>
              <a:off x="2795050" y="3790075"/>
              <a:ext cx="42325" cy="53550"/>
            </a:xfrm>
            <a:custGeom>
              <a:avLst/>
              <a:gdLst/>
              <a:ahLst/>
              <a:cxnLst/>
              <a:rect l="l" t="t" r="r" b="b"/>
              <a:pathLst>
                <a:path w="1693" h="2142" extrusionOk="0">
                  <a:moveTo>
                    <a:pt x="1471" y="1"/>
                  </a:moveTo>
                  <a:cubicBezTo>
                    <a:pt x="1405" y="1"/>
                    <a:pt x="1343" y="38"/>
                    <a:pt x="1302" y="96"/>
                  </a:cubicBezTo>
                  <a:cubicBezTo>
                    <a:pt x="888" y="681"/>
                    <a:pt x="475" y="1268"/>
                    <a:pt x="61" y="1852"/>
                  </a:cubicBezTo>
                  <a:cubicBezTo>
                    <a:pt x="1" y="1937"/>
                    <a:pt x="46" y="2066"/>
                    <a:pt x="130" y="2115"/>
                  </a:cubicBezTo>
                  <a:cubicBezTo>
                    <a:pt x="160" y="2133"/>
                    <a:pt x="191" y="2141"/>
                    <a:pt x="222" y="2141"/>
                  </a:cubicBezTo>
                  <a:cubicBezTo>
                    <a:pt x="288" y="2141"/>
                    <a:pt x="351" y="2104"/>
                    <a:pt x="392" y="2047"/>
                  </a:cubicBezTo>
                  <a:cubicBezTo>
                    <a:pt x="806" y="1461"/>
                    <a:pt x="1219" y="875"/>
                    <a:pt x="1633" y="290"/>
                  </a:cubicBezTo>
                  <a:cubicBezTo>
                    <a:pt x="1693" y="204"/>
                    <a:pt x="1648" y="76"/>
                    <a:pt x="1564" y="28"/>
                  </a:cubicBezTo>
                  <a:cubicBezTo>
                    <a:pt x="1534" y="9"/>
                    <a:pt x="1502" y="1"/>
                    <a:pt x="1471" y="1"/>
                  </a:cubicBezTo>
                  <a:close/>
                </a:path>
              </a:pathLst>
            </a:custGeom>
            <a:solidFill>
              <a:srgbClr val="3A1F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20"/>
            <p:cNvSpPr/>
            <p:nvPr/>
          </p:nvSpPr>
          <p:spPr>
            <a:xfrm>
              <a:off x="2811400" y="3755450"/>
              <a:ext cx="31675" cy="35375"/>
            </a:xfrm>
            <a:custGeom>
              <a:avLst/>
              <a:gdLst/>
              <a:ahLst/>
              <a:cxnLst/>
              <a:rect l="l" t="t" r="r" b="b"/>
              <a:pathLst>
                <a:path w="1267" h="1415" extrusionOk="0">
                  <a:moveTo>
                    <a:pt x="683" y="848"/>
                  </a:moveTo>
                  <a:cubicBezTo>
                    <a:pt x="683" y="848"/>
                    <a:pt x="682" y="849"/>
                    <a:pt x="680" y="852"/>
                  </a:cubicBezTo>
                  <a:cubicBezTo>
                    <a:pt x="679" y="854"/>
                    <a:pt x="678" y="855"/>
                    <a:pt x="678" y="855"/>
                  </a:cubicBezTo>
                  <a:lnTo>
                    <a:pt x="678" y="855"/>
                  </a:lnTo>
                  <a:cubicBezTo>
                    <a:pt x="681" y="851"/>
                    <a:pt x="683" y="848"/>
                    <a:pt x="683" y="848"/>
                  </a:cubicBezTo>
                  <a:close/>
                  <a:moveTo>
                    <a:pt x="1058" y="0"/>
                  </a:moveTo>
                  <a:cubicBezTo>
                    <a:pt x="1009" y="0"/>
                    <a:pt x="961" y="19"/>
                    <a:pt x="919" y="54"/>
                  </a:cubicBezTo>
                  <a:cubicBezTo>
                    <a:pt x="564" y="352"/>
                    <a:pt x="266" y="720"/>
                    <a:pt x="47" y="1129"/>
                  </a:cubicBezTo>
                  <a:cubicBezTo>
                    <a:pt x="0" y="1216"/>
                    <a:pt x="23" y="1341"/>
                    <a:pt x="116" y="1391"/>
                  </a:cubicBezTo>
                  <a:cubicBezTo>
                    <a:pt x="146" y="1407"/>
                    <a:pt x="180" y="1415"/>
                    <a:pt x="214" y="1415"/>
                  </a:cubicBezTo>
                  <a:cubicBezTo>
                    <a:pt x="280" y="1415"/>
                    <a:pt x="345" y="1384"/>
                    <a:pt x="378" y="1322"/>
                  </a:cubicBezTo>
                  <a:cubicBezTo>
                    <a:pt x="430" y="1227"/>
                    <a:pt x="485" y="1132"/>
                    <a:pt x="546" y="1042"/>
                  </a:cubicBezTo>
                  <a:cubicBezTo>
                    <a:pt x="577" y="995"/>
                    <a:pt x="609" y="949"/>
                    <a:pt x="642" y="903"/>
                  </a:cubicBezTo>
                  <a:cubicBezTo>
                    <a:pt x="651" y="892"/>
                    <a:pt x="660" y="880"/>
                    <a:pt x="668" y="869"/>
                  </a:cubicBezTo>
                  <a:cubicBezTo>
                    <a:pt x="669" y="867"/>
                    <a:pt x="673" y="862"/>
                    <a:pt x="677" y="856"/>
                  </a:cubicBezTo>
                  <a:lnTo>
                    <a:pt x="677" y="856"/>
                  </a:lnTo>
                  <a:cubicBezTo>
                    <a:pt x="680" y="852"/>
                    <a:pt x="696" y="833"/>
                    <a:pt x="698" y="831"/>
                  </a:cubicBezTo>
                  <a:lnTo>
                    <a:pt x="724" y="796"/>
                  </a:lnTo>
                  <a:cubicBezTo>
                    <a:pt x="865" y="624"/>
                    <a:pt x="1021" y="468"/>
                    <a:pt x="1190" y="325"/>
                  </a:cubicBezTo>
                  <a:cubicBezTo>
                    <a:pt x="1267" y="262"/>
                    <a:pt x="1262" y="120"/>
                    <a:pt x="1190" y="54"/>
                  </a:cubicBezTo>
                  <a:cubicBezTo>
                    <a:pt x="1150" y="17"/>
                    <a:pt x="1104" y="0"/>
                    <a:pt x="1058" y="0"/>
                  </a:cubicBezTo>
                  <a:close/>
                </a:path>
              </a:pathLst>
            </a:custGeom>
            <a:solidFill>
              <a:srgbClr val="3A1F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20"/>
            <p:cNvSpPr/>
            <p:nvPr/>
          </p:nvSpPr>
          <p:spPr>
            <a:xfrm>
              <a:off x="2748150" y="3835825"/>
              <a:ext cx="29600" cy="46225"/>
            </a:xfrm>
            <a:custGeom>
              <a:avLst/>
              <a:gdLst/>
              <a:ahLst/>
              <a:cxnLst/>
              <a:rect l="l" t="t" r="r" b="b"/>
              <a:pathLst>
                <a:path w="1184" h="1849" extrusionOk="0">
                  <a:moveTo>
                    <a:pt x="970" y="0"/>
                  </a:moveTo>
                  <a:cubicBezTo>
                    <a:pt x="903" y="0"/>
                    <a:pt x="836" y="33"/>
                    <a:pt x="804" y="94"/>
                  </a:cubicBezTo>
                  <a:cubicBezTo>
                    <a:pt x="552" y="583"/>
                    <a:pt x="300" y="1072"/>
                    <a:pt x="48" y="1561"/>
                  </a:cubicBezTo>
                  <a:cubicBezTo>
                    <a:pt x="0" y="1653"/>
                    <a:pt x="23" y="1770"/>
                    <a:pt x="116" y="1823"/>
                  </a:cubicBezTo>
                  <a:cubicBezTo>
                    <a:pt x="145" y="1840"/>
                    <a:pt x="179" y="1849"/>
                    <a:pt x="213" y="1849"/>
                  </a:cubicBezTo>
                  <a:cubicBezTo>
                    <a:pt x="280" y="1849"/>
                    <a:pt x="347" y="1816"/>
                    <a:pt x="379" y="1755"/>
                  </a:cubicBezTo>
                  <a:cubicBezTo>
                    <a:pt x="631" y="1266"/>
                    <a:pt x="883" y="777"/>
                    <a:pt x="1135" y="288"/>
                  </a:cubicBezTo>
                  <a:cubicBezTo>
                    <a:pt x="1183" y="196"/>
                    <a:pt x="1159" y="79"/>
                    <a:pt x="1066" y="26"/>
                  </a:cubicBezTo>
                  <a:cubicBezTo>
                    <a:pt x="1037" y="9"/>
                    <a:pt x="1004" y="0"/>
                    <a:pt x="970" y="0"/>
                  </a:cubicBezTo>
                  <a:close/>
                </a:path>
              </a:pathLst>
            </a:custGeom>
            <a:solidFill>
              <a:srgbClr val="3A1F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20"/>
            <p:cNvSpPr/>
            <p:nvPr/>
          </p:nvSpPr>
          <p:spPr>
            <a:xfrm>
              <a:off x="2760825" y="3795050"/>
              <a:ext cx="26200" cy="27125"/>
            </a:xfrm>
            <a:custGeom>
              <a:avLst/>
              <a:gdLst/>
              <a:ahLst/>
              <a:cxnLst/>
              <a:rect l="l" t="t" r="r" b="b"/>
              <a:pathLst>
                <a:path w="1048" h="1085" extrusionOk="0">
                  <a:moveTo>
                    <a:pt x="825" y="0"/>
                  </a:moveTo>
                  <a:cubicBezTo>
                    <a:pt x="777" y="0"/>
                    <a:pt x="730" y="18"/>
                    <a:pt x="696" y="56"/>
                  </a:cubicBezTo>
                  <a:cubicBezTo>
                    <a:pt x="492" y="289"/>
                    <a:pt x="285" y="524"/>
                    <a:pt x="80" y="758"/>
                  </a:cubicBezTo>
                  <a:cubicBezTo>
                    <a:pt x="14" y="833"/>
                    <a:pt x="0" y="955"/>
                    <a:pt x="80" y="1029"/>
                  </a:cubicBezTo>
                  <a:cubicBezTo>
                    <a:pt x="118" y="1064"/>
                    <a:pt x="171" y="1084"/>
                    <a:pt x="223" y="1084"/>
                  </a:cubicBezTo>
                  <a:cubicBezTo>
                    <a:pt x="271" y="1084"/>
                    <a:pt x="318" y="1067"/>
                    <a:pt x="351" y="1029"/>
                  </a:cubicBezTo>
                  <a:cubicBezTo>
                    <a:pt x="556" y="795"/>
                    <a:pt x="763" y="562"/>
                    <a:pt x="968" y="328"/>
                  </a:cubicBezTo>
                  <a:cubicBezTo>
                    <a:pt x="1034" y="252"/>
                    <a:pt x="1048" y="129"/>
                    <a:pt x="968" y="56"/>
                  </a:cubicBezTo>
                  <a:cubicBezTo>
                    <a:pt x="930" y="21"/>
                    <a:pt x="877" y="0"/>
                    <a:pt x="825" y="0"/>
                  </a:cubicBezTo>
                  <a:close/>
                </a:path>
              </a:pathLst>
            </a:custGeom>
            <a:solidFill>
              <a:srgbClr val="3A1F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20"/>
            <p:cNvSpPr/>
            <p:nvPr/>
          </p:nvSpPr>
          <p:spPr>
            <a:xfrm>
              <a:off x="2687450" y="3882600"/>
              <a:ext cx="27400" cy="39200"/>
            </a:xfrm>
            <a:custGeom>
              <a:avLst/>
              <a:gdLst/>
              <a:ahLst/>
              <a:cxnLst/>
              <a:rect l="l" t="t" r="r" b="b"/>
              <a:pathLst>
                <a:path w="1096" h="1568" extrusionOk="0">
                  <a:moveTo>
                    <a:pt x="880" y="1"/>
                  </a:moveTo>
                  <a:cubicBezTo>
                    <a:pt x="814" y="1"/>
                    <a:pt x="749" y="32"/>
                    <a:pt x="715" y="94"/>
                  </a:cubicBezTo>
                  <a:cubicBezTo>
                    <a:pt x="493" y="490"/>
                    <a:pt x="272" y="886"/>
                    <a:pt x="50" y="1281"/>
                  </a:cubicBezTo>
                  <a:cubicBezTo>
                    <a:pt x="1" y="1368"/>
                    <a:pt x="26" y="1494"/>
                    <a:pt x="119" y="1544"/>
                  </a:cubicBezTo>
                  <a:cubicBezTo>
                    <a:pt x="149" y="1560"/>
                    <a:pt x="183" y="1568"/>
                    <a:pt x="216" y="1568"/>
                  </a:cubicBezTo>
                  <a:cubicBezTo>
                    <a:pt x="282" y="1568"/>
                    <a:pt x="347" y="1537"/>
                    <a:pt x="381" y="1475"/>
                  </a:cubicBezTo>
                  <a:cubicBezTo>
                    <a:pt x="603" y="1079"/>
                    <a:pt x="824" y="683"/>
                    <a:pt x="1046" y="287"/>
                  </a:cubicBezTo>
                  <a:cubicBezTo>
                    <a:pt x="1095" y="199"/>
                    <a:pt x="1070" y="75"/>
                    <a:pt x="977" y="25"/>
                  </a:cubicBezTo>
                  <a:cubicBezTo>
                    <a:pt x="947" y="9"/>
                    <a:pt x="913" y="1"/>
                    <a:pt x="880" y="1"/>
                  </a:cubicBezTo>
                  <a:close/>
                </a:path>
              </a:pathLst>
            </a:custGeom>
            <a:solidFill>
              <a:srgbClr val="3A1F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20"/>
            <p:cNvSpPr/>
            <p:nvPr/>
          </p:nvSpPr>
          <p:spPr>
            <a:xfrm>
              <a:off x="2612825" y="3977275"/>
              <a:ext cx="33150" cy="39200"/>
            </a:xfrm>
            <a:custGeom>
              <a:avLst/>
              <a:gdLst/>
              <a:ahLst/>
              <a:cxnLst/>
              <a:rect l="l" t="t" r="r" b="b"/>
              <a:pathLst>
                <a:path w="1326" h="1568" extrusionOk="0">
                  <a:moveTo>
                    <a:pt x="1101" y="0"/>
                  </a:moveTo>
                  <a:cubicBezTo>
                    <a:pt x="1037" y="0"/>
                    <a:pt x="978" y="36"/>
                    <a:pt x="935" y="94"/>
                  </a:cubicBezTo>
                  <a:cubicBezTo>
                    <a:pt x="643" y="489"/>
                    <a:pt x="351" y="885"/>
                    <a:pt x="60" y="1281"/>
                  </a:cubicBezTo>
                  <a:cubicBezTo>
                    <a:pt x="0" y="1361"/>
                    <a:pt x="43" y="1497"/>
                    <a:pt x="129" y="1543"/>
                  </a:cubicBezTo>
                  <a:cubicBezTo>
                    <a:pt x="161" y="1560"/>
                    <a:pt x="193" y="1568"/>
                    <a:pt x="223" y="1568"/>
                  </a:cubicBezTo>
                  <a:cubicBezTo>
                    <a:pt x="288" y="1568"/>
                    <a:pt x="348" y="1533"/>
                    <a:pt x="391" y="1474"/>
                  </a:cubicBezTo>
                  <a:cubicBezTo>
                    <a:pt x="682" y="1078"/>
                    <a:pt x="974" y="682"/>
                    <a:pt x="1266" y="288"/>
                  </a:cubicBezTo>
                  <a:cubicBezTo>
                    <a:pt x="1325" y="206"/>
                    <a:pt x="1282" y="70"/>
                    <a:pt x="1197" y="25"/>
                  </a:cubicBezTo>
                  <a:cubicBezTo>
                    <a:pt x="1164" y="8"/>
                    <a:pt x="1132" y="0"/>
                    <a:pt x="1101" y="0"/>
                  </a:cubicBezTo>
                  <a:close/>
                </a:path>
              </a:pathLst>
            </a:custGeom>
            <a:solidFill>
              <a:srgbClr val="3A1F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20"/>
            <p:cNvSpPr/>
            <p:nvPr/>
          </p:nvSpPr>
          <p:spPr>
            <a:xfrm>
              <a:off x="2696175" y="3921725"/>
              <a:ext cx="32800" cy="34625"/>
            </a:xfrm>
            <a:custGeom>
              <a:avLst/>
              <a:gdLst/>
              <a:ahLst/>
              <a:cxnLst/>
              <a:rect l="l" t="t" r="r" b="b"/>
              <a:pathLst>
                <a:path w="1312" h="1385" extrusionOk="0">
                  <a:moveTo>
                    <a:pt x="1089" y="0"/>
                  </a:moveTo>
                  <a:cubicBezTo>
                    <a:pt x="1042" y="0"/>
                    <a:pt x="995" y="17"/>
                    <a:pt x="962" y="55"/>
                  </a:cubicBezTo>
                  <a:cubicBezTo>
                    <a:pt x="668" y="390"/>
                    <a:pt x="373" y="724"/>
                    <a:pt x="81" y="1058"/>
                  </a:cubicBezTo>
                  <a:cubicBezTo>
                    <a:pt x="14" y="1133"/>
                    <a:pt x="0" y="1256"/>
                    <a:pt x="81" y="1330"/>
                  </a:cubicBezTo>
                  <a:cubicBezTo>
                    <a:pt x="119" y="1364"/>
                    <a:pt x="172" y="1385"/>
                    <a:pt x="224" y="1385"/>
                  </a:cubicBezTo>
                  <a:cubicBezTo>
                    <a:pt x="271" y="1385"/>
                    <a:pt x="318" y="1368"/>
                    <a:pt x="352" y="1330"/>
                  </a:cubicBezTo>
                  <a:cubicBezTo>
                    <a:pt x="645" y="995"/>
                    <a:pt x="939" y="661"/>
                    <a:pt x="1233" y="328"/>
                  </a:cubicBezTo>
                  <a:cubicBezTo>
                    <a:pt x="1299" y="251"/>
                    <a:pt x="1312" y="129"/>
                    <a:pt x="1233" y="55"/>
                  </a:cubicBezTo>
                  <a:cubicBezTo>
                    <a:pt x="1195" y="20"/>
                    <a:pt x="1141" y="0"/>
                    <a:pt x="1089" y="0"/>
                  </a:cubicBezTo>
                  <a:close/>
                </a:path>
              </a:pathLst>
            </a:custGeom>
            <a:solidFill>
              <a:srgbClr val="3A1F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20"/>
            <p:cNvSpPr/>
            <p:nvPr/>
          </p:nvSpPr>
          <p:spPr>
            <a:xfrm>
              <a:off x="2609325" y="4041125"/>
              <a:ext cx="28350" cy="34175"/>
            </a:xfrm>
            <a:custGeom>
              <a:avLst/>
              <a:gdLst/>
              <a:ahLst/>
              <a:cxnLst/>
              <a:rect l="l" t="t" r="r" b="b"/>
              <a:pathLst>
                <a:path w="1134" h="1367" extrusionOk="0">
                  <a:moveTo>
                    <a:pt x="911" y="0"/>
                  </a:moveTo>
                  <a:cubicBezTo>
                    <a:pt x="824" y="0"/>
                    <a:pt x="760" y="56"/>
                    <a:pt x="724" y="140"/>
                  </a:cubicBezTo>
                  <a:lnTo>
                    <a:pt x="724" y="141"/>
                  </a:lnTo>
                  <a:cubicBezTo>
                    <a:pt x="724" y="143"/>
                    <a:pt x="723" y="144"/>
                    <a:pt x="723" y="146"/>
                  </a:cubicBezTo>
                  <a:lnTo>
                    <a:pt x="723" y="146"/>
                  </a:lnTo>
                  <a:cubicBezTo>
                    <a:pt x="723" y="146"/>
                    <a:pt x="722" y="147"/>
                    <a:pt x="722" y="148"/>
                  </a:cubicBezTo>
                  <a:cubicBezTo>
                    <a:pt x="718" y="158"/>
                    <a:pt x="713" y="168"/>
                    <a:pt x="709" y="178"/>
                  </a:cubicBezTo>
                  <a:cubicBezTo>
                    <a:pt x="699" y="201"/>
                    <a:pt x="689" y="223"/>
                    <a:pt x="677" y="246"/>
                  </a:cubicBezTo>
                  <a:cubicBezTo>
                    <a:pt x="656" y="290"/>
                    <a:pt x="633" y="333"/>
                    <a:pt x="610" y="377"/>
                  </a:cubicBezTo>
                  <a:cubicBezTo>
                    <a:pt x="562" y="463"/>
                    <a:pt x="509" y="547"/>
                    <a:pt x="452" y="627"/>
                  </a:cubicBezTo>
                  <a:cubicBezTo>
                    <a:pt x="439" y="645"/>
                    <a:pt x="427" y="663"/>
                    <a:pt x="413" y="681"/>
                  </a:cubicBezTo>
                  <a:cubicBezTo>
                    <a:pt x="413" y="681"/>
                    <a:pt x="408" y="688"/>
                    <a:pt x="403" y="695"/>
                  </a:cubicBezTo>
                  <a:lnTo>
                    <a:pt x="403" y="695"/>
                  </a:lnTo>
                  <a:cubicBezTo>
                    <a:pt x="403" y="695"/>
                    <a:pt x="403" y="695"/>
                    <a:pt x="402" y="695"/>
                  </a:cubicBezTo>
                  <a:lnTo>
                    <a:pt x="402" y="695"/>
                  </a:lnTo>
                  <a:cubicBezTo>
                    <a:pt x="402" y="695"/>
                    <a:pt x="389" y="711"/>
                    <a:pt x="387" y="714"/>
                  </a:cubicBezTo>
                  <a:cubicBezTo>
                    <a:pt x="357" y="752"/>
                    <a:pt x="325" y="790"/>
                    <a:pt x="292" y="827"/>
                  </a:cubicBezTo>
                  <a:cubicBezTo>
                    <a:pt x="224" y="902"/>
                    <a:pt x="152" y="974"/>
                    <a:pt x="75" y="1041"/>
                  </a:cubicBezTo>
                  <a:cubicBezTo>
                    <a:pt x="0" y="1109"/>
                    <a:pt x="3" y="1245"/>
                    <a:pt x="75" y="1312"/>
                  </a:cubicBezTo>
                  <a:cubicBezTo>
                    <a:pt x="115" y="1349"/>
                    <a:pt x="162" y="1367"/>
                    <a:pt x="210" y="1367"/>
                  </a:cubicBezTo>
                  <a:cubicBezTo>
                    <a:pt x="258" y="1367"/>
                    <a:pt x="306" y="1348"/>
                    <a:pt x="346" y="1312"/>
                  </a:cubicBezTo>
                  <a:cubicBezTo>
                    <a:pt x="677" y="1018"/>
                    <a:pt x="927" y="650"/>
                    <a:pt x="1095" y="242"/>
                  </a:cubicBezTo>
                  <a:cubicBezTo>
                    <a:pt x="1133" y="149"/>
                    <a:pt x="1054" y="28"/>
                    <a:pt x="961" y="6"/>
                  </a:cubicBezTo>
                  <a:cubicBezTo>
                    <a:pt x="944" y="2"/>
                    <a:pt x="927" y="0"/>
                    <a:pt x="911" y="0"/>
                  </a:cubicBezTo>
                  <a:close/>
                </a:path>
              </a:pathLst>
            </a:custGeom>
            <a:solidFill>
              <a:srgbClr val="3A1F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20"/>
            <p:cNvSpPr/>
            <p:nvPr/>
          </p:nvSpPr>
          <p:spPr>
            <a:xfrm>
              <a:off x="2551225" y="4097625"/>
              <a:ext cx="19150" cy="24325"/>
            </a:xfrm>
            <a:custGeom>
              <a:avLst/>
              <a:gdLst/>
              <a:ahLst/>
              <a:cxnLst/>
              <a:rect l="l" t="t" r="r" b="b"/>
              <a:pathLst>
                <a:path w="766" h="973" extrusionOk="0">
                  <a:moveTo>
                    <a:pt x="551" y="1"/>
                  </a:moveTo>
                  <a:cubicBezTo>
                    <a:pt x="485" y="1"/>
                    <a:pt x="421" y="32"/>
                    <a:pt x="385" y="94"/>
                  </a:cubicBezTo>
                  <a:cubicBezTo>
                    <a:pt x="273" y="291"/>
                    <a:pt x="162" y="489"/>
                    <a:pt x="50" y="686"/>
                  </a:cubicBezTo>
                  <a:cubicBezTo>
                    <a:pt x="1" y="774"/>
                    <a:pt x="26" y="900"/>
                    <a:pt x="119" y="948"/>
                  </a:cubicBezTo>
                  <a:cubicBezTo>
                    <a:pt x="149" y="964"/>
                    <a:pt x="183" y="972"/>
                    <a:pt x="216" y="972"/>
                  </a:cubicBezTo>
                  <a:cubicBezTo>
                    <a:pt x="282" y="972"/>
                    <a:pt x="346" y="941"/>
                    <a:pt x="381" y="879"/>
                  </a:cubicBezTo>
                  <a:cubicBezTo>
                    <a:pt x="493" y="682"/>
                    <a:pt x="605" y="485"/>
                    <a:pt x="717" y="287"/>
                  </a:cubicBezTo>
                  <a:cubicBezTo>
                    <a:pt x="766" y="201"/>
                    <a:pt x="740" y="73"/>
                    <a:pt x="649" y="25"/>
                  </a:cubicBezTo>
                  <a:cubicBezTo>
                    <a:pt x="618" y="9"/>
                    <a:pt x="584" y="1"/>
                    <a:pt x="551" y="1"/>
                  </a:cubicBezTo>
                  <a:close/>
                </a:path>
              </a:pathLst>
            </a:custGeom>
            <a:solidFill>
              <a:srgbClr val="3A1F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20"/>
            <p:cNvSpPr/>
            <p:nvPr/>
          </p:nvSpPr>
          <p:spPr>
            <a:xfrm>
              <a:off x="2537350" y="4067675"/>
              <a:ext cx="18650" cy="24225"/>
            </a:xfrm>
            <a:custGeom>
              <a:avLst/>
              <a:gdLst/>
              <a:ahLst/>
              <a:cxnLst/>
              <a:rect l="l" t="t" r="r" b="b"/>
              <a:pathLst>
                <a:path w="746" h="969" extrusionOk="0">
                  <a:moveTo>
                    <a:pt x="647" y="356"/>
                  </a:moveTo>
                  <a:cubicBezTo>
                    <a:pt x="645" y="358"/>
                    <a:pt x="643" y="360"/>
                    <a:pt x="640" y="362"/>
                  </a:cubicBezTo>
                  <a:lnTo>
                    <a:pt x="640" y="362"/>
                  </a:lnTo>
                  <a:cubicBezTo>
                    <a:pt x="643" y="360"/>
                    <a:pt x="645" y="358"/>
                    <a:pt x="647" y="356"/>
                  </a:cubicBezTo>
                  <a:close/>
                  <a:moveTo>
                    <a:pt x="632" y="368"/>
                  </a:moveTo>
                  <a:cubicBezTo>
                    <a:pt x="625" y="374"/>
                    <a:pt x="617" y="380"/>
                    <a:pt x="609" y="385"/>
                  </a:cubicBezTo>
                  <a:cubicBezTo>
                    <a:pt x="617" y="379"/>
                    <a:pt x="624" y="373"/>
                    <a:pt x="632" y="368"/>
                  </a:cubicBezTo>
                  <a:close/>
                  <a:moveTo>
                    <a:pt x="442" y="603"/>
                  </a:moveTo>
                  <a:cubicBezTo>
                    <a:pt x="441" y="607"/>
                    <a:pt x="439" y="611"/>
                    <a:pt x="438" y="614"/>
                  </a:cubicBezTo>
                  <a:lnTo>
                    <a:pt x="438" y="614"/>
                  </a:lnTo>
                  <a:cubicBezTo>
                    <a:pt x="439" y="611"/>
                    <a:pt x="441" y="607"/>
                    <a:pt x="442" y="603"/>
                  </a:cubicBezTo>
                  <a:close/>
                  <a:moveTo>
                    <a:pt x="541" y="0"/>
                  </a:moveTo>
                  <a:cubicBezTo>
                    <a:pt x="510" y="0"/>
                    <a:pt x="479" y="8"/>
                    <a:pt x="451" y="28"/>
                  </a:cubicBezTo>
                  <a:cubicBezTo>
                    <a:pt x="328" y="114"/>
                    <a:pt x="223" y="221"/>
                    <a:pt x="146" y="351"/>
                  </a:cubicBezTo>
                  <a:cubicBezTo>
                    <a:pt x="67" y="482"/>
                    <a:pt x="25" y="625"/>
                    <a:pt x="6" y="776"/>
                  </a:cubicBezTo>
                  <a:cubicBezTo>
                    <a:pt x="1" y="822"/>
                    <a:pt x="31" y="882"/>
                    <a:pt x="62" y="912"/>
                  </a:cubicBezTo>
                  <a:cubicBezTo>
                    <a:pt x="94" y="945"/>
                    <a:pt x="147" y="969"/>
                    <a:pt x="194" y="969"/>
                  </a:cubicBezTo>
                  <a:cubicBezTo>
                    <a:pt x="195" y="969"/>
                    <a:pt x="197" y="969"/>
                    <a:pt x="198" y="968"/>
                  </a:cubicBezTo>
                  <a:cubicBezTo>
                    <a:pt x="245" y="966"/>
                    <a:pt x="298" y="949"/>
                    <a:pt x="333" y="912"/>
                  </a:cubicBezTo>
                  <a:lnTo>
                    <a:pt x="363" y="873"/>
                  </a:lnTo>
                  <a:cubicBezTo>
                    <a:pt x="378" y="847"/>
                    <a:pt x="387" y="818"/>
                    <a:pt x="389" y="788"/>
                  </a:cubicBezTo>
                  <a:lnTo>
                    <a:pt x="389" y="788"/>
                  </a:lnTo>
                  <a:cubicBezTo>
                    <a:pt x="398" y="735"/>
                    <a:pt x="411" y="684"/>
                    <a:pt x="430" y="634"/>
                  </a:cubicBezTo>
                  <a:lnTo>
                    <a:pt x="430" y="634"/>
                  </a:lnTo>
                  <a:cubicBezTo>
                    <a:pt x="454" y="581"/>
                    <a:pt x="484" y="530"/>
                    <a:pt x="518" y="482"/>
                  </a:cubicBezTo>
                  <a:lnTo>
                    <a:pt x="518" y="482"/>
                  </a:lnTo>
                  <a:cubicBezTo>
                    <a:pt x="553" y="440"/>
                    <a:pt x="591" y="402"/>
                    <a:pt x="634" y="367"/>
                  </a:cubicBezTo>
                  <a:lnTo>
                    <a:pt x="634" y="367"/>
                  </a:lnTo>
                  <a:cubicBezTo>
                    <a:pt x="637" y="364"/>
                    <a:pt x="641" y="362"/>
                    <a:pt x="645" y="360"/>
                  </a:cubicBezTo>
                  <a:cubicBezTo>
                    <a:pt x="687" y="331"/>
                    <a:pt x="719" y="295"/>
                    <a:pt x="733" y="244"/>
                  </a:cubicBezTo>
                  <a:cubicBezTo>
                    <a:pt x="745" y="198"/>
                    <a:pt x="740" y="137"/>
                    <a:pt x="713" y="96"/>
                  </a:cubicBezTo>
                  <a:cubicBezTo>
                    <a:pt x="678" y="40"/>
                    <a:pt x="609" y="0"/>
                    <a:pt x="541" y="0"/>
                  </a:cubicBezTo>
                  <a:close/>
                </a:path>
              </a:pathLst>
            </a:custGeom>
            <a:solidFill>
              <a:srgbClr val="3A1F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20"/>
            <p:cNvSpPr/>
            <p:nvPr/>
          </p:nvSpPr>
          <p:spPr>
            <a:xfrm>
              <a:off x="2577750" y="3955950"/>
              <a:ext cx="22825" cy="24625"/>
            </a:xfrm>
            <a:custGeom>
              <a:avLst/>
              <a:gdLst/>
              <a:ahLst/>
              <a:cxnLst/>
              <a:rect l="l" t="t" r="r" b="b"/>
              <a:pathLst>
                <a:path w="913" h="985" extrusionOk="0">
                  <a:moveTo>
                    <a:pt x="713" y="1"/>
                  </a:moveTo>
                  <a:cubicBezTo>
                    <a:pt x="666" y="1"/>
                    <a:pt x="619" y="18"/>
                    <a:pt x="586" y="56"/>
                  </a:cubicBezTo>
                  <a:cubicBezTo>
                    <a:pt x="409" y="256"/>
                    <a:pt x="233" y="457"/>
                    <a:pt x="56" y="657"/>
                  </a:cubicBezTo>
                  <a:cubicBezTo>
                    <a:pt x="23" y="696"/>
                    <a:pt x="0" y="741"/>
                    <a:pt x="0" y="793"/>
                  </a:cubicBezTo>
                  <a:cubicBezTo>
                    <a:pt x="0" y="840"/>
                    <a:pt x="22" y="896"/>
                    <a:pt x="56" y="928"/>
                  </a:cubicBezTo>
                  <a:cubicBezTo>
                    <a:pt x="94" y="963"/>
                    <a:pt x="147" y="984"/>
                    <a:pt x="200" y="984"/>
                  </a:cubicBezTo>
                  <a:cubicBezTo>
                    <a:pt x="248" y="984"/>
                    <a:pt x="295" y="967"/>
                    <a:pt x="329" y="928"/>
                  </a:cubicBezTo>
                  <a:cubicBezTo>
                    <a:pt x="504" y="728"/>
                    <a:pt x="680" y="527"/>
                    <a:pt x="857" y="327"/>
                  </a:cubicBezTo>
                  <a:cubicBezTo>
                    <a:pt x="890" y="289"/>
                    <a:pt x="913" y="244"/>
                    <a:pt x="913" y="191"/>
                  </a:cubicBezTo>
                  <a:cubicBezTo>
                    <a:pt x="913" y="144"/>
                    <a:pt x="893" y="88"/>
                    <a:pt x="857" y="56"/>
                  </a:cubicBezTo>
                  <a:cubicBezTo>
                    <a:pt x="819" y="21"/>
                    <a:pt x="766" y="1"/>
                    <a:pt x="713" y="1"/>
                  </a:cubicBezTo>
                  <a:close/>
                </a:path>
              </a:pathLst>
            </a:custGeom>
            <a:solidFill>
              <a:srgbClr val="3A1F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20"/>
            <p:cNvSpPr/>
            <p:nvPr/>
          </p:nvSpPr>
          <p:spPr>
            <a:xfrm>
              <a:off x="2496800" y="4063375"/>
              <a:ext cx="13850" cy="19350"/>
            </a:xfrm>
            <a:custGeom>
              <a:avLst/>
              <a:gdLst/>
              <a:ahLst/>
              <a:cxnLst/>
              <a:rect l="l" t="t" r="r" b="b"/>
              <a:pathLst>
                <a:path w="554" h="774" extrusionOk="0">
                  <a:moveTo>
                    <a:pt x="355" y="0"/>
                  </a:moveTo>
                  <a:cubicBezTo>
                    <a:pt x="339" y="0"/>
                    <a:pt x="323" y="3"/>
                    <a:pt x="307" y="7"/>
                  </a:cubicBezTo>
                  <a:cubicBezTo>
                    <a:pt x="264" y="21"/>
                    <a:pt x="212" y="51"/>
                    <a:pt x="193" y="95"/>
                  </a:cubicBezTo>
                  <a:cubicBezTo>
                    <a:pt x="138" y="225"/>
                    <a:pt x="83" y="355"/>
                    <a:pt x="29" y="485"/>
                  </a:cubicBezTo>
                  <a:cubicBezTo>
                    <a:pt x="15" y="506"/>
                    <a:pt x="7" y="531"/>
                    <a:pt x="6" y="556"/>
                  </a:cubicBezTo>
                  <a:cubicBezTo>
                    <a:pt x="1" y="582"/>
                    <a:pt x="2" y="607"/>
                    <a:pt x="10" y="632"/>
                  </a:cubicBezTo>
                  <a:cubicBezTo>
                    <a:pt x="22" y="677"/>
                    <a:pt x="57" y="725"/>
                    <a:pt x="97" y="747"/>
                  </a:cubicBezTo>
                  <a:cubicBezTo>
                    <a:pt x="128" y="763"/>
                    <a:pt x="163" y="774"/>
                    <a:pt x="198" y="774"/>
                  </a:cubicBezTo>
                  <a:cubicBezTo>
                    <a:pt x="215" y="774"/>
                    <a:pt x="231" y="771"/>
                    <a:pt x="246" y="766"/>
                  </a:cubicBezTo>
                  <a:cubicBezTo>
                    <a:pt x="290" y="752"/>
                    <a:pt x="342" y="723"/>
                    <a:pt x="360" y="678"/>
                  </a:cubicBezTo>
                  <a:cubicBezTo>
                    <a:pt x="414" y="548"/>
                    <a:pt x="469" y="419"/>
                    <a:pt x="524" y="289"/>
                  </a:cubicBezTo>
                  <a:cubicBezTo>
                    <a:pt x="538" y="267"/>
                    <a:pt x="545" y="244"/>
                    <a:pt x="547" y="217"/>
                  </a:cubicBezTo>
                  <a:cubicBezTo>
                    <a:pt x="553" y="192"/>
                    <a:pt x="552" y="167"/>
                    <a:pt x="543" y="141"/>
                  </a:cubicBezTo>
                  <a:cubicBezTo>
                    <a:pt x="531" y="97"/>
                    <a:pt x="497" y="49"/>
                    <a:pt x="455" y="26"/>
                  </a:cubicBezTo>
                  <a:cubicBezTo>
                    <a:pt x="425" y="11"/>
                    <a:pt x="390" y="0"/>
                    <a:pt x="355" y="0"/>
                  </a:cubicBezTo>
                  <a:close/>
                </a:path>
              </a:pathLst>
            </a:custGeom>
            <a:solidFill>
              <a:srgbClr val="3A1F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20"/>
            <p:cNvSpPr/>
            <p:nvPr/>
          </p:nvSpPr>
          <p:spPr>
            <a:xfrm>
              <a:off x="2565075" y="4015875"/>
              <a:ext cx="22800" cy="24600"/>
            </a:xfrm>
            <a:custGeom>
              <a:avLst/>
              <a:gdLst/>
              <a:ahLst/>
              <a:cxnLst/>
              <a:rect l="l" t="t" r="r" b="b"/>
              <a:pathLst>
                <a:path w="912" h="984" extrusionOk="0">
                  <a:moveTo>
                    <a:pt x="713" y="0"/>
                  </a:moveTo>
                  <a:cubicBezTo>
                    <a:pt x="665" y="0"/>
                    <a:pt x="619" y="17"/>
                    <a:pt x="585" y="56"/>
                  </a:cubicBezTo>
                  <a:cubicBezTo>
                    <a:pt x="409" y="256"/>
                    <a:pt x="232" y="456"/>
                    <a:pt x="56" y="657"/>
                  </a:cubicBezTo>
                  <a:cubicBezTo>
                    <a:pt x="22" y="695"/>
                    <a:pt x="0" y="740"/>
                    <a:pt x="0" y="792"/>
                  </a:cubicBezTo>
                  <a:cubicBezTo>
                    <a:pt x="0" y="839"/>
                    <a:pt x="21" y="897"/>
                    <a:pt x="56" y="928"/>
                  </a:cubicBezTo>
                  <a:cubicBezTo>
                    <a:pt x="94" y="963"/>
                    <a:pt x="147" y="983"/>
                    <a:pt x="200" y="983"/>
                  </a:cubicBezTo>
                  <a:cubicBezTo>
                    <a:pt x="247" y="983"/>
                    <a:pt x="294" y="967"/>
                    <a:pt x="328" y="928"/>
                  </a:cubicBezTo>
                  <a:cubicBezTo>
                    <a:pt x="503" y="727"/>
                    <a:pt x="680" y="527"/>
                    <a:pt x="856" y="327"/>
                  </a:cubicBezTo>
                  <a:cubicBezTo>
                    <a:pt x="890" y="288"/>
                    <a:pt x="912" y="243"/>
                    <a:pt x="912" y="191"/>
                  </a:cubicBezTo>
                  <a:cubicBezTo>
                    <a:pt x="912" y="144"/>
                    <a:pt x="892" y="88"/>
                    <a:pt x="856" y="56"/>
                  </a:cubicBezTo>
                  <a:cubicBezTo>
                    <a:pt x="818" y="21"/>
                    <a:pt x="765" y="0"/>
                    <a:pt x="713" y="0"/>
                  </a:cubicBezTo>
                  <a:close/>
                </a:path>
              </a:pathLst>
            </a:custGeom>
            <a:solidFill>
              <a:srgbClr val="3A1F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20"/>
            <p:cNvSpPr/>
            <p:nvPr/>
          </p:nvSpPr>
          <p:spPr>
            <a:xfrm>
              <a:off x="2639875" y="3902225"/>
              <a:ext cx="26075" cy="31575"/>
            </a:xfrm>
            <a:custGeom>
              <a:avLst/>
              <a:gdLst/>
              <a:ahLst/>
              <a:cxnLst/>
              <a:rect l="l" t="t" r="r" b="b"/>
              <a:pathLst>
                <a:path w="1043" h="1263" extrusionOk="0">
                  <a:moveTo>
                    <a:pt x="836" y="1"/>
                  </a:moveTo>
                  <a:cubicBezTo>
                    <a:pt x="806" y="1"/>
                    <a:pt x="775" y="9"/>
                    <a:pt x="749" y="29"/>
                  </a:cubicBezTo>
                  <a:cubicBezTo>
                    <a:pt x="413" y="283"/>
                    <a:pt x="164" y="621"/>
                    <a:pt x="32" y="1020"/>
                  </a:cubicBezTo>
                  <a:cubicBezTo>
                    <a:pt x="0" y="1115"/>
                    <a:pt x="69" y="1234"/>
                    <a:pt x="166" y="1257"/>
                  </a:cubicBezTo>
                  <a:cubicBezTo>
                    <a:pt x="182" y="1260"/>
                    <a:pt x="199" y="1262"/>
                    <a:pt x="214" y="1262"/>
                  </a:cubicBezTo>
                  <a:cubicBezTo>
                    <a:pt x="300" y="1262"/>
                    <a:pt x="373" y="1209"/>
                    <a:pt x="401" y="1123"/>
                  </a:cubicBezTo>
                  <a:cubicBezTo>
                    <a:pt x="409" y="1100"/>
                    <a:pt x="417" y="1078"/>
                    <a:pt x="425" y="1057"/>
                  </a:cubicBezTo>
                  <a:lnTo>
                    <a:pt x="436" y="1030"/>
                  </a:lnTo>
                  <a:cubicBezTo>
                    <a:pt x="437" y="1026"/>
                    <a:pt x="446" y="1004"/>
                    <a:pt x="446" y="1004"/>
                  </a:cubicBezTo>
                  <a:lnTo>
                    <a:pt x="446" y="1004"/>
                  </a:lnTo>
                  <a:cubicBezTo>
                    <a:pt x="446" y="1004"/>
                    <a:pt x="446" y="1004"/>
                    <a:pt x="446" y="1004"/>
                  </a:cubicBezTo>
                  <a:lnTo>
                    <a:pt x="446" y="1004"/>
                  </a:lnTo>
                  <a:cubicBezTo>
                    <a:pt x="447" y="1001"/>
                    <a:pt x="448" y="998"/>
                    <a:pt x="448" y="998"/>
                  </a:cubicBezTo>
                  <a:cubicBezTo>
                    <a:pt x="452" y="989"/>
                    <a:pt x="456" y="982"/>
                    <a:pt x="460" y="973"/>
                  </a:cubicBezTo>
                  <a:cubicBezTo>
                    <a:pt x="469" y="954"/>
                    <a:pt x="478" y="934"/>
                    <a:pt x="488" y="915"/>
                  </a:cubicBezTo>
                  <a:cubicBezTo>
                    <a:pt x="527" y="836"/>
                    <a:pt x="574" y="760"/>
                    <a:pt x="625" y="687"/>
                  </a:cubicBezTo>
                  <a:cubicBezTo>
                    <a:pt x="634" y="676"/>
                    <a:pt x="643" y="663"/>
                    <a:pt x="652" y="651"/>
                  </a:cubicBezTo>
                  <a:lnTo>
                    <a:pt x="652" y="651"/>
                  </a:lnTo>
                  <a:cubicBezTo>
                    <a:pt x="652" y="651"/>
                    <a:pt x="652" y="651"/>
                    <a:pt x="652" y="651"/>
                  </a:cubicBezTo>
                  <a:cubicBezTo>
                    <a:pt x="652" y="651"/>
                    <a:pt x="654" y="649"/>
                    <a:pt x="660" y="643"/>
                  </a:cubicBezTo>
                  <a:cubicBezTo>
                    <a:pt x="666" y="633"/>
                    <a:pt x="674" y="624"/>
                    <a:pt x="681" y="615"/>
                  </a:cubicBezTo>
                  <a:cubicBezTo>
                    <a:pt x="709" y="581"/>
                    <a:pt x="740" y="547"/>
                    <a:pt x="770" y="516"/>
                  </a:cubicBezTo>
                  <a:cubicBezTo>
                    <a:pt x="800" y="486"/>
                    <a:pt x="830" y="457"/>
                    <a:pt x="862" y="428"/>
                  </a:cubicBezTo>
                  <a:cubicBezTo>
                    <a:pt x="879" y="412"/>
                    <a:pt x="897" y="397"/>
                    <a:pt x="914" y="382"/>
                  </a:cubicBezTo>
                  <a:cubicBezTo>
                    <a:pt x="922" y="377"/>
                    <a:pt x="930" y="370"/>
                    <a:pt x="936" y="365"/>
                  </a:cubicBezTo>
                  <a:cubicBezTo>
                    <a:pt x="938" y="363"/>
                    <a:pt x="940" y="362"/>
                    <a:pt x="942" y="361"/>
                  </a:cubicBezTo>
                  <a:lnTo>
                    <a:pt x="942" y="361"/>
                  </a:lnTo>
                  <a:cubicBezTo>
                    <a:pt x="942" y="360"/>
                    <a:pt x="942" y="360"/>
                    <a:pt x="942" y="360"/>
                  </a:cubicBezTo>
                  <a:cubicBezTo>
                    <a:pt x="983" y="328"/>
                    <a:pt x="1016" y="298"/>
                    <a:pt x="1030" y="246"/>
                  </a:cubicBezTo>
                  <a:cubicBezTo>
                    <a:pt x="1043" y="200"/>
                    <a:pt x="1038" y="139"/>
                    <a:pt x="1011" y="98"/>
                  </a:cubicBezTo>
                  <a:cubicBezTo>
                    <a:pt x="976" y="43"/>
                    <a:pt x="905" y="1"/>
                    <a:pt x="836" y="1"/>
                  </a:cubicBezTo>
                  <a:close/>
                </a:path>
              </a:pathLst>
            </a:custGeom>
            <a:solidFill>
              <a:srgbClr val="3A1F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20"/>
            <p:cNvSpPr/>
            <p:nvPr/>
          </p:nvSpPr>
          <p:spPr>
            <a:xfrm>
              <a:off x="2733150" y="3773500"/>
              <a:ext cx="24500" cy="29000"/>
            </a:xfrm>
            <a:custGeom>
              <a:avLst/>
              <a:gdLst/>
              <a:ahLst/>
              <a:cxnLst/>
              <a:rect l="l" t="t" r="r" b="b"/>
              <a:pathLst>
                <a:path w="980" h="1160" extrusionOk="0">
                  <a:moveTo>
                    <a:pt x="609" y="592"/>
                  </a:moveTo>
                  <a:cubicBezTo>
                    <a:pt x="609" y="596"/>
                    <a:pt x="597" y="610"/>
                    <a:pt x="596" y="610"/>
                  </a:cubicBezTo>
                  <a:cubicBezTo>
                    <a:pt x="595" y="610"/>
                    <a:pt x="597" y="606"/>
                    <a:pt x="605" y="596"/>
                  </a:cubicBezTo>
                  <a:lnTo>
                    <a:pt x="609" y="592"/>
                  </a:lnTo>
                  <a:close/>
                  <a:moveTo>
                    <a:pt x="747" y="0"/>
                  </a:moveTo>
                  <a:cubicBezTo>
                    <a:pt x="716" y="0"/>
                    <a:pt x="685" y="9"/>
                    <a:pt x="658" y="28"/>
                  </a:cubicBezTo>
                  <a:cubicBezTo>
                    <a:pt x="352" y="242"/>
                    <a:pt x="124" y="556"/>
                    <a:pt x="26" y="918"/>
                  </a:cubicBezTo>
                  <a:cubicBezTo>
                    <a:pt x="1" y="1015"/>
                    <a:pt x="59" y="1131"/>
                    <a:pt x="161" y="1154"/>
                  </a:cubicBezTo>
                  <a:cubicBezTo>
                    <a:pt x="177" y="1157"/>
                    <a:pt x="192" y="1159"/>
                    <a:pt x="208" y="1159"/>
                  </a:cubicBezTo>
                  <a:cubicBezTo>
                    <a:pt x="293" y="1159"/>
                    <a:pt x="373" y="1107"/>
                    <a:pt x="397" y="1020"/>
                  </a:cubicBezTo>
                  <a:cubicBezTo>
                    <a:pt x="407" y="983"/>
                    <a:pt x="418" y="946"/>
                    <a:pt x="431" y="911"/>
                  </a:cubicBezTo>
                  <a:cubicBezTo>
                    <a:pt x="436" y="895"/>
                    <a:pt x="442" y="879"/>
                    <a:pt x="449" y="864"/>
                  </a:cubicBezTo>
                  <a:lnTo>
                    <a:pt x="449" y="864"/>
                  </a:lnTo>
                  <a:cubicBezTo>
                    <a:pt x="449" y="863"/>
                    <a:pt x="450" y="862"/>
                    <a:pt x="450" y="861"/>
                  </a:cubicBezTo>
                  <a:lnTo>
                    <a:pt x="460" y="839"/>
                  </a:lnTo>
                  <a:cubicBezTo>
                    <a:pt x="493" y="768"/>
                    <a:pt x="533" y="699"/>
                    <a:pt x="577" y="636"/>
                  </a:cubicBezTo>
                  <a:cubicBezTo>
                    <a:pt x="582" y="628"/>
                    <a:pt x="609" y="599"/>
                    <a:pt x="609" y="592"/>
                  </a:cubicBezTo>
                  <a:lnTo>
                    <a:pt x="609" y="592"/>
                  </a:lnTo>
                  <a:lnTo>
                    <a:pt x="625" y="573"/>
                  </a:lnTo>
                  <a:cubicBezTo>
                    <a:pt x="649" y="544"/>
                    <a:pt x="674" y="516"/>
                    <a:pt x="701" y="488"/>
                  </a:cubicBezTo>
                  <a:cubicBezTo>
                    <a:pt x="729" y="461"/>
                    <a:pt x="757" y="435"/>
                    <a:pt x="785" y="410"/>
                  </a:cubicBezTo>
                  <a:cubicBezTo>
                    <a:pt x="793" y="404"/>
                    <a:pt x="822" y="382"/>
                    <a:pt x="821" y="382"/>
                  </a:cubicBezTo>
                  <a:lnTo>
                    <a:pt x="821" y="382"/>
                  </a:lnTo>
                  <a:cubicBezTo>
                    <a:pt x="821" y="382"/>
                    <a:pt x="821" y="383"/>
                    <a:pt x="819" y="384"/>
                  </a:cubicBezTo>
                  <a:lnTo>
                    <a:pt x="819" y="384"/>
                  </a:lnTo>
                  <a:cubicBezTo>
                    <a:pt x="830" y="375"/>
                    <a:pt x="841" y="367"/>
                    <a:pt x="852" y="359"/>
                  </a:cubicBezTo>
                  <a:cubicBezTo>
                    <a:pt x="934" y="302"/>
                    <a:pt x="980" y="189"/>
                    <a:pt x="921" y="97"/>
                  </a:cubicBezTo>
                  <a:cubicBezTo>
                    <a:pt x="885" y="41"/>
                    <a:pt x="815" y="0"/>
                    <a:pt x="747" y="0"/>
                  </a:cubicBezTo>
                  <a:close/>
                </a:path>
              </a:pathLst>
            </a:custGeom>
            <a:solidFill>
              <a:srgbClr val="3A1F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20"/>
            <p:cNvSpPr/>
            <p:nvPr/>
          </p:nvSpPr>
          <p:spPr>
            <a:xfrm>
              <a:off x="2804950" y="3719175"/>
              <a:ext cx="16300" cy="21700"/>
            </a:xfrm>
            <a:custGeom>
              <a:avLst/>
              <a:gdLst/>
              <a:ahLst/>
              <a:cxnLst/>
              <a:rect l="l" t="t" r="r" b="b"/>
              <a:pathLst>
                <a:path w="652" h="868" extrusionOk="0">
                  <a:moveTo>
                    <a:pt x="451" y="0"/>
                  </a:moveTo>
                  <a:cubicBezTo>
                    <a:pt x="385" y="0"/>
                    <a:pt x="320" y="30"/>
                    <a:pt x="287" y="93"/>
                  </a:cubicBezTo>
                  <a:cubicBezTo>
                    <a:pt x="203" y="256"/>
                    <a:pt x="118" y="419"/>
                    <a:pt x="34" y="582"/>
                  </a:cubicBezTo>
                  <a:cubicBezTo>
                    <a:pt x="10" y="628"/>
                    <a:pt x="1" y="679"/>
                    <a:pt x="15" y="730"/>
                  </a:cubicBezTo>
                  <a:cubicBezTo>
                    <a:pt x="26" y="774"/>
                    <a:pt x="61" y="823"/>
                    <a:pt x="103" y="844"/>
                  </a:cubicBezTo>
                  <a:cubicBezTo>
                    <a:pt x="133" y="860"/>
                    <a:pt x="167" y="868"/>
                    <a:pt x="201" y="868"/>
                  </a:cubicBezTo>
                  <a:cubicBezTo>
                    <a:pt x="267" y="868"/>
                    <a:pt x="332" y="838"/>
                    <a:pt x="365" y="776"/>
                  </a:cubicBezTo>
                  <a:cubicBezTo>
                    <a:pt x="449" y="613"/>
                    <a:pt x="534" y="450"/>
                    <a:pt x="618" y="287"/>
                  </a:cubicBezTo>
                  <a:cubicBezTo>
                    <a:pt x="643" y="241"/>
                    <a:pt x="651" y="190"/>
                    <a:pt x="637" y="139"/>
                  </a:cubicBezTo>
                  <a:cubicBezTo>
                    <a:pt x="626" y="94"/>
                    <a:pt x="592" y="46"/>
                    <a:pt x="550" y="24"/>
                  </a:cubicBezTo>
                  <a:cubicBezTo>
                    <a:pt x="520" y="8"/>
                    <a:pt x="485" y="0"/>
                    <a:pt x="451" y="0"/>
                  </a:cubicBezTo>
                  <a:close/>
                </a:path>
              </a:pathLst>
            </a:custGeom>
            <a:solidFill>
              <a:srgbClr val="3A1F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20"/>
            <p:cNvSpPr/>
            <p:nvPr/>
          </p:nvSpPr>
          <p:spPr>
            <a:xfrm>
              <a:off x="2763900" y="3680975"/>
              <a:ext cx="29875" cy="37300"/>
            </a:xfrm>
            <a:custGeom>
              <a:avLst/>
              <a:gdLst/>
              <a:ahLst/>
              <a:cxnLst/>
              <a:rect l="l" t="t" r="r" b="b"/>
              <a:pathLst>
                <a:path w="1195" h="1492" extrusionOk="0">
                  <a:moveTo>
                    <a:pt x="975" y="0"/>
                  </a:moveTo>
                  <a:cubicBezTo>
                    <a:pt x="909" y="0"/>
                    <a:pt x="848" y="34"/>
                    <a:pt x="808" y="93"/>
                  </a:cubicBezTo>
                  <a:cubicBezTo>
                    <a:pt x="557" y="464"/>
                    <a:pt x="307" y="834"/>
                    <a:pt x="57" y="1205"/>
                  </a:cubicBezTo>
                  <a:cubicBezTo>
                    <a:pt x="1" y="1289"/>
                    <a:pt x="39" y="1421"/>
                    <a:pt x="125" y="1467"/>
                  </a:cubicBezTo>
                  <a:cubicBezTo>
                    <a:pt x="157" y="1484"/>
                    <a:pt x="190" y="1492"/>
                    <a:pt x="221" y="1492"/>
                  </a:cubicBezTo>
                  <a:cubicBezTo>
                    <a:pt x="286" y="1492"/>
                    <a:pt x="347" y="1458"/>
                    <a:pt x="388" y="1398"/>
                  </a:cubicBezTo>
                  <a:cubicBezTo>
                    <a:pt x="638" y="1028"/>
                    <a:pt x="888" y="657"/>
                    <a:pt x="1139" y="288"/>
                  </a:cubicBezTo>
                  <a:cubicBezTo>
                    <a:pt x="1195" y="204"/>
                    <a:pt x="1157" y="72"/>
                    <a:pt x="1070" y="25"/>
                  </a:cubicBezTo>
                  <a:cubicBezTo>
                    <a:pt x="1039" y="8"/>
                    <a:pt x="1006" y="0"/>
                    <a:pt x="975" y="0"/>
                  </a:cubicBezTo>
                  <a:close/>
                </a:path>
              </a:pathLst>
            </a:custGeom>
            <a:solidFill>
              <a:srgbClr val="7744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20"/>
            <p:cNvSpPr/>
            <p:nvPr/>
          </p:nvSpPr>
          <p:spPr>
            <a:xfrm>
              <a:off x="2732425" y="3690150"/>
              <a:ext cx="26250" cy="31775"/>
            </a:xfrm>
            <a:custGeom>
              <a:avLst/>
              <a:gdLst/>
              <a:ahLst/>
              <a:cxnLst/>
              <a:rect l="l" t="t" r="r" b="b"/>
              <a:pathLst>
                <a:path w="1050" h="1271" extrusionOk="0">
                  <a:moveTo>
                    <a:pt x="828" y="0"/>
                  </a:moveTo>
                  <a:cubicBezTo>
                    <a:pt x="763" y="0"/>
                    <a:pt x="703" y="34"/>
                    <a:pt x="662" y="94"/>
                  </a:cubicBezTo>
                  <a:lnTo>
                    <a:pt x="56" y="983"/>
                  </a:lnTo>
                  <a:cubicBezTo>
                    <a:pt x="0" y="1066"/>
                    <a:pt x="39" y="1199"/>
                    <a:pt x="125" y="1245"/>
                  </a:cubicBezTo>
                  <a:cubicBezTo>
                    <a:pt x="157" y="1262"/>
                    <a:pt x="190" y="1270"/>
                    <a:pt x="221" y="1270"/>
                  </a:cubicBezTo>
                  <a:cubicBezTo>
                    <a:pt x="286" y="1270"/>
                    <a:pt x="347" y="1236"/>
                    <a:pt x="388" y="1177"/>
                  </a:cubicBezTo>
                  <a:cubicBezTo>
                    <a:pt x="590" y="880"/>
                    <a:pt x="791" y="583"/>
                    <a:pt x="994" y="288"/>
                  </a:cubicBezTo>
                  <a:cubicBezTo>
                    <a:pt x="1050" y="204"/>
                    <a:pt x="1011" y="71"/>
                    <a:pt x="925" y="26"/>
                  </a:cubicBezTo>
                  <a:cubicBezTo>
                    <a:pt x="893" y="9"/>
                    <a:pt x="860" y="0"/>
                    <a:pt x="828" y="0"/>
                  </a:cubicBezTo>
                  <a:close/>
                </a:path>
              </a:pathLst>
            </a:custGeom>
            <a:solidFill>
              <a:srgbClr val="7744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20"/>
            <p:cNvSpPr/>
            <p:nvPr/>
          </p:nvSpPr>
          <p:spPr>
            <a:xfrm>
              <a:off x="2671550" y="3765425"/>
              <a:ext cx="20675" cy="31500"/>
            </a:xfrm>
            <a:custGeom>
              <a:avLst/>
              <a:gdLst/>
              <a:ahLst/>
              <a:cxnLst/>
              <a:rect l="l" t="t" r="r" b="b"/>
              <a:pathLst>
                <a:path w="827" h="1260" extrusionOk="0">
                  <a:moveTo>
                    <a:pt x="615" y="1"/>
                  </a:moveTo>
                  <a:cubicBezTo>
                    <a:pt x="549" y="1"/>
                    <a:pt x="482" y="30"/>
                    <a:pt x="452" y="93"/>
                  </a:cubicBezTo>
                  <a:cubicBezTo>
                    <a:pt x="316" y="387"/>
                    <a:pt x="178" y="680"/>
                    <a:pt x="42" y="974"/>
                  </a:cubicBezTo>
                  <a:cubicBezTo>
                    <a:pt x="0" y="1064"/>
                    <a:pt x="13" y="1185"/>
                    <a:pt x="111" y="1236"/>
                  </a:cubicBezTo>
                  <a:cubicBezTo>
                    <a:pt x="140" y="1252"/>
                    <a:pt x="175" y="1260"/>
                    <a:pt x="210" y="1260"/>
                  </a:cubicBezTo>
                  <a:cubicBezTo>
                    <a:pt x="276" y="1260"/>
                    <a:pt x="343" y="1231"/>
                    <a:pt x="373" y="1168"/>
                  </a:cubicBezTo>
                  <a:cubicBezTo>
                    <a:pt x="509" y="875"/>
                    <a:pt x="647" y="581"/>
                    <a:pt x="784" y="288"/>
                  </a:cubicBezTo>
                  <a:cubicBezTo>
                    <a:pt x="826" y="196"/>
                    <a:pt x="812" y="76"/>
                    <a:pt x="714" y="24"/>
                  </a:cubicBezTo>
                  <a:cubicBezTo>
                    <a:pt x="685" y="9"/>
                    <a:pt x="650" y="1"/>
                    <a:pt x="615" y="1"/>
                  </a:cubicBezTo>
                  <a:close/>
                </a:path>
              </a:pathLst>
            </a:custGeom>
            <a:solidFill>
              <a:srgbClr val="7744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20"/>
            <p:cNvSpPr/>
            <p:nvPr/>
          </p:nvSpPr>
          <p:spPr>
            <a:xfrm>
              <a:off x="2695600" y="3782650"/>
              <a:ext cx="21625" cy="26775"/>
            </a:xfrm>
            <a:custGeom>
              <a:avLst/>
              <a:gdLst/>
              <a:ahLst/>
              <a:cxnLst/>
              <a:rect l="l" t="t" r="r" b="b"/>
              <a:pathLst>
                <a:path w="865" h="1071" extrusionOk="0">
                  <a:moveTo>
                    <a:pt x="645" y="1"/>
                  </a:moveTo>
                  <a:cubicBezTo>
                    <a:pt x="580" y="1"/>
                    <a:pt x="518" y="33"/>
                    <a:pt x="480" y="94"/>
                  </a:cubicBezTo>
                  <a:cubicBezTo>
                    <a:pt x="338" y="325"/>
                    <a:pt x="197" y="554"/>
                    <a:pt x="54" y="784"/>
                  </a:cubicBezTo>
                  <a:cubicBezTo>
                    <a:pt x="0" y="869"/>
                    <a:pt x="32" y="999"/>
                    <a:pt x="123" y="1046"/>
                  </a:cubicBezTo>
                  <a:cubicBezTo>
                    <a:pt x="154" y="1063"/>
                    <a:pt x="187" y="1071"/>
                    <a:pt x="220" y="1071"/>
                  </a:cubicBezTo>
                  <a:cubicBezTo>
                    <a:pt x="285" y="1071"/>
                    <a:pt x="348" y="1039"/>
                    <a:pt x="385" y="978"/>
                  </a:cubicBezTo>
                  <a:cubicBezTo>
                    <a:pt x="528" y="748"/>
                    <a:pt x="669" y="518"/>
                    <a:pt x="811" y="288"/>
                  </a:cubicBezTo>
                  <a:cubicBezTo>
                    <a:pt x="865" y="202"/>
                    <a:pt x="833" y="72"/>
                    <a:pt x="743" y="25"/>
                  </a:cubicBezTo>
                  <a:cubicBezTo>
                    <a:pt x="711" y="9"/>
                    <a:pt x="678" y="1"/>
                    <a:pt x="645" y="1"/>
                  </a:cubicBezTo>
                  <a:close/>
                </a:path>
              </a:pathLst>
            </a:custGeom>
            <a:solidFill>
              <a:srgbClr val="7744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20"/>
            <p:cNvSpPr/>
            <p:nvPr/>
          </p:nvSpPr>
          <p:spPr>
            <a:xfrm>
              <a:off x="2618625" y="3860200"/>
              <a:ext cx="40275" cy="46575"/>
            </a:xfrm>
            <a:custGeom>
              <a:avLst/>
              <a:gdLst/>
              <a:ahLst/>
              <a:cxnLst/>
              <a:rect l="l" t="t" r="r" b="b"/>
              <a:pathLst>
                <a:path w="1611" h="1863" extrusionOk="0">
                  <a:moveTo>
                    <a:pt x="1401" y="1"/>
                  </a:moveTo>
                  <a:cubicBezTo>
                    <a:pt x="1351" y="1"/>
                    <a:pt x="1302" y="20"/>
                    <a:pt x="1263" y="55"/>
                  </a:cubicBezTo>
                  <a:lnTo>
                    <a:pt x="1263" y="56"/>
                  </a:lnTo>
                  <a:cubicBezTo>
                    <a:pt x="788" y="492"/>
                    <a:pt x="387" y="1007"/>
                    <a:pt x="81" y="1574"/>
                  </a:cubicBezTo>
                  <a:cubicBezTo>
                    <a:pt x="0" y="1724"/>
                    <a:pt x="133" y="1863"/>
                    <a:pt x="262" y="1863"/>
                  </a:cubicBezTo>
                  <a:cubicBezTo>
                    <a:pt x="319" y="1863"/>
                    <a:pt x="376" y="1835"/>
                    <a:pt x="412" y="1768"/>
                  </a:cubicBezTo>
                  <a:cubicBezTo>
                    <a:pt x="704" y="1226"/>
                    <a:pt x="1082" y="743"/>
                    <a:pt x="1534" y="328"/>
                  </a:cubicBezTo>
                  <a:cubicBezTo>
                    <a:pt x="1610" y="258"/>
                    <a:pt x="1605" y="126"/>
                    <a:pt x="1534" y="55"/>
                  </a:cubicBezTo>
                  <a:cubicBezTo>
                    <a:pt x="1496" y="18"/>
                    <a:pt x="1449" y="1"/>
                    <a:pt x="1401" y="1"/>
                  </a:cubicBezTo>
                  <a:close/>
                </a:path>
              </a:pathLst>
            </a:custGeom>
            <a:solidFill>
              <a:srgbClr val="7744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20"/>
            <p:cNvSpPr/>
            <p:nvPr/>
          </p:nvSpPr>
          <p:spPr>
            <a:xfrm>
              <a:off x="2702325" y="3834475"/>
              <a:ext cx="22825" cy="24575"/>
            </a:xfrm>
            <a:custGeom>
              <a:avLst/>
              <a:gdLst/>
              <a:ahLst/>
              <a:cxnLst/>
              <a:rect l="l" t="t" r="r" b="b"/>
              <a:pathLst>
                <a:path w="913" h="983" extrusionOk="0">
                  <a:moveTo>
                    <a:pt x="713" y="0"/>
                  </a:moveTo>
                  <a:cubicBezTo>
                    <a:pt x="665" y="0"/>
                    <a:pt x="618" y="17"/>
                    <a:pt x="584" y="56"/>
                  </a:cubicBezTo>
                  <a:cubicBezTo>
                    <a:pt x="409" y="255"/>
                    <a:pt x="233" y="457"/>
                    <a:pt x="56" y="656"/>
                  </a:cubicBezTo>
                  <a:cubicBezTo>
                    <a:pt x="23" y="695"/>
                    <a:pt x="0" y="740"/>
                    <a:pt x="0" y="793"/>
                  </a:cubicBezTo>
                  <a:cubicBezTo>
                    <a:pt x="0" y="840"/>
                    <a:pt x="20" y="896"/>
                    <a:pt x="56" y="928"/>
                  </a:cubicBezTo>
                  <a:cubicBezTo>
                    <a:pt x="94" y="962"/>
                    <a:pt x="148" y="983"/>
                    <a:pt x="200" y="983"/>
                  </a:cubicBezTo>
                  <a:cubicBezTo>
                    <a:pt x="247" y="983"/>
                    <a:pt x="294" y="966"/>
                    <a:pt x="327" y="928"/>
                  </a:cubicBezTo>
                  <a:cubicBezTo>
                    <a:pt x="504" y="728"/>
                    <a:pt x="680" y="527"/>
                    <a:pt x="857" y="327"/>
                  </a:cubicBezTo>
                  <a:cubicBezTo>
                    <a:pt x="890" y="288"/>
                    <a:pt x="913" y="243"/>
                    <a:pt x="913" y="190"/>
                  </a:cubicBezTo>
                  <a:cubicBezTo>
                    <a:pt x="913" y="143"/>
                    <a:pt x="891" y="87"/>
                    <a:pt x="857" y="56"/>
                  </a:cubicBezTo>
                  <a:cubicBezTo>
                    <a:pt x="819" y="21"/>
                    <a:pt x="766" y="0"/>
                    <a:pt x="713" y="0"/>
                  </a:cubicBezTo>
                  <a:close/>
                </a:path>
              </a:pathLst>
            </a:custGeom>
            <a:solidFill>
              <a:srgbClr val="7744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20"/>
            <p:cNvSpPr/>
            <p:nvPr/>
          </p:nvSpPr>
          <p:spPr>
            <a:xfrm>
              <a:off x="2603750" y="3844925"/>
              <a:ext cx="32825" cy="34625"/>
            </a:xfrm>
            <a:custGeom>
              <a:avLst/>
              <a:gdLst/>
              <a:ahLst/>
              <a:cxnLst/>
              <a:rect l="l" t="t" r="r" b="b"/>
              <a:pathLst>
                <a:path w="1313" h="1385" extrusionOk="0">
                  <a:moveTo>
                    <a:pt x="1090" y="0"/>
                  </a:moveTo>
                  <a:cubicBezTo>
                    <a:pt x="1042" y="0"/>
                    <a:pt x="995" y="18"/>
                    <a:pt x="961" y="56"/>
                  </a:cubicBezTo>
                  <a:cubicBezTo>
                    <a:pt x="667" y="390"/>
                    <a:pt x="375" y="725"/>
                    <a:pt x="80" y="1058"/>
                  </a:cubicBezTo>
                  <a:cubicBezTo>
                    <a:pt x="14" y="1133"/>
                    <a:pt x="0" y="1257"/>
                    <a:pt x="80" y="1329"/>
                  </a:cubicBezTo>
                  <a:cubicBezTo>
                    <a:pt x="118" y="1364"/>
                    <a:pt x="172" y="1385"/>
                    <a:pt x="224" y="1385"/>
                  </a:cubicBezTo>
                  <a:cubicBezTo>
                    <a:pt x="272" y="1385"/>
                    <a:pt x="318" y="1368"/>
                    <a:pt x="352" y="1329"/>
                  </a:cubicBezTo>
                  <a:cubicBezTo>
                    <a:pt x="646" y="996"/>
                    <a:pt x="940" y="661"/>
                    <a:pt x="1233" y="328"/>
                  </a:cubicBezTo>
                  <a:cubicBezTo>
                    <a:pt x="1299" y="252"/>
                    <a:pt x="1313" y="129"/>
                    <a:pt x="1233" y="56"/>
                  </a:cubicBezTo>
                  <a:cubicBezTo>
                    <a:pt x="1195" y="21"/>
                    <a:pt x="1142" y="0"/>
                    <a:pt x="1090" y="0"/>
                  </a:cubicBezTo>
                  <a:close/>
                </a:path>
              </a:pathLst>
            </a:custGeom>
            <a:solidFill>
              <a:srgbClr val="7744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20"/>
            <p:cNvSpPr/>
            <p:nvPr/>
          </p:nvSpPr>
          <p:spPr>
            <a:xfrm>
              <a:off x="2514475" y="3942900"/>
              <a:ext cx="26400" cy="31675"/>
            </a:xfrm>
            <a:custGeom>
              <a:avLst/>
              <a:gdLst/>
              <a:ahLst/>
              <a:cxnLst/>
              <a:rect l="l" t="t" r="r" b="b"/>
              <a:pathLst>
                <a:path w="1056" h="1267" extrusionOk="0">
                  <a:moveTo>
                    <a:pt x="833" y="0"/>
                  </a:moveTo>
                  <a:cubicBezTo>
                    <a:pt x="768" y="0"/>
                    <a:pt x="708" y="34"/>
                    <a:pt x="667" y="94"/>
                  </a:cubicBezTo>
                  <a:cubicBezTo>
                    <a:pt x="464" y="390"/>
                    <a:pt x="260" y="685"/>
                    <a:pt x="57" y="980"/>
                  </a:cubicBezTo>
                  <a:cubicBezTo>
                    <a:pt x="0" y="1063"/>
                    <a:pt x="38" y="1197"/>
                    <a:pt x="126" y="1243"/>
                  </a:cubicBezTo>
                  <a:cubicBezTo>
                    <a:pt x="158" y="1259"/>
                    <a:pt x="190" y="1267"/>
                    <a:pt x="221" y="1267"/>
                  </a:cubicBezTo>
                  <a:cubicBezTo>
                    <a:pt x="286" y="1267"/>
                    <a:pt x="347" y="1233"/>
                    <a:pt x="388" y="1174"/>
                  </a:cubicBezTo>
                  <a:cubicBezTo>
                    <a:pt x="592" y="878"/>
                    <a:pt x="795" y="583"/>
                    <a:pt x="998" y="288"/>
                  </a:cubicBezTo>
                  <a:cubicBezTo>
                    <a:pt x="1056" y="205"/>
                    <a:pt x="1016" y="71"/>
                    <a:pt x="930" y="25"/>
                  </a:cubicBezTo>
                  <a:cubicBezTo>
                    <a:pt x="897" y="8"/>
                    <a:pt x="865" y="0"/>
                    <a:pt x="833" y="0"/>
                  </a:cubicBezTo>
                  <a:close/>
                </a:path>
              </a:pathLst>
            </a:custGeom>
            <a:solidFill>
              <a:srgbClr val="7744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20"/>
            <p:cNvSpPr/>
            <p:nvPr/>
          </p:nvSpPr>
          <p:spPr>
            <a:xfrm>
              <a:off x="2471600" y="4005650"/>
              <a:ext cx="19300" cy="24250"/>
            </a:xfrm>
            <a:custGeom>
              <a:avLst/>
              <a:gdLst/>
              <a:ahLst/>
              <a:cxnLst/>
              <a:rect l="l" t="t" r="r" b="b"/>
              <a:pathLst>
                <a:path w="772" h="970" extrusionOk="0">
                  <a:moveTo>
                    <a:pt x="555" y="0"/>
                  </a:moveTo>
                  <a:cubicBezTo>
                    <a:pt x="489" y="0"/>
                    <a:pt x="425" y="32"/>
                    <a:pt x="390" y="94"/>
                  </a:cubicBezTo>
                  <a:cubicBezTo>
                    <a:pt x="277" y="290"/>
                    <a:pt x="163" y="486"/>
                    <a:pt x="50" y="682"/>
                  </a:cubicBezTo>
                  <a:cubicBezTo>
                    <a:pt x="0" y="770"/>
                    <a:pt x="27" y="896"/>
                    <a:pt x="119" y="945"/>
                  </a:cubicBezTo>
                  <a:cubicBezTo>
                    <a:pt x="149" y="961"/>
                    <a:pt x="183" y="969"/>
                    <a:pt x="216" y="969"/>
                  </a:cubicBezTo>
                  <a:cubicBezTo>
                    <a:pt x="281" y="969"/>
                    <a:pt x="345" y="938"/>
                    <a:pt x="381" y="876"/>
                  </a:cubicBezTo>
                  <a:cubicBezTo>
                    <a:pt x="494" y="679"/>
                    <a:pt x="608" y="483"/>
                    <a:pt x="721" y="287"/>
                  </a:cubicBezTo>
                  <a:cubicBezTo>
                    <a:pt x="772" y="199"/>
                    <a:pt x="745" y="73"/>
                    <a:pt x="652" y="25"/>
                  </a:cubicBezTo>
                  <a:cubicBezTo>
                    <a:pt x="622" y="9"/>
                    <a:pt x="588" y="0"/>
                    <a:pt x="555" y="0"/>
                  </a:cubicBezTo>
                  <a:close/>
                </a:path>
              </a:pathLst>
            </a:custGeom>
            <a:solidFill>
              <a:srgbClr val="7744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20"/>
            <p:cNvSpPr/>
            <p:nvPr/>
          </p:nvSpPr>
          <p:spPr>
            <a:xfrm>
              <a:off x="2581950" y="3918250"/>
              <a:ext cx="16225" cy="17150"/>
            </a:xfrm>
            <a:custGeom>
              <a:avLst/>
              <a:gdLst/>
              <a:ahLst/>
              <a:cxnLst/>
              <a:rect l="l" t="t" r="r" b="b"/>
              <a:pathLst>
                <a:path w="649" h="686" extrusionOk="0">
                  <a:moveTo>
                    <a:pt x="460" y="1"/>
                  </a:moveTo>
                  <a:cubicBezTo>
                    <a:pt x="458" y="1"/>
                    <a:pt x="457" y="1"/>
                    <a:pt x="456" y="1"/>
                  </a:cubicBezTo>
                  <a:cubicBezTo>
                    <a:pt x="408" y="3"/>
                    <a:pt x="354" y="18"/>
                    <a:pt x="321" y="57"/>
                  </a:cubicBezTo>
                  <a:cubicBezTo>
                    <a:pt x="232" y="157"/>
                    <a:pt x="144" y="258"/>
                    <a:pt x="56" y="358"/>
                  </a:cubicBezTo>
                  <a:cubicBezTo>
                    <a:pt x="22" y="397"/>
                    <a:pt x="0" y="441"/>
                    <a:pt x="0" y="493"/>
                  </a:cubicBezTo>
                  <a:cubicBezTo>
                    <a:pt x="0" y="540"/>
                    <a:pt x="21" y="596"/>
                    <a:pt x="56" y="630"/>
                  </a:cubicBezTo>
                  <a:cubicBezTo>
                    <a:pt x="91" y="661"/>
                    <a:pt x="136" y="686"/>
                    <a:pt x="184" y="686"/>
                  </a:cubicBezTo>
                  <a:cubicBezTo>
                    <a:pt x="186" y="686"/>
                    <a:pt x="189" y="686"/>
                    <a:pt x="191" y="686"/>
                  </a:cubicBezTo>
                  <a:cubicBezTo>
                    <a:pt x="241" y="683"/>
                    <a:pt x="294" y="668"/>
                    <a:pt x="327" y="630"/>
                  </a:cubicBezTo>
                  <a:cubicBezTo>
                    <a:pt x="415" y="529"/>
                    <a:pt x="503" y="428"/>
                    <a:pt x="592" y="328"/>
                  </a:cubicBezTo>
                  <a:cubicBezTo>
                    <a:pt x="625" y="290"/>
                    <a:pt x="648" y="245"/>
                    <a:pt x="648" y="193"/>
                  </a:cubicBezTo>
                  <a:cubicBezTo>
                    <a:pt x="648" y="146"/>
                    <a:pt x="627" y="90"/>
                    <a:pt x="592" y="57"/>
                  </a:cubicBezTo>
                  <a:cubicBezTo>
                    <a:pt x="557" y="26"/>
                    <a:pt x="509" y="1"/>
                    <a:pt x="460" y="1"/>
                  </a:cubicBezTo>
                  <a:close/>
                </a:path>
              </a:pathLst>
            </a:custGeom>
            <a:solidFill>
              <a:srgbClr val="7744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20"/>
            <p:cNvSpPr/>
            <p:nvPr/>
          </p:nvSpPr>
          <p:spPr>
            <a:xfrm>
              <a:off x="2488550" y="4024950"/>
              <a:ext cx="23625" cy="37225"/>
            </a:xfrm>
            <a:custGeom>
              <a:avLst/>
              <a:gdLst/>
              <a:ahLst/>
              <a:cxnLst/>
              <a:rect l="l" t="t" r="r" b="b"/>
              <a:pathLst>
                <a:path w="945" h="1489" extrusionOk="0">
                  <a:moveTo>
                    <a:pt x="733" y="0"/>
                  </a:moveTo>
                  <a:cubicBezTo>
                    <a:pt x="666" y="0"/>
                    <a:pt x="600" y="30"/>
                    <a:pt x="570" y="93"/>
                  </a:cubicBezTo>
                  <a:cubicBezTo>
                    <a:pt x="394" y="462"/>
                    <a:pt x="219" y="833"/>
                    <a:pt x="43" y="1202"/>
                  </a:cubicBezTo>
                  <a:cubicBezTo>
                    <a:pt x="1" y="1294"/>
                    <a:pt x="15" y="1413"/>
                    <a:pt x="112" y="1464"/>
                  </a:cubicBezTo>
                  <a:cubicBezTo>
                    <a:pt x="142" y="1480"/>
                    <a:pt x="178" y="1489"/>
                    <a:pt x="213" y="1489"/>
                  </a:cubicBezTo>
                  <a:cubicBezTo>
                    <a:pt x="280" y="1489"/>
                    <a:pt x="345" y="1460"/>
                    <a:pt x="375" y="1397"/>
                  </a:cubicBezTo>
                  <a:cubicBezTo>
                    <a:pt x="550" y="1026"/>
                    <a:pt x="725" y="657"/>
                    <a:pt x="901" y="287"/>
                  </a:cubicBezTo>
                  <a:cubicBezTo>
                    <a:pt x="944" y="196"/>
                    <a:pt x="929" y="75"/>
                    <a:pt x="832" y="24"/>
                  </a:cubicBezTo>
                  <a:cubicBezTo>
                    <a:pt x="803" y="8"/>
                    <a:pt x="768" y="0"/>
                    <a:pt x="733" y="0"/>
                  </a:cubicBezTo>
                  <a:close/>
                </a:path>
              </a:pathLst>
            </a:custGeom>
            <a:solidFill>
              <a:srgbClr val="7744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20"/>
            <p:cNvSpPr/>
            <p:nvPr/>
          </p:nvSpPr>
          <p:spPr>
            <a:xfrm>
              <a:off x="2201750" y="3503100"/>
              <a:ext cx="143350" cy="1047500"/>
            </a:xfrm>
            <a:custGeom>
              <a:avLst/>
              <a:gdLst/>
              <a:ahLst/>
              <a:cxnLst/>
              <a:rect l="l" t="t" r="r" b="b"/>
              <a:pathLst>
                <a:path w="5734" h="41900" extrusionOk="0">
                  <a:moveTo>
                    <a:pt x="5190" y="1"/>
                  </a:moveTo>
                  <a:cubicBezTo>
                    <a:pt x="5012" y="1"/>
                    <a:pt x="4836" y="95"/>
                    <a:pt x="4767" y="312"/>
                  </a:cubicBezTo>
                  <a:cubicBezTo>
                    <a:pt x="2851" y="6401"/>
                    <a:pt x="1536" y="12671"/>
                    <a:pt x="822" y="19014"/>
                  </a:cubicBezTo>
                  <a:cubicBezTo>
                    <a:pt x="106" y="25362"/>
                    <a:pt x="1" y="31778"/>
                    <a:pt x="515" y="38145"/>
                  </a:cubicBezTo>
                  <a:cubicBezTo>
                    <a:pt x="616" y="39399"/>
                    <a:pt x="742" y="40651"/>
                    <a:pt x="891" y="41900"/>
                  </a:cubicBezTo>
                  <a:lnTo>
                    <a:pt x="1791" y="41900"/>
                  </a:lnTo>
                  <a:cubicBezTo>
                    <a:pt x="1308" y="37870"/>
                    <a:pt x="1073" y="33813"/>
                    <a:pt x="1091" y="29753"/>
                  </a:cubicBezTo>
                  <a:cubicBezTo>
                    <a:pt x="1117" y="23428"/>
                    <a:pt x="1746" y="17107"/>
                    <a:pt x="2979" y="10903"/>
                  </a:cubicBezTo>
                  <a:cubicBezTo>
                    <a:pt x="3674" y="7407"/>
                    <a:pt x="4560" y="3951"/>
                    <a:pt x="5629" y="550"/>
                  </a:cubicBezTo>
                  <a:cubicBezTo>
                    <a:pt x="5734" y="218"/>
                    <a:pt x="5461" y="1"/>
                    <a:pt x="519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20"/>
            <p:cNvSpPr/>
            <p:nvPr/>
          </p:nvSpPr>
          <p:spPr>
            <a:xfrm>
              <a:off x="2117075" y="3540225"/>
              <a:ext cx="298200" cy="600750"/>
            </a:xfrm>
            <a:custGeom>
              <a:avLst/>
              <a:gdLst/>
              <a:ahLst/>
              <a:cxnLst/>
              <a:rect l="l" t="t" r="r" b="b"/>
              <a:pathLst>
                <a:path w="11928" h="24030" extrusionOk="0">
                  <a:moveTo>
                    <a:pt x="4748" y="0"/>
                  </a:moveTo>
                  <a:cubicBezTo>
                    <a:pt x="4654" y="0"/>
                    <a:pt x="4572" y="66"/>
                    <a:pt x="4553" y="160"/>
                  </a:cubicBezTo>
                  <a:lnTo>
                    <a:pt x="22" y="22369"/>
                  </a:lnTo>
                  <a:cubicBezTo>
                    <a:pt x="0" y="22478"/>
                    <a:pt x="70" y="22583"/>
                    <a:pt x="178" y="22606"/>
                  </a:cubicBezTo>
                  <a:lnTo>
                    <a:pt x="7138" y="24026"/>
                  </a:lnTo>
                  <a:cubicBezTo>
                    <a:pt x="7152" y="24028"/>
                    <a:pt x="7165" y="24030"/>
                    <a:pt x="7178" y="24030"/>
                  </a:cubicBezTo>
                  <a:cubicBezTo>
                    <a:pt x="7272" y="24030"/>
                    <a:pt x="7355" y="23965"/>
                    <a:pt x="7375" y="23869"/>
                  </a:cubicBezTo>
                  <a:lnTo>
                    <a:pt x="11905" y="1660"/>
                  </a:lnTo>
                  <a:cubicBezTo>
                    <a:pt x="11928" y="1551"/>
                    <a:pt x="11858" y="1446"/>
                    <a:pt x="11750" y="1424"/>
                  </a:cubicBezTo>
                  <a:lnTo>
                    <a:pt x="4790" y="5"/>
                  </a:lnTo>
                  <a:cubicBezTo>
                    <a:pt x="4775" y="2"/>
                    <a:pt x="4762" y="0"/>
                    <a:pt x="474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20"/>
            <p:cNvSpPr/>
            <p:nvPr/>
          </p:nvSpPr>
          <p:spPr>
            <a:xfrm>
              <a:off x="2358425" y="3666675"/>
              <a:ext cx="15200" cy="63175"/>
            </a:xfrm>
            <a:custGeom>
              <a:avLst/>
              <a:gdLst/>
              <a:ahLst/>
              <a:cxnLst/>
              <a:rect l="l" t="t" r="r" b="b"/>
              <a:pathLst>
                <a:path w="608" h="2527" extrusionOk="0">
                  <a:moveTo>
                    <a:pt x="406" y="1"/>
                  </a:moveTo>
                  <a:cubicBezTo>
                    <a:pt x="294" y="1"/>
                    <a:pt x="224" y="90"/>
                    <a:pt x="214" y="193"/>
                  </a:cubicBezTo>
                  <a:cubicBezTo>
                    <a:pt x="146" y="907"/>
                    <a:pt x="78" y="1622"/>
                    <a:pt x="9" y="2335"/>
                  </a:cubicBezTo>
                  <a:cubicBezTo>
                    <a:pt x="0" y="2438"/>
                    <a:pt x="104" y="2527"/>
                    <a:pt x="201" y="2527"/>
                  </a:cubicBezTo>
                  <a:cubicBezTo>
                    <a:pt x="313" y="2527"/>
                    <a:pt x="383" y="2439"/>
                    <a:pt x="393" y="2335"/>
                  </a:cubicBezTo>
                  <a:cubicBezTo>
                    <a:pt x="461" y="1622"/>
                    <a:pt x="530" y="907"/>
                    <a:pt x="598" y="193"/>
                  </a:cubicBezTo>
                  <a:cubicBezTo>
                    <a:pt x="607" y="90"/>
                    <a:pt x="503" y="1"/>
                    <a:pt x="406" y="1"/>
                  </a:cubicBezTo>
                  <a:close/>
                </a:path>
              </a:pathLst>
            </a:custGeom>
            <a:solidFill>
              <a:srgbClr val="3A1F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20"/>
            <p:cNvSpPr/>
            <p:nvPr/>
          </p:nvSpPr>
          <p:spPr>
            <a:xfrm>
              <a:off x="2346075" y="3633600"/>
              <a:ext cx="16025" cy="42525"/>
            </a:xfrm>
            <a:custGeom>
              <a:avLst/>
              <a:gdLst/>
              <a:ahLst/>
              <a:cxnLst/>
              <a:rect l="l" t="t" r="r" b="b"/>
              <a:pathLst>
                <a:path w="641" h="1701" extrusionOk="0">
                  <a:moveTo>
                    <a:pt x="420" y="1"/>
                  </a:moveTo>
                  <a:cubicBezTo>
                    <a:pt x="336" y="1"/>
                    <a:pt x="266" y="60"/>
                    <a:pt x="236" y="141"/>
                  </a:cubicBezTo>
                  <a:cubicBezTo>
                    <a:pt x="75" y="578"/>
                    <a:pt x="0" y="1045"/>
                    <a:pt x="12" y="1508"/>
                  </a:cubicBezTo>
                  <a:cubicBezTo>
                    <a:pt x="15" y="1613"/>
                    <a:pt x="98" y="1701"/>
                    <a:pt x="204" y="1701"/>
                  </a:cubicBezTo>
                  <a:cubicBezTo>
                    <a:pt x="309" y="1701"/>
                    <a:pt x="399" y="1613"/>
                    <a:pt x="396" y="1508"/>
                  </a:cubicBezTo>
                  <a:cubicBezTo>
                    <a:pt x="385" y="1073"/>
                    <a:pt x="453" y="656"/>
                    <a:pt x="605" y="243"/>
                  </a:cubicBezTo>
                  <a:cubicBezTo>
                    <a:pt x="640" y="146"/>
                    <a:pt x="565" y="33"/>
                    <a:pt x="471" y="7"/>
                  </a:cubicBezTo>
                  <a:cubicBezTo>
                    <a:pt x="454" y="3"/>
                    <a:pt x="437" y="1"/>
                    <a:pt x="420" y="1"/>
                  </a:cubicBezTo>
                  <a:close/>
                </a:path>
              </a:pathLst>
            </a:custGeom>
            <a:solidFill>
              <a:srgbClr val="3A1F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20"/>
            <p:cNvSpPr/>
            <p:nvPr/>
          </p:nvSpPr>
          <p:spPr>
            <a:xfrm>
              <a:off x="2334850" y="3735850"/>
              <a:ext cx="11650" cy="50850"/>
            </a:xfrm>
            <a:custGeom>
              <a:avLst/>
              <a:gdLst/>
              <a:ahLst/>
              <a:cxnLst/>
              <a:rect l="l" t="t" r="r" b="b"/>
              <a:pathLst>
                <a:path w="466" h="2034" extrusionOk="0">
                  <a:moveTo>
                    <a:pt x="197" y="0"/>
                  </a:moveTo>
                  <a:cubicBezTo>
                    <a:pt x="96" y="0"/>
                    <a:pt x="1" y="88"/>
                    <a:pt x="5" y="193"/>
                  </a:cubicBezTo>
                  <a:cubicBezTo>
                    <a:pt x="29" y="743"/>
                    <a:pt x="53" y="1293"/>
                    <a:pt x="77" y="1841"/>
                  </a:cubicBezTo>
                  <a:cubicBezTo>
                    <a:pt x="81" y="1946"/>
                    <a:pt x="161" y="2034"/>
                    <a:pt x="268" y="2034"/>
                  </a:cubicBezTo>
                  <a:cubicBezTo>
                    <a:pt x="369" y="2034"/>
                    <a:pt x="466" y="1946"/>
                    <a:pt x="461" y="1841"/>
                  </a:cubicBezTo>
                  <a:cubicBezTo>
                    <a:pt x="436" y="1291"/>
                    <a:pt x="412" y="743"/>
                    <a:pt x="389" y="193"/>
                  </a:cubicBezTo>
                  <a:cubicBezTo>
                    <a:pt x="384" y="89"/>
                    <a:pt x="304" y="0"/>
                    <a:pt x="197" y="0"/>
                  </a:cubicBezTo>
                  <a:close/>
                </a:path>
              </a:pathLst>
            </a:custGeom>
            <a:solidFill>
              <a:srgbClr val="3A1F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20"/>
            <p:cNvSpPr/>
            <p:nvPr/>
          </p:nvSpPr>
          <p:spPr>
            <a:xfrm>
              <a:off x="2317750" y="3695950"/>
              <a:ext cx="14950" cy="32400"/>
            </a:xfrm>
            <a:custGeom>
              <a:avLst/>
              <a:gdLst/>
              <a:ahLst/>
              <a:cxnLst/>
              <a:rect l="l" t="t" r="r" b="b"/>
              <a:pathLst>
                <a:path w="598" h="1296" extrusionOk="0">
                  <a:moveTo>
                    <a:pt x="398" y="0"/>
                  </a:moveTo>
                  <a:cubicBezTo>
                    <a:pt x="313" y="0"/>
                    <a:pt x="225" y="50"/>
                    <a:pt x="206" y="139"/>
                  </a:cubicBezTo>
                  <a:cubicBezTo>
                    <a:pt x="145" y="444"/>
                    <a:pt x="83" y="750"/>
                    <a:pt x="20" y="1054"/>
                  </a:cubicBezTo>
                  <a:cubicBezTo>
                    <a:pt x="0" y="1152"/>
                    <a:pt x="48" y="1267"/>
                    <a:pt x="154" y="1291"/>
                  </a:cubicBezTo>
                  <a:cubicBezTo>
                    <a:pt x="169" y="1294"/>
                    <a:pt x="184" y="1296"/>
                    <a:pt x="199" y="1296"/>
                  </a:cubicBezTo>
                  <a:cubicBezTo>
                    <a:pt x="284" y="1296"/>
                    <a:pt x="372" y="1245"/>
                    <a:pt x="390" y="1156"/>
                  </a:cubicBezTo>
                  <a:cubicBezTo>
                    <a:pt x="452" y="852"/>
                    <a:pt x="514" y="546"/>
                    <a:pt x="577" y="241"/>
                  </a:cubicBezTo>
                  <a:cubicBezTo>
                    <a:pt x="597" y="142"/>
                    <a:pt x="549" y="29"/>
                    <a:pt x="443" y="5"/>
                  </a:cubicBezTo>
                  <a:cubicBezTo>
                    <a:pt x="429" y="2"/>
                    <a:pt x="413" y="0"/>
                    <a:pt x="398" y="0"/>
                  </a:cubicBezTo>
                  <a:close/>
                </a:path>
              </a:pathLst>
            </a:custGeom>
            <a:solidFill>
              <a:srgbClr val="3A1F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20"/>
            <p:cNvSpPr/>
            <p:nvPr/>
          </p:nvSpPr>
          <p:spPr>
            <a:xfrm>
              <a:off x="2303550" y="3807725"/>
              <a:ext cx="9975" cy="43625"/>
            </a:xfrm>
            <a:custGeom>
              <a:avLst/>
              <a:gdLst/>
              <a:ahLst/>
              <a:cxnLst/>
              <a:rect l="l" t="t" r="r" b="b"/>
              <a:pathLst>
                <a:path w="399" h="1745" extrusionOk="0">
                  <a:moveTo>
                    <a:pt x="194" y="0"/>
                  </a:moveTo>
                  <a:cubicBezTo>
                    <a:pt x="89" y="0"/>
                    <a:pt x="0" y="88"/>
                    <a:pt x="2" y="191"/>
                  </a:cubicBezTo>
                  <a:cubicBezTo>
                    <a:pt x="5" y="646"/>
                    <a:pt x="10" y="1099"/>
                    <a:pt x="14" y="1552"/>
                  </a:cubicBezTo>
                  <a:cubicBezTo>
                    <a:pt x="16" y="1656"/>
                    <a:pt x="102" y="1744"/>
                    <a:pt x="206" y="1744"/>
                  </a:cubicBezTo>
                  <a:cubicBezTo>
                    <a:pt x="310" y="1744"/>
                    <a:pt x="399" y="1656"/>
                    <a:pt x="397" y="1552"/>
                  </a:cubicBezTo>
                  <a:cubicBezTo>
                    <a:pt x="394" y="1099"/>
                    <a:pt x="390" y="646"/>
                    <a:pt x="385" y="191"/>
                  </a:cubicBezTo>
                  <a:cubicBezTo>
                    <a:pt x="385" y="88"/>
                    <a:pt x="298" y="0"/>
                    <a:pt x="194" y="0"/>
                  </a:cubicBezTo>
                  <a:close/>
                </a:path>
              </a:pathLst>
            </a:custGeom>
            <a:solidFill>
              <a:srgbClr val="3A1F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20"/>
            <p:cNvSpPr/>
            <p:nvPr/>
          </p:nvSpPr>
          <p:spPr>
            <a:xfrm>
              <a:off x="2286075" y="3924200"/>
              <a:ext cx="14450" cy="46250"/>
            </a:xfrm>
            <a:custGeom>
              <a:avLst/>
              <a:gdLst/>
              <a:ahLst/>
              <a:cxnLst/>
              <a:rect l="l" t="t" r="r" b="b"/>
              <a:pathLst>
                <a:path w="578" h="1850" extrusionOk="0">
                  <a:moveTo>
                    <a:pt x="373" y="1"/>
                  </a:moveTo>
                  <a:cubicBezTo>
                    <a:pt x="260" y="1"/>
                    <a:pt x="194" y="90"/>
                    <a:pt x="182" y="193"/>
                  </a:cubicBezTo>
                  <a:cubicBezTo>
                    <a:pt x="125" y="681"/>
                    <a:pt x="69" y="1169"/>
                    <a:pt x="12" y="1657"/>
                  </a:cubicBezTo>
                  <a:cubicBezTo>
                    <a:pt x="0" y="1760"/>
                    <a:pt x="109" y="1849"/>
                    <a:pt x="204" y="1849"/>
                  </a:cubicBezTo>
                  <a:cubicBezTo>
                    <a:pt x="317" y="1849"/>
                    <a:pt x="383" y="1760"/>
                    <a:pt x="396" y="1657"/>
                  </a:cubicBezTo>
                  <a:cubicBezTo>
                    <a:pt x="452" y="1169"/>
                    <a:pt x="508" y="681"/>
                    <a:pt x="566" y="193"/>
                  </a:cubicBezTo>
                  <a:cubicBezTo>
                    <a:pt x="577" y="90"/>
                    <a:pt x="469" y="1"/>
                    <a:pt x="373" y="1"/>
                  </a:cubicBezTo>
                  <a:close/>
                </a:path>
              </a:pathLst>
            </a:custGeom>
            <a:solidFill>
              <a:srgbClr val="3A1F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20"/>
            <p:cNvSpPr/>
            <p:nvPr/>
          </p:nvSpPr>
          <p:spPr>
            <a:xfrm>
              <a:off x="2328275" y="3834675"/>
              <a:ext cx="17000" cy="42275"/>
            </a:xfrm>
            <a:custGeom>
              <a:avLst/>
              <a:gdLst/>
              <a:ahLst/>
              <a:cxnLst/>
              <a:rect l="l" t="t" r="r" b="b"/>
              <a:pathLst>
                <a:path w="680" h="1691" extrusionOk="0">
                  <a:moveTo>
                    <a:pt x="476" y="0"/>
                  </a:moveTo>
                  <a:cubicBezTo>
                    <a:pt x="393" y="0"/>
                    <a:pt x="305" y="55"/>
                    <a:pt x="288" y="140"/>
                  </a:cubicBezTo>
                  <a:cubicBezTo>
                    <a:pt x="199" y="576"/>
                    <a:pt x="110" y="1013"/>
                    <a:pt x="21" y="1448"/>
                  </a:cubicBezTo>
                  <a:cubicBezTo>
                    <a:pt x="0" y="1550"/>
                    <a:pt x="50" y="1655"/>
                    <a:pt x="156" y="1685"/>
                  </a:cubicBezTo>
                  <a:cubicBezTo>
                    <a:pt x="171" y="1689"/>
                    <a:pt x="186" y="1691"/>
                    <a:pt x="202" y="1691"/>
                  </a:cubicBezTo>
                  <a:cubicBezTo>
                    <a:pt x="286" y="1691"/>
                    <a:pt x="374" y="1636"/>
                    <a:pt x="391" y="1550"/>
                  </a:cubicBezTo>
                  <a:cubicBezTo>
                    <a:pt x="480" y="1114"/>
                    <a:pt x="570" y="678"/>
                    <a:pt x="659" y="242"/>
                  </a:cubicBezTo>
                  <a:cubicBezTo>
                    <a:pt x="679" y="140"/>
                    <a:pt x="628" y="35"/>
                    <a:pt x="524" y="7"/>
                  </a:cubicBezTo>
                  <a:cubicBezTo>
                    <a:pt x="508" y="2"/>
                    <a:pt x="492" y="0"/>
                    <a:pt x="476" y="0"/>
                  </a:cubicBezTo>
                  <a:close/>
                </a:path>
              </a:pathLst>
            </a:custGeom>
            <a:solidFill>
              <a:srgbClr val="3A1F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20"/>
            <p:cNvSpPr/>
            <p:nvPr/>
          </p:nvSpPr>
          <p:spPr>
            <a:xfrm>
              <a:off x="2311625" y="3983750"/>
              <a:ext cx="14550" cy="39675"/>
            </a:xfrm>
            <a:custGeom>
              <a:avLst/>
              <a:gdLst/>
              <a:ahLst/>
              <a:cxnLst/>
              <a:rect l="l" t="t" r="r" b="b"/>
              <a:pathLst>
                <a:path w="582" h="1587" extrusionOk="0">
                  <a:moveTo>
                    <a:pt x="343" y="0"/>
                  </a:moveTo>
                  <a:cubicBezTo>
                    <a:pt x="340" y="0"/>
                    <a:pt x="337" y="1"/>
                    <a:pt x="334" y="1"/>
                  </a:cubicBezTo>
                  <a:cubicBezTo>
                    <a:pt x="242" y="5"/>
                    <a:pt x="129" y="86"/>
                    <a:pt x="143" y="193"/>
                  </a:cubicBezTo>
                  <a:cubicBezTo>
                    <a:pt x="195" y="595"/>
                    <a:pt x="160" y="964"/>
                    <a:pt x="32" y="1344"/>
                  </a:cubicBezTo>
                  <a:cubicBezTo>
                    <a:pt x="1" y="1439"/>
                    <a:pt x="69" y="1558"/>
                    <a:pt x="167" y="1581"/>
                  </a:cubicBezTo>
                  <a:cubicBezTo>
                    <a:pt x="184" y="1584"/>
                    <a:pt x="200" y="1586"/>
                    <a:pt x="215" y="1586"/>
                  </a:cubicBezTo>
                  <a:cubicBezTo>
                    <a:pt x="301" y="1586"/>
                    <a:pt x="374" y="1532"/>
                    <a:pt x="403" y="1446"/>
                  </a:cubicBezTo>
                  <a:cubicBezTo>
                    <a:pt x="537" y="1045"/>
                    <a:pt x="581" y="612"/>
                    <a:pt x="526" y="193"/>
                  </a:cubicBezTo>
                  <a:cubicBezTo>
                    <a:pt x="514" y="96"/>
                    <a:pt x="451" y="0"/>
                    <a:pt x="343" y="0"/>
                  </a:cubicBezTo>
                  <a:close/>
                </a:path>
              </a:pathLst>
            </a:custGeom>
            <a:solidFill>
              <a:srgbClr val="3A1F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20"/>
            <p:cNvSpPr/>
            <p:nvPr/>
          </p:nvSpPr>
          <p:spPr>
            <a:xfrm>
              <a:off x="2285025" y="4066100"/>
              <a:ext cx="9700" cy="26625"/>
            </a:xfrm>
            <a:custGeom>
              <a:avLst/>
              <a:gdLst/>
              <a:ahLst/>
              <a:cxnLst/>
              <a:rect l="l" t="t" r="r" b="b"/>
              <a:pathLst>
                <a:path w="388" h="1065" extrusionOk="0">
                  <a:moveTo>
                    <a:pt x="200" y="0"/>
                  </a:moveTo>
                  <a:cubicBezTo>
                    <a:pt x="198" y="0"/>
                    <a:pt x="195" y="0"/>
                    <a:pt x="193" y="0"/>
                  </a:cubicBezTo>
                  <a:cubicBezTo>
                    <a:pt x="89" y="5"/>
                    <a:pt x="0" y="84"/>
                    <a:pt x="0" y="192"/>
                  </a:cubicBezTo>
                  <a:cubicBezTo>
                    <a:pt x="2" y="419"/>
                    <a:pt x="3" y="646"/>
                    <a:pt x="3" y="872"/>
                  </a:cubicBezTo>
                  <a:cubicBezTo>
                    <a:pt x="4" y="971"/>
                    <a:pt x="87" y="1065"/>
                    <a:pt x="189" y="1065"/>
                  </a:cubicBezTo>
                  <a:cubicBezTo>
                    <a:pt x="191" y="1065"/>
                    <a:pt x="193" y="1065"/>
                    <a:pt x="195" y="1065"/>
                  </a:cubicBezTo>
                  <a:cubicBezTo>
                    <a:pt x="298" y="1059"/>
                    <a:pt x="387" y="979"/>
                    <a:pt x="387" y="872"/>
                  </a:cubicBezTo>
                  <a:cubicBezTo>
                    <a:pt x="386" y="646"/>
                    <a:pt x="385" y="419"/>
                    <a:pt x="385" y="192"/>
                  </a:cubicBezTo>
                  <a:cubicBezTo>
                    <a:pt x="384" y="94"/>
                    <a:pt x="301" y="0"/>
                    <a:pt x="200" y="0"/>
                  </a:cubicBezTo>
                  <a:close/>
                </a:path>
              </a:pathLst>
            </a:custGeom>
            <a:solidFill>
              <a:srgbClr val="3A1F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20"/>
            <p:cNvSpPr/>
            <p:nvPr/>
          </p:nvSpPr>
          <p:spPr>
            <a:xfrm>
              <a:off x="2255100" y="4047150"/>
              <a:ext cx="12775" cy="26575"/>
            </a:xfrm>
            <a:custGeom>
              <a:avLst/>
              <a:gdLst/>
              <a:ahLst/>
              <a:cxnLst/>
              <a:rect l="l" t="t" r="r" b="b"/>
              <a:pathLst>
                <a:path w="511" h="1063" extrusionOk="0">
                  <a:moveTo>
                    <a:pt x="471" y="299"/>
                  </a:moveTo>
                  <a:lnTo>
                    <a:pt x="471" y="299"/>
                  </a:lnTo>
                  <a:cubicBezTo>
                    <a:pt x="470" y="301"/>
                    <a:pt x="469" y="304"/>
                    <a:pt x="468" y="308"/>
                  </a:cubicBezTo>
                  <a:cubicBezTo>
                    <a:pt x="469" y="304"/>
                    <a:pt x="470" y="301"/>
                    <a:pt x="471" y="299"/>
                  </a:cubicBezTo>
                  <a:close/>
                  <a:moveTo>
                    <a:pt x="424" y="609"/>
                  </a:moveTo>
                  <a:lnTo>
                    <a:pt x="424" y="609"/>
                  </a:lnTo>
                  <a:cubicBezTo>
                    <a:pt x="425" y="614"/>
                    <a:pt x="426" y="619"/>
                    <a:pt x="427" y="624"/>
                  </a:cubicBezTo>
                  <a:lnTo>
                    <a:pt x="427" y="624"/>
                  </a:lnTo>
                  <a:cubicBezTo>
                    <a:pt x="426" y="619"/>
                    <a:pt x="425" y="614"/>
                    <a:pt x="424" y="609"/>
                  </a:cubicBezTo>
                  <a:close/>
                  <a:moveTo>
                    <a:pt x="428" y="635"/>
                  </a:moveTo>
                  <a:cubicBezTo>
                    <a:pt x="429" y="643"/>
                    <a:pt x="430" y="652"/>
                    <a:pt x="431" y="660"/>
                  </a:cubicBezTo>
                  <a:cubicBezTo>
                    <a:pt x="430" y="652"/>
                    <a:pt x="429" y="643"/>
                    <a:pt x="428" y="635"/>
                  </a:cubicBezTo>
                  <a:close/>
                  <a:moveTo>
                    <a:pt x="309" y="0"/>
                  </a:moveTo>
                  <a:cubicBezTo>
                    <a:pt x="243" y="0"/>
                    <a:pt x="176" y="29"/>
                    <a:pt x="146" y="92"/>
                  </a:cubicBezTo>
                  <a:lnTo>
                    <a:pt x="146" y="94"/>
                  </a:lnTo>
                  <a:cubicBezTo>
                    <a:pt x="25" y="351"/>
                    <a:pt x="1" y="655"/>
                    <a:pt x="111" y="921"/>
                  </a:cubicBezTo>
                  <a:cubicBezTo>
                    <a:pt x="132" y="970"/>
                    <a:pt x="153" y="1008"/>
                    <a:pt x="199" y="1036"/>
                  </a:cubicBezTo>
                  <a:cubicBezTo>
                    <a:pt x="228" y="1052"/>
                    <a:pt x="264" y="1062"/>
                    <a:pt x="299" y="1062"/>
                  </a:cubicBezTo>
                  <a:cubicBezTo>
                    <a:pt x="316" y="1062"/>
                    <a:pt x="333" y="1060"/>
                    <a:pt x="348" y="1055"/>
                  </a:cubicBezTo>
                  <a:cubicBezTo>
                    <a:pt x="394" y="1040"/>
                    <a:pt x="438" y="1012"/>
                    <a:pt x="463" y="967"/>
                  </a:cubicBezTo>
                  <a:cubicBezTo>
                    <a:pt x="484" y="924"/>
                    <a:pt x="501" y="865"/>
                    <a:pt x="482" y="818"/>
                  </a:cubicBezTo>
                  <a:cubicBezTo>
                    <a:pt x="457" y="758"/>
                    <a:pt x="439" y="695"/>
                    <a:pt x="428" y="631"/>
                  </a:cubicBezTo>
                  <a:lnTo>
                    <a:pt x="428" y="631"/>
                  </a:lnTo>
                  <a:cubicBezTo>
                    <a:pt x="423" y="572"/>
                    <a:pt x="423" y="512"/>
                    <a:pt x="430" y="452"/>
                  </a:cubicBezTo>
                  <a:lnTo>
                    <a:pt x="430" y="452"/>
                  </a:lnTo>
                  <a:cubicBezTo>
                    <a:pt x="435" y="423"/>
                    <a:pt x="441" y="393"/>
                    <a:pt x="450" y="364"/>
                  </a:cubicBezTo>
                  <a:cubicBezTo>
                    <a:pt x="455" y="346"/>
                    <a:pt x="461" y="328"/>
                    <a:pt x="468" y="310"/>
                  </a:cubicBezTo>
                  <a:cubicBezTo>
                    <a:pt x="470" y="302"/>
                    <a:pt x="476" y="293"/>
                    <a:pt x="478" y="285"/>
                  </a:cubicBezTo>
                  <a:lnTo>
                    <a:pt x="478" y="285"/>
                  </a:lnTo>
                  <a:cubicBezTo>
                    <a:pt x="500" y="238"/>
                    <a:pt x="511" y="191"/>
                    <a:pt x="497" y="138"/>
                  </a:cubicBezTo>
                  <a:cubicBezTo>
                    <a:pt x="484" y="94"/>
                    <a:pt x="450" y="45"/>
                    <a:pt x="408" y="24"/>
                  </a:cubicBezTo>
                  <a:cubicBezTo>
                    <a:pt x="379" y="8"/>
                    <a:pt x="344" y="0"/>
                    <a:pt x="309" y="0"/>
                  </a:cubicBezTo>
                  <a:close/>
                </a:path>
              </a:pathLst>
            </a:custGeom>
            <a:solidFill>
              <a:srgbClr val="3A1F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20"/>
            <p:cNvSpPr/>
            <p:nvPr/>
          </p:nvSpPr>
          <p:spPr>
            <a:xfrm>
              <a:off x="2237025" y="3927900"/>
              <a:ext cx="14275" cy="29150"/>
            </a:xfrm>
            <a:custGeom>
              <a:avLst/>
              <a:gdLst/>
              <a:ahLst/>
              <a:cxnLst/>
              <a:rect l="l" t="t" r="r" b="b"/>
              <a:pathLst>
                <a:path w="571" h="1166" extrusionOk="0">
                  <a:moveTo>
                    <a:pt x="372" y="1"/>
                  </a:moveTo>
                  <a:cubicBezTo>
                    <a:pt x="287" y="1"/>
                    <a:pt x="200" y="51"/>
                    <a:pt x="181" y="140"/>
                  </a:cubicBezTo>
                  <a:cubicBezTo>
                    <a:pt x="128" y="401"/>
                    <a:pt x="74" y="662"/>
                    <a:pt x="21" y="925"/>
                  </a:cubicBezTo>
                  <a:cubicBezTo>
                    <a:pt x="0" y="1023"/>
                    <a:pt x="49" y="1136"/>
                    <a:pt x="154" y="1160"/>
                  </a:cubicBezTo>
                  <a:cubicBezTo>
                    <a:pt x="169" y="1164"/>
                    <a:pt x="185" y="1165"/>
                    <a:pt x="200" y="1165"/>
                  </a:cubicBezTo>
                  <a:cubicBezTo>
                    <a:pt x="285" y="1165"/>
                    <a:pt x="373" y="1116"/>
                    <a:pt x="391" y="1027"/>
                  </a:cubicBezTo>
                  <a:cubicBezTo>
                    <a:pt x="445" y="764"/>
                    <a:pt x="498" y="503"/>
                    <a:pt x="552" y="242"/>
                  </a:cubicBezTo>
                  <a:cubicBezTo>
                    <a:pt x="571" y="144"/>
                    <a:pt x="522" y="30"/>
                    <a:pt x="417" y="5"/>
                  </a:cubicBezTo>
                  <a:cubicBezTo>
                    <a:pt x="402" y="2"/>
                    <a:pt x="387" y="1"/>
                    <a:pt x="372" y="1"/>
                  </a:cubicBezTo>
                  <a:close/>
                </a:path>
              </a:pathLst>
            </a:custGeom>
            <a:solidFill>
              <a:srgbClr val="3A1F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20"/>
            <p:cNvSpPr/>
            <p:nvPr/>
          </p:nvSpPr>
          <p:spPr>
            <a:xfrm>
              <a:off x="2216450" y="4065825"/>
              <a:ext cx="11200" cy="20100"/>
            </a:xfrm>
            <a:custGeom>
              <a:avLst/>
              <a:gdLst/>
              <a:ahLst/>
              <a:cxnLst/>
              <a:rect l="l" t="t" r="r" b="b"/>
              <a:pathLst>
                <a:path w="448" h="804" extrusionOk="0">
                  <a:moveTo>
                    <a:pt x="206" y="1"/>
                  </a:moveTo>
                  <a:cubicBezTo>
                    <a:pt x="204" y="1"/>
                    <a:pt x="202" y="1"/>
                    <a:pt x="200" y="1"/>
                  </a:cubicBezTo>
                  <a:cubicBezTo>
                    <a:pt x="150" y="2"/>
                    <a:pt x="98" y="19"/>
                    <a:pt x="63" y="57"/>
                  </a:cubicBezTo>
                  <a:cubicBezTo>
                    <a:pt x="32" y="91"/>
                    <a:pt x="1" y="144"/>
                    <a:pt x="7" y="192"/>
                  </a:cubicBezTo>
                  <a:cubicBezTo>
                    <a:pt x="24" y="332"/>
                    <a:pt x="42" y="472"/>
                    <a:pt x="58" y="612"/>
                  </a:cubicBezTo>
                  <a:cubicBezTo>
                    <a:pt x="57" y="638"/>
                    <a:pt x="63" y="663"/>
                    <a:pt x="75" y="686"/>
                  </a:cubicBezTo>
                  <a:cubicBezTo>
                    <a:pt x="82" y="709"/>
                    <a:pt x="96" y="729"/>
                    <a:pt x="114" y="747"/>
                  </a:cubicBezTo>
                  <a:cubicBezTo>
                    <a:pt x="146" y="779"/>
                    <a:pt x="197" y="803"/>
                    <a:pt x="244" y="803"/>
                  </a:cubicBezTo>
                  <a:cubicBezTo>
                    <a:pt x="246" y="803"/>
                    <a:pt x="248" y="803"/>
                    <a:pt x="251" y="803"/>
                  </a:cubicBezTo>
                  <a:cubicBezTo>
                    <a:pt x="300" y="801"/>
                    <a:pt x="351" y="785"/>
                    <a:pt x="385" y="747"/>
                  </a:cubicBezTo>
                  <a:cubicBezTo>
                    <a:pt x="417" y="713"/>
                    <a:pt x="448" y="661"/>
                    <a:pt x="441" y="611"/>
                  </a:cubicBezTo>
                  <a:cubicBezTo>
                    <a:pt x="425" y="472"/>
                    <a:pt x="408" y="332"/>
                    <a:pt x="391" y="192"/>
                  </a:cubicBezTo>
                  <a:cubicBezTo>
                    <a:pt x="392" y="167"/>
                    <a:pt x="387" y="141"/>
                    <a:pt x="374" y="118"/>
                  </a:cubicBezTo>
                  <a:cubicBezTo>
                    <a:pt x="366" y="95"/>
                    <a:pt x="354" y="74"/>
                    <a:pt x="335" y="57"/>
                  </a:cubicBezTo>
                  <a:cubicBezTo>
                    <a:pt x="303" y="26"/>
                    <a:pt x="252" y="1"/>
                    <a:pt x="206" y="1"/>
                  </a:cubicBezTo>
                  <a:close/>
                </a:path>
              </a:pathLst>
            </a:custGeom>
            <a:solidFill>
              <a:srgbClr val="3A1F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20"/>
            <p:cNvSpPr/>
            <p:nvPr/>
          </p:nvSpPr>
          <p:spPr>
            <a:xfrm>
              <a:off x="2255800" y="3986200"/>
              <a:ext cx="14250" cy="29150"/>
            </a:xfrm>
            <a:custGeom>
              <a:avLst/>
              <a:gdLst/>
              <a:ahLst/>
              <a:cxnLst/>
              <a:rect l="l" t="t" r="r" b="b"/>
              <a:pathLst>
                <a:path w="570" h="1166" extrusionOk="0">
                  <a:moveTo>
                    <a:pt x="371" y="1"/>
                  </a:moveTo>
                  <a:cubicBezTo>
                    <a:pt x="286" y="1"/>
                    <a:pt x="198" y="51"/>
                    <a:pt x="180" y="141"/>
                  </a:cubicBezTo>
                  <a:cubicBezTo>
                    <a:pt x="127" y="402"/>
                    <a:pt x="73" y="663"/>
                    <a:pt x="20" y="925"/>
                  </a:cubicBezTo>
                  <a:cubicBezTo>
                    <a:pt x="1" y="1023"/>
                    <a:pt x="49" y="1136"/>
                    <a:pt x="155" y="1161"/>
                  </a:cubicBezTo>
                  <a:cubicBezTo>
                    <a:pt x="169" y="1164"/>
                    <a:pt x="185" y="1166"/>
                    <a:pt x="200" y="1166"/>
                  </a:cubicBezTo>
                  <a:cubicBezTo>
                    <a:pt x="284" y="1166"/>
                    <a:pt x="372" y="1116"/>
                    <a:pt x="390" y="1027"/>
                  </a:cubicBezTo>
                  <a:cubicBezTo>
                    <a:pt x="444" y="765"/>
                    <a:pt x="497" y="504"/>
                    <a:pt x="551" y="243"/>
                  </a:cubicBezTo>
                  <a:cubicBezTo>
                    <a:pt x="570" y="145"/>
                    <a:pt x="521" y="30"/>
                    <a:pt x="416" y="6"/>
                  </a:cubicBezTo>
                  <a:cubicBezTo>
                    <a:pt x="401" y="3"/>
                    <a:pt x="386" y="1"/>
                    <a:pt x="371" y="1"/>
                  </a:cubicBezTo>
                  <a:close/>
                </a:path>
              </a:pathLst>
            </a:custGeom>
            <a:solidFill>
              <a:srgbClr val="3A1F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20"/>
            <p:cNvSpPr/>
            <p:nvPr/>
          </p:nvSpPr>
          <p:spPr>
            <a:xfrm>
              <a:off x="2266650" y="3848975"/>
              <a:ext cx="14650" cy="36400"/>
            </a:xfrm>
            <a:custGeom>
              <a:avLst/>
              <a:gdLst/>
              <a:ahLst/>
              <a:cxnLst/>
              <a:rect l="l" t="t" r="r" b="b"/>
              <a:pathLst>
                <a:path w="586" h="1456" extrusionOk="0">
                  <a:moveTo>
                    <a:pt x="376" y="0"/>
                  </a:moveTo>
                  <a:cubicBezTo>
                    <a:pt x="309" y="0"/>
                    <a:pt x="242" y="29"/>
                    <a:pt x="215" y="93"/>
                  </a:cubicBezTo>
                  <a:lnTo>
                    <a:pt x="213" y="92"/>
                  </a:lnTo>
                  <a:cubicBezTo>
                    <a:pt x="48" y="481"/>
                    <a:pt x="1" y="898"/>
                    <a:pt x="85" y="1313"/>
                  </a:cubicBezTo>
                  <a:cubicBezTo>
                    <a:pt x="101" y="1395"/>
                    <a:pt x="189" y="1455"/>
                    <a:pt x="272" y="1455"/>
                  </a:cubicBezTo>
                  <a:cubicBezTo>
                    <a:pt x="288" y="1455"/>
                    <a:pt x="305" y="1453"/>
                    <a:pt x="320" y="1448"/>
                  </a:cubicBezTo>
                  <a:cubicBezTo>
                    <a:pt x="425" y="1413"/>
                    <a:pt x="476" y="1316"/>
                    <a:pt x="454" y="1211"/>
                  </a:cubicBezTo>
                  <a:cubicBezTo>
                    <a:pt x="449" y="1187"/>
                    <a:pt x="445" y="1161"/>
                    <a:pt x="441" y="1136"/>
                  </a:cubicBezTo>
                  <a:cubicBezTo>
                    <a:pt x="440" y="1128"/>
                    <a:pt x="439" y="1124"/>
                    <a:pt x="438" y="1122"/>
                  </a:cubicBezTo>
                  <a:lnTo>
                    <a:pt x="438" y="1122"/>
                  </a:lnTo>
                  <a:cubicBezTo>
                    <a:pt x="438" y="1119"/>
                    <a:pt x="438" y="1115"/>
                    <a:pt x="437" y="1110"/>
                  </a:cubicBezTo>
                  <a:cubicBezTo>
                    <a:pt x="432" y="1066"/>
                    <a:pt x="428" y="1021"/>
                    <a:pt x="426" y="977"/>
                  </a:cubicBezTo>
                  <a:cubicBezTo>
                    <a:pt x="423" y="894"/>
                    <a:pt x="426" y="810"/>
                    <a:pt x="434" y="727"/>
                  </a:cubicBezTo>
                  <a:cubicBezTo>
                    <a:pt x="434" y="726"/>
                    <a:pt x="437" y="690"/>
                    <a:pt x="437" y="690"/>
                  </a:cubicBezTo>
                  <a:lnTo>
                    <a:pt x="437" y="690"/>
                  </a:lnTo>
                  <a:cubicBezTo>
                    <a:pt x="437" y="690"/>
                    <a:pt x="437" y="693"/>
                    <a:pt x="436" y="702"/>
                  </a:cubicBezTo>
                  <a:cubicBezTo>
                    <a:pt x="439" y="680"/>
                    <a:pt x="442" y="657"/>
                    <a:pt x="446" y="635"/>
                  </a:cubicBezTo>
                  <a:cubicBezTo>
                    <a:pt x="454" y="595"/>
                    <a:pt x="463" y="554"/>
                    <a:pt x="473" y="513"/>
                  </a:cubicBezTo>
                  <a:cubicBezTo>
                    <a:pt x="483" y="470"/>
                    <a:pt x="496" y="427"/>
                    <a:pt x="510" y="385"/>
                  </a:cubicBezTo>
                  <a:cubicBezTo>
                    <a:pt x="516" y="365"/>
                    <a:pt x="523" y="348"/>
                    <a:pt x="529" y="330"/>
                  </a:cubicBezTo>
                  <a:cubicBezTo>
                    <a:pt x="531" y="325"/>
                    <a:pt x="549" y="279"/>
                    <a:pt x="549" y="279"/>
                  </a:cubicBezTo>
                  <a:lnTo>
                    <a:pt x="549" y="279"/>
                  </a:lnTo>
                  <a:cubicBezTo>
                    <a:pt x="549" y="279"/>
                    <a:pt x="548" y="281"/>
                    <a:pt x="546" y="286"/>
                  </a:cubicBezTo>
                  <a:cubicBezTo>
                    <a:pt x="585" y="194"/>
                    <a:pt x="576" y="76"/>
                    <a:pt x="477" y="24"/>
                  </a:cubicBezTo>
                  <a:cubicBezTo>
                    <a:pt x="448" y="9"/>
                    <a:pt x="412" y="0"/>
                    <a:pt x="376" y="0"/>
                  </a:cubicBezTo>
                  <a:close/>
                </a:path>
              </a:pathLst>
            </a:custGeom>
            <a:solidFill>
              <a:srgbClr val="3A1F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20"/>
            <p:cNvSpPr/>
            <p:nvPr/>
          </p:nvSpPr>
          <p:spPr>
            <a:xfrm>
              <a:off x="2282000" y="3692000"/>
              <a:ext cx="14400" cy="33150"/>
            </a:xfrm>
            <a:custGeom>
              <a:avLst/>
              <a:gdLst/>
              <a:ahLst/>
              <a:cxnLst/>
              <a:rect l="l" t="t" r="r" b="b"/>
              <a:pathLst>
                <a:path w="576" h="1326" extrusionOk="0">
                  <a:moveTo>
                    <a:pt x="364" y="1"/>
                  </a:moveTo>
                  <a:cubicBezTo>
                    <a:pt x="298" y="1"/>
                    <a:pt x="231" y="30"/>
                    <a:pt x="201" y="93"/>
                  </a:cubicBezTo>
                  <a:cubicBezTo>
                    <a:pt x="41" y="435"/>
                    <a:pt x="0" y="817"/>
                    <a:pt x="96" y="1184"/>
                  </a:cubicBezTo>
                  <a:cubicBezTo>
                    <a:pt x="117" y="1264"/>
                    <a:pt x="198" y="1326"/>
                    <a:pt x="281" y="1326"/>
                  </a:cubicBezTo>
                  <a:cubicBezTo>
                    <a:pt x="298" y="1326"/>
                    <a:pt x="315" y="1323"/>
                    <a:pt x="331" y="1318"/>
                  </a:cubicBezTo>
                  <a:cubicBezTo>
                    <a:pt x="432" y="1286"/>
                    <a:pt x="493" y="1185"/>
                    <a:pt x="465" y="1082"/>
                  </a:cubicBezTo>
                  <a:cubicBezTo>
                    <a:pt x="456" y="1045"/>
                    <a:pt x="447" y="1007"/>
                    <a:pt x="441" y="970"/>
                  </a:cubicBezTo>
                  <a:cubicBezTo>
                    <a:pt x="438" y="959"/>
                    <a:pt x="437" y="948"/>
                    <a:pt x="436" y="937"/>
                  </a:cubicBezTo>
                  <a:lnTo>
                    <a:pt x="436" y="937"/>
                  </a:lnTo>
                  <a:cubicBezTo>
                    <a:pt x="437" y="950"/>
                    <a:pt x="438" y="956"/>
                    <a:pt x="438" y="956"/>
                  </a:cubicBezTo>
                  <a:cubicBezTo>
                    <a:pt x="438" y="956"/>
                    <a:pt x="437" y="951"/>
                    <a:pt x="436" y="940"/>
                  </a:cubicBezTo>
                  <a:cubicBezTo>
                    <a:pt x="434" y="924"/>
                    <a:pt x="432" y="908"/>
                    <a:pt x="431" y="891"/>
                  </a:cubicBezTo>
                  <a:cubicBezTo>
                    <a:pt x="426" y="815"/>
                    <a:pt x="426" y="738"/>
                    <a:pt x="432" y="662"/>
                  </a:cubicBezTo>
                  <a:cubicBezTo>
                    <a:pt x="433" y="645"/>
                    <a:pt x="434" y="629"/>
                    <a:pt x="437" y="614"/>
                  </a:cubicBezTo>
                  <a:lnTo>
                    <a:pt x="437" y="614"/>
                  </a:lnTo>
                  <a:cubicBezTo>
                    <a:pt x="436" y="626"/>
                    <a:pt x="435" y="631"/>
                    <a:pt x="435" y="631"/>
                  </a:cubicBezTo>
                  <a:cubicBezTo>
                    <a:pt x="436" y="631"/>
                    <a:pt x="441" y="590"/>
                    <a:pt x="442" y="583"/>
                  </a:cubicBezTo>
                  <a:cubicBezTo>
                    <a:pt x="450" y="546"/>
                    <a:pt x="457" y="508"/>
                    <a:pt x="468" y="471"/>
                  </a:cubicBezTo>
                  <a:cubicBezTo>
                    <a:pt x="478" y="434"/>
                    <a:pt x="489" y="399"/>
                    <a:pt x="502" y="362"/>
                  </a:cubicBezTo>
                  <a:cubicBezTo>
                    <a:pt x="507" y="346"/>
                    <a:pt x="513" y="331"/>
                    <a:pt x="520" y="316"/>
                  </a:cubicBezTo>
                  <a:lnTo>
                    <a:pt x="520" y="316"/>
                  </a:lnTo>
                  <a:cubicBezTo>
                    <a:pt x="516" y="326"/>
                    <a:pt x="514" y="330"/>
                    <a:pt x="514" y="330"/>
                  </a:cubicBezTo>
                  <a:cubicBezTo>
                    <a:pt x="515" y="330"/>
                    <a:pt x="531" y="293"/>
                    <a:pt x="532" y="288"/>
                  </a:cubicBezTo>
                  <a:cubicBezTo>
                    <a:pt x="576" y="196"/>
                    <a:pt x="562" y="76"/>
                    <a:pt x="464" y="24"/>
                  </a:cubicBezTo>
                  <a:cubicBezTo>
                    <a:pt x="434" y="9"/>
                    <a:pt x="399" y="1"/>
                    <a:pt x="364" y="1"/>
                  </a:cubicBezTo>
                  <a:close/>
                </a:path>
              </a:pathLst>
            </a:custGeom>
            <a:solidFill>
              <a:srgbClr val="3A1F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20"/>
            <p:cNvSpPr/>
            <p:nvPr/>
          </p:nvSpPr>
          <p:spPr>
            <a:xfrm>
              <a:off x="2314975" y="3612800"/>
              <a:ext cx="10425" cy="23350"/>
            </a:xfrm>
            <a:custGeom>
              <a:avLst/>
              <a:gdLst/>
              <a:ahLst/>
              <a:cxnLst/>
              <a:rect l="l" t="t" r="r" b="b"/>
              <a:pathLst>
                <a:path w="417" h="934" extrusionOk="0">
                  <a:moveTo>
                    <a:pt x="204" y="0"/>
                  </a:moveTo>
                  <a:cubicBezTo>
                    <a:pt x="202" y="0"/>
                    <a:pt x="199" y="0"/>
                    <a:pt x="196" y="1"/>
                  </a:cubicBezTo>
                  <a:cubicBezTo>
                    <a:pt x="96" y="4"/>
                    <a:pt x="0" y="85"/>
                    <a:pt x="5" y="193"/>
                  </a:cubicBezTo>
                  <a:cubicBezTo>
                    <a:pt x="13" y="376"/>
                    <a:pt x="21" y="558"/>
                    <a:pt x="28" y="741"/>
                  </a:cubicBezTo>
                  <a:cubicBezTo>
                    <a:pt x="32" y="839"/>
                    <a:pt x="110" y="934"/>
                    <a:pt x="211" y="934"/>
                  </a:cubicBezTo>
                  <a:cubicBezTo>
                    <a:pt x="214" y="934"/>
                    <a:pt x="217" y="934"/>
                    <a:pt x="219" y="934"/>
                  </a:cubicBezTo>
                  <a:cubicBezTo>
                    <a:pt x="320" y="929"/>
                    <a:pt x="417" y="850"/>
                    <a:pt x="411" y="741"/>
                  </a:cubicBezTo>
                  <a:cubicBezTo>
                    <a:pt x="404" y="558"/>
                    <a:pt x="396" y="376"/>
                    <a:pt x="389" y="193"/>
                  </a:cubicBezTo>
                  <a:cubicBezTo>
                    <a:pt x="385" y="95"/>
                    <a:pt x="307" y="0"/>
                    <a:pt x="204" y="0"/>
                  </a:cubicBezTo>
                  <a:close/>
                </a:path>
              </a:pathLst>
            </a:custGeom>
            <a:solidFill>
              <a:srgbClr val="3A1F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20"/>
            <p:cNvSpPr/>
            <p:nvPr/>
          </p:nvSpPr>
          <p:spPr>
            <a:xfrm>
              <a:off x="2269100" y="3593600"/>
              <a:ext cx="12475" cy="43025"/>
            </a:xfrm>
            <a:custGeom>
              <a:avLst/>
              <a:gdLst/>
              <a:ahLst/>
              <a:cxnLst/>
              <a:rect l="l" t="t" r="r" b="b"/>
              <a:pathLst>
                <a:path w="499" h="1721" extrusionOk="0">
                  <a:moveTo>
                    <a:pt x="300" y="1"/>
                  </a:moveTo>
                  <a:cubicBezTo>
                    <a:pt x="189" y="1"/>
                    <a:pt x="115" y="89"/>
                    <a:pt x="108" y="192"/>
                  </a:cubicBezTo>
                  <a:cubicBezTo>
                    <a:pt x="75" y="637"/>
                    <a:pt x="41" y="1083"/>
                    <a:pt x="8" y="1530"/>
                  </a:cubicBezTo>
                  <a:cubicBezTo>
                    <a:pt x="1" y="1633"/>
                    <a:pt x="103" y="1721"/>
                    <a:pt x="201" y="1721"/>
                  </a:cubicBezTo>
                  <a:cubicBezTo>
                    <a:pt x="310" y="1721"/>
                    <a:pt x="384" y="1633"/>
                    <a:pt x="392" y="1530"/>
                  </a:cubicBezTo>
                  <a:cubicBezTo>
                    <a:pt x="425" y="1083"/>
                    <a:pt x="458" y="637"/>
                    <a:pt x="491" y="192"/>
                  </a:cubicBezTo>
                  <a:cubicBezTo>
                    <a:pt x="499" y="89"/>
                    <a:pt x="398" y="1"/>
                    <a:pt x="300" y="1"/>
                  </a:cubicBezTo>
                  <a:close/>
                </a:path>
              </a:pathLst>
            </a:custGeom>
            <a:solidFill>
              <a:srgbClr val="7744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20"/>
            <p:cNvSpPr/>
            <p:nvPr/>
          </p:nvSpPr>
          <p:spPr>
            <a:xfrm>
              <a:off x="2243575" y="3619000"/>
              <a:ext cx="12125" cy="36450"/>
            </a:xfrm>
            <a:custGeom>
              <a:avLst/>
              <a:gdLst/>
              <a:ahLst/>
              <a:cxnLst/>
              <a:rect l="l" t="t" r="r" b="b"/>
              <a:pathLst>
                <a:path w="485" h="1458" extrusionOk="0">
                  <a:moveTo>
                    <a:pt x="292" y="1"/>
                  </a:moveTo>
                  <a:cubicBezTo>
                    <a:pt x="290" y="1"/>
                    <a:pt x="287" y="1"/>
                    <a:pt x="285" y="1"/>
                  </a:cubicBezTo>
                  <a:cubicBezTo>
                    <a:pt x="174" y="6"/>
                    <a:pt x="101" y="85"/>
                    <a:pt x="92" y="192"/>
                  </a:cubicBezTo>
                  <a:cubicBezTo>
                    <a:pt x="64" y="549"/>
                    <a:pt x="36" y="907"/>
                    <a:pt x="8" y="1265"/>
                  </a:cubicBezTo>
                  <a:cubicBezTo>
                    <a:pt x="1" y="1364"/>
                    <a:pt x="99" y="1457"/>
                    <a:pt x="195" y="1457"/>
                  </a:cubicBezTo>
                  <a:cubicBezTo>
                    <a:pt x="197" y="1457"/>
                    <a:pt x="199" y="1457"/>
                    <a:pt x="201" y="1457"/>
                  </a:cubicBezTo>
                  <a:cubicBezTo>
                    <a:pt x="311" y="1452"/>
                    <a:pt x="384" y="1372"/>
                    <a:pt x="393" y="1265"/>
                  </a:cubicBezTo>
                  <a:cubicBezTo>
                    <a:pt x="421" y="907"/>
                    <a:pt x="448" y="549"/>
                    <a:pt x="476" y="192"/>
                  </a:cubicBezTo>
                  <a:cubicBezTo>
                    <a:pt x="484" y="95"/>
                    <a:pt x="388" y="1"/>
                    <a:pt x="292" y="1"/>
                  </a:cubicBezTo>
                  <a:close/>
                </a:path>
              </a:pathLst>
            </a:custGeom>
            <a:solidFill>
              <a:srgbClr val="7744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20"/>
            <p:cNvSpPr/>
            <p:nvPr/>
          </p:nvSpPr>
          <p:spPr>
            <a:xfrm>
              <a:off x="2225650" y="3717150"/>
              <a:ext cx="12100" cy="33850"/>
            </a:xfrm>
            <a:custGeom>
              <a:avLst/>
              <a:gdLst/>
              <a:ahLst/>
              <a:cxnLst/>
              <a:rect l="l" t="t" r="r" b="b"/>
              <a:pathLst>
                <a:path w="484" h="1354" extrusionOk="0">
                  <a:moveTo>
                    <a:pt x="210" y="1"/>
                  </a:moveTo>
                  <a:cubicBezTo>
                    <a:pt x="208" y="1"/>
                    <a:pt x="205" y="1"/>
                    <a:pt x="202" y="1"/>
                  </a:cubicBezTo>
                  <a:cubicBezTo>
                    <a:pt x="105" y="5"/>
                    <a:pt x="1" y="86"/>
                    <a:pt x="10" y="193"/>
                  </a:cubicBezTo>
                  <a:cubicBezTo>
                    <a:pt x="37" y="515"/>
                    <a:pt x="63" y="839"/>
                    <a:pt x="90" y="1161"/>
                  </a:cubicBezTo>
                  <a:cubicBezTo>
                    <a:pt x="99" y="1259"/>
                    <a:pt x="169" y="1353"/>
                    <a:pt x="274" y="1353"/>
                  </a:cubicBezTo>
                  <a:cubicBezTo>
                    <a:pt x="277" y="1353"/>
                    <a:pt x="280" y="1353"/>
                    <a:pt x="282" y="1353"/>
                  </a:cubicBezTo>
                  <a:cubicBezTo>
                    <a:pt x="379" y="1348"/>
                    <a:pt x="483" y="1268"/>
                    <a:pt x="475" y="1161"/>
                  </a:cubicBezTo>
                  <a:cubicBezTo>
                    <a:pt x="448" y="839"/>
                    <a:pt x="420" y="515"/>
                    <a:pt x="393" y="193"/>
                  </a:cubicBezTo>
                  <a:cubicBezTo>
                    <a:pt x="386" y="95"/>
                    <a:pt x="315" y="1"/>
                    <a:pt x="210" y="1"/>
                  </a:cubicBezTo>
                  <a:close/>
                </a:path>
              </a:pathLst>
            </a:custGeom>
            <a:solidFill>
              <a:srgbClr val="7744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20"/>
            <p:cNvSpPr/>
            <p:nvPr/>
          </p:nvSpPr>
          <p:spPr>
            <a:xfrm>
              <a:off x="2255175" y="3719825"/>
              <a:ext cx="10450" cy="29900"/>
            </a:xfrm>
            <a:custGeom>
              <a:avLst/>
              <a:gdLst/>
              <a:ahLst/>
              <a:cxnLst/>
              <a:rect l="l" t="t" r="r" b="b"/>
              <a:pathLst>
                <a:path w="418" h="1196" extrusionOk="0">
                  <a:moveTo>
                    <a:pt x="229" y="1"/>
                  </a:moveTo>
                  <a:cubicBezTo>
                    <a:pt x="227" y="1"/>
                    <a:pt x="224" y="1"/>
                    <a:pt x="222" y="1"/>
                  </a:cubicBezTo>
                  <a:cubicBezTo>
                    <a:pt x="116" y="5"/>
                    <a:pt x="34" y="85"/>
                    <a:pt x="31" y="192"/>
                  </a:cubicBezTo>
                  <a:cubicBezTo>
                    <a:pt x="22" y="463"/>
                    <a:pt x="12" y="733"/>
                    <a:pt x="3" y="1003"/>
                  </a:cubicBezTo>
                  <a:cubicBezTo>
                    <a:pt x="0" y="1101"/>
                    <a:pt x="90" y="1195"/>
                    <a:pt x="187" y="1195"/>
                  </a:cubicBezTo>
                  <a:cubicBezTo>
                    <a:pt x="190" y="1195"/>
                    <a:pt x="192" y="1195"/>
                    <a:pt x="195" y="1195"/>
                  </a:cubicBezTo>
                  <a:cubicBezTo>
                    <a:pt x="302" y="1190"/>
                    <a:pt x="383" y="1111"/>
                    <a:pt x="387" y="1003"/>
                  </a:cubicBezTo>
                  <a:cubicBezTo>
                    <a:pt x="396" y="733"/>
                    <a:pt x="405" y="463"/>
                    <a:pt x="414" y="192"/>
                  </a:cubicBezTo>
                  <a:cubicBezTo>
                    <a:pt x="418" y="94"/>
                    <a:pt x="328" y="1"/>
                    <a:pt x="229" y="1"/>
                  </a:cubicBezTo>
                  <a:close/>
                </a:path>
              </a:pathLst>
            </a:custGeom>
            <a:solidFill>
              <a:srgbClr val="7744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20"/>
            <p:cNvSpPr/>
            <p:nvPr/>
          </p:nvSpPr>
          <p:spPr>
            <a:xfrm>
              <a:off x="2236950" y="3816225"/>
              <a:ext cx="17600" cy="55650"/>
            </a:xfrm>
            <a:custGeom>
              <a:avLst/>
              <a:gdLst/>
              <a:ahLst/>
              <a:cxnLst/>
              <a:rect l="l" t="t" r="r" b="b"/>
              <a:pathLst>
                <a:path w="704" h="2226" extrusionOk="0">
                  <a:moveTo>
                    <a:pt x="470" y="1"/>
                  </a:moveTo>
                  <a:cubicBezTo>
                    <a:pt x="393" y="1"/>
                    <a:pt x="317" y="41"/>
                    <a:pt x="287" y="134"/>
                  </a:cubicBezTo>
                  <a:cubicBezTo>
                    <a:pt x="93" y="749"/>
                    <a:pt x="1" y="1395"/>
                    <a:pt x="17" y="2041"/>
                  </a:cubicBezTo>
                  <a:cubicBezTo>
                    <a:pt x="20" y="2164"/>
                    <a:pt x="118" y="2226"/>
                    <a:pt x="214" y="2226"/>
                  </a:cubicBezTo>
                  <a:cubicBezTo>
                    <a:pt x="310" y="2226"/>
                    <a:pt x="404" y="2164"/>
                    <a:pt x="401" y="2041"/>
                  </a:cubicBezTo>
                  <a:cubicBezTo>
                    <a:pt x="385" y="1427"/>
                    <a:pt x="472" y="821"/>
                    <a:pt x="658" y="237"/>
                  </a:cubicBezTo>
                  <a:cubicBezTo>
                    <a:pt x="703" y="94"/>
                    <a:pt x="586" y="1"/>
                    <a:pt x="470" y="1"/>
                  </a:cubicBezTo>
                  <a:close/>
                </a:path>
              </a:pathLst>
            </a:custGeom>
            <a:solidFill>
              <a:srgbClr val="7744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20"/>
            <p:cNvSpPr/>
            <p:nvPr/>
          </p:nvSpPr>
          <p:spPr>
            <a:xfrm>
              <a:off x="2284800" y="3760575"/>
              <a:ext cx="14275" cy="29150"/>
            </a:xfrm>
            <a:custGeom>
              <a:avLst/>
              <a:gdLst/>
              <a:ahLst/>
              <a:cxnLst/>
              <a:rect l="l" t="t" r="r" b="b"/>
              <a:pathLst>
                <a:path w="571" h="1166" extrusionOk="0">
                  <a:moveTo>
                    <a:pt x="371" y="1"/>
                  </a:moveTo>
                  <a:cubicBezTo>
                    <a:pt x="286" y="1"/>
                    <a:pt x="198" y="51"/>
                    <a:pt x="180" y="139"/>
                  </a:cubicBezTo>
                  <a:cubicBezTo>
                    <a:pt x="126" y="402"/>
                    <a:pt x="73" y="663"/>
                    <a:pt x="19" y="925"/>
                  </a:cubicBezTo>
                  <a:cubicBezTo>
                    <a:pt x="0" y="1023"/>
                    <a:pt x="49" y="1136"/>
                    <a:pt x="154" y="1160"/>
                  </a:cubicBezTo>
                  <a:cubicBezTo>
                    <a:pt x="169" y="1164"/>
                    <a:pt x="184" y="1165"/>
                    <a:pt x="199" y="1165"/>
                  </a:cubicBezTo>
                  <a:cubicBezTo>
                    <a:pt x="284" y="1165"/>
                    <a:pt x="372" y="1115"/>
                    <a:pt x="390" y="1027"/>
                  </a:cubicBezTo>
                  <a:cubicBezTo>
                    <a:pt x="443" y="764"/>
                    <a:pt x="497" y="503"/>
                    <a:pt x="550" y="242"/>
                  </a:cubicBezTo>
                  <a:cubicBezTo>
                    <a:pt x="571" y="144"/>
                    <a:pt x="522" y="30"/>
                    <a:pt x="417" y="6"/>
                  </a:cubicBezTo>
                  <a:cubicBezTo>
                    <a:pt x="402" y="2"/>
                    <a:pt x="387" y="1"/>
                    <a:pt x="371" y="1"/>
                  </a:cubicBezTo>
                  <a:close/>
                </a:path>
              </a:pathLst>
            </a:custGeom>
            <a:solidFill>
              <a:srgbClr val="7744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20"/>
            <p:cNvSpPr/>
            <p:nvPr/>
          </p:nvSpPr>
          <p:spPr>
            <a:xfrm>
              <a:off x="2209925" y="3813925"/>
              <a:ext cx="16975" cy="42275"/>
            </a:xfrm>
            <a:custGeom>
              <a:avLst/>
              <a:gdLst/>
              <a:ahLst/>
              <a:cxnLst/>
              <a:rect l="l" t="t" r="r" b="b"/>
              <a:pathLst>
                <a:path w="679" h="1691" extrusionOk="0">
                  <a:moveTo>
                    <a:pt x="477" y="1"/>
                  </a:moveTo>
                  <a:cubicBezTo>
                    <a:pt x="393" y="1"/>
                    <a:pt x="306" y="55"/>
                    <a:pt x="287" y="140"/>
                  </a:cubicBezTo>
                  <a:cubicBezTo>
                    <a:pt x="198" y="577"/>
                    <a:pt x="110" y="1012"/>
                    <a:pt x="21" y="1449"/>
                  </a:cubicBezTo>
                  <a:cubicBezTo>
                    <a:pt x="1" y="1550"/>
                    <a:pt x="51" y="1655"/>
                    <a:pt x="155" y="1685"/>
                  </a:cubicBezTo>
                  <a:cubicBezTo>
                    <a:pt x="170" y="1689"/>
                    <a:pt x="186" y="1691"/>
                    <a:pt x="202" y="1691"/>
                  </a:cubicBezTo>
                  <a:cubicBezTo>
                    <a:pt x="286" y="1691"/>
                    <a:pt x="373" y="1637"/>
                    <a:pt x="391" y="1551"/>
                  </a:cubicBezTo>
                  <a:cubicBezTo>
                    <a:pt x="480" y="1114"/>
                    <a:pt x="569" y="679"/>
                    <a:pt x="658" y="244"/>
                  </a:cubicBezTo>
                  <a:cubicBezTo>
                    <a:pt x="678" y="142"/>
                    <a:pt x="629" y="36"/>
                    <a:pt x="524" y="7"/>
                  </a:cubicBezTo>
                  <a:cubicBezTo>
                    <a:pt x="509" y="3"/>
                    <a:pt x="493" y="1"/>
                    <a:pt x="477" y="1"/>
                  </a:cubicBezTo>
                  <a:close/>
                </a:path>
              </a:pathLst>
            </a:custGeom>
            <a:solidFill>
              <a:srgbClr val="7744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20"/>
            <p:cNvSpPr/>
            <p:nvPr/>
          </p:nvSpPr>
          <p:spPr>
            <a:xfrm>
              <a:off x="2179925" y="3946550"/>
              <a:ext cx="12275" cy="36425"/>
            </a:xfrm>
            <a:custGeom>
              <a:avLst/>
              <a:gdLst/>
              <a:ahLst/>
              <a:cxnLst/>
              <a:rect l="l" t="t" r="r" b="b"/>
              <a:pathLst>
                <a:path w="491" h="1457" extrusionOk="0">
                  <a:moveTo>
                    <a:pt x="296" y="0"/>
                  </a:moveTo>
                  <a:cubicBezTo>
                    <a:pt x="294" y="0"/>
                    <a:pt x="293" y="0"/>
                    <a:pt x="291" y="0"/>
                  </a:cubicBezTo>
                  <a:cubicBezTo>
                    <a:pt x="180" y="6"/>
                    <a:pt x="107" y="86"/>
                    <a:pt x="98" y="193"/>
                  </a:cubicBezTo>
                  <a:cubicBezTo>
                    <a:pt x="69" y="550"/>
                    <a:pt x="39" y="907"/>
                    <a:pt x="9" y="1265"/>
                  </a:cubicBezTo>
                  <a:cubicBezTo>
                    <a:pt x="1" y="1363"/>
                    <a:pt x="100" y="1457"/>
                    <a:pt x="195" y="1457"/>
                  </a:cubicBezTo>
                  <a:cubicBezTo>
                    <a:pt x="197" y="1457"/>
                    <a:pt x="198" y="1457"/>
                    <a:pt x="200" y="1457"/>
                  </a:cubicBezTo>
                  <a:cubicBezTo>
                    <a:pt x="312" y="1452"/>
                    <a:pt x="384" y="1372"/>
                    <a:pt x="393" y="1265"/>
                  </a:cubicBezTo>
                  <a:cubicBezTo>
                    <a:pt x="423" y="907"/>
                    <a:pt x="452" y="550"/>
                    <a:pt x="483" y="193"/>
                  </a:cubicBezTo>
                  <a:cubicBezTo>
                    <a:pt x="490" y="94"/>
                    <a:pt x="391" y="0"/>
                    <a:pt x="296" y="0"/>
                  </a:cubicBezTo>
                  <a:close/>
                </a:path>
              </a:pathLst>
            </a:custGeom>
            <a:solidFill>
              <a:srgbClr val="7744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20"/>
            <p:cNvSpPr/>
            <p:nvPr/>
          </p:nvSpPr>
          <p:spPr>
            <a:xfrm>
              <a:off x="2170250" y="4025725"/>
              <a:ext cx="9700" cy="26650"/>
            </a:xfrm>
            <a:custGeom>
              <a:avLst/>
              <a:gdLst/>
              <a:ahLst/>
              <a:cxnLst/>
              <a:rect l="l" t="t" r="r" b="b"/>
              <a:pathLst>
                <a:path w="388" h="1066" extrusionOk="0">
                  <a:moveTo>
                    <a:pt x="203" y="1"/>
                  </a:moveTo>
                  <a:cubicBezTo>
                    <a:pt x="200" y="1"/>
                    <a:pt x="198" y="1"/>
                    <a:pt x="195" y="1"/>
                  </a:cubicBezTo>
                  <a:cubicBezTo>
                    <a:pt x="91" y="6"/>
                    <a:pt x="4" y="85"/>
                    <a:pt x="3" y="193"/>
                  </a:cubicBezTo>
                  <a:cubicBezTo>
                    <a:pt x="3" y="420"/>
                    <a:pt x="2" y="646"/>
                    <a:pt x="0" y="873"/>
                  </a:cubicBezTo>
                  <a:cubicBezTo>
                    <a:pt x="0" y="971"/>
                    <a:pt x="85" y="1065"/>
                    <a:pt x="185" y="1065"/>
                  </a:cubicBezTo>
                  <a:cubicBezTo>
                    <a:pt x="187" y="1065"/>
                    <a:pt x="190" y="1065"/>
                    <a:pt x="193" y="1065"/>
                  </a:cubicBezTo>
                  <a:cubicBezTo>
                    <a:pt x="297" y="1060"/>
                    <a:pt x="384" y="981"/>
                    <a:pt x="385" y="873"/>
                  </a:cubicBezTo>
                  <a:cubicBezTo>
                    <a:pt x="385" y="646"/>
                    <a:pt x="386" y="420"/>
                    <a:pt x="387" y="193"/>
                  </a:cubicBezTo>
                  <a:cubicBezTo>
                    <a:pt x="387" y="95"/>
                    <a:pt x="303" y="1"/>
                    <a:pt x="203" y="1"/>
                  </a:cubicBezTo>
                  <a:close/>
                </a:path>
              </a:pathLst>
            </a:custGeom>
            <a:solidFill>
              <a:srgbClr val="7744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20"/>
            <p:cNvSpPr/>
            <p:nvPr/>
          </p:nvSpPr>
          <p:spPr>
            <a:xfrm>
              <a:off x="2218475" y="3896375"/>
              <a:ext cx="11750" cy="19400"/>
            </a:xfrm>
            <a:custGeom>
              <a:avLst/>
              <a:gdLst/>
              <a:ahLst/>
              <a:cxnLst/>
              <a:rect l="l" t="t" r="r" b="b"/>
              <a:pathLst>
                <a:path w="470" h="776" extrusionOk="0">
                  <a:moveTo>
                    <a:pt x="272" y="1"/>
                  </a:moveTo>
                  <a:cubicBezTo>
                    <a:pt x="239" y="1"/>
                    <a:pt x="206" y="8"/>
                    <a:pt x="178" y="26"/>
                  </a:cubicBezTo>
                  <a:cubicBezTo>
                    <a:pt x="138" y="53"/>
                    <a:pt x="101" y="93"/>
                    <a:pt x="91" y="141"/>
                  </a:cubicBezTo>
                  <a:cubicBezTo>
                    <a:pt x="64" y="272"/>
                    <a:pt x="37" y="403"/>
                    <a:pt x="10" y="533"/>
                  </a:cubicBezTo>
                  <a:cubicBezTo>
                    <a:pt x="0" y="584"/>
                    <a:pt x="3" y="635"/>
                    <a:pt x="29" y="681"/>
                  </a:cubicBezTo>
                  <a:cubicBezTo>
                    <a:pt x="52" y="722"/>
                    <a:pt x="98" y="760"/>
                    <a:pt x="144" y="770"/>
                  </a:cubicBezTo>
                  <a:cubicBezTo>
                    <a:pt x="162" y="774"/>
                    <a:pt x="180" y="776"/>
                    <a:pt x="198" y="776"/>
                  </a:cubicBezTo>
                  <a:cubicBezTo>
                    <a:pt x="231" y="776"/>
                    <a:pt x="264" y="768"/>
                    <a:pt x="292" y="750"/>
                  </a:cubicBezTo>
                  <a:cubicBezTo>
                    <a:pt x="332" y="724"/>
                    <a:pt x="371" y="685"/>
                    <a:pt x="380" y="635"/>
                  </a:cubicBezTo>
                  <a:cubicBezTo>
                    <a:pt x="406" y="505"/>
                    <a:pt x="433" y="374"/>
                    <a:pt x="460" y="243"/>
                  </a:cubicBezTo>
                  <a:cubicBezTo>
                    <a:pt x="470" y="192"/>
                    <a:pt x="467" y="141"/>
                    <a:pt x="441" y="95"/>
                  </a:cubicBezTo>
                  <a:cubicBezTo>
                    <a:pt x="418" y="56"/>
                    <a:pt x="372" y="18"/>
                    <a:pt x="326" y="7"/>
                  </a:cubicBezTo>
                  <a:cubicBezTo>
                    <a:pt x="309" y="3"/>
                    <a:pt x="291" y="1"/>
                    <a:pt x="272" y="1"/>
                  </a:cubicBezTo>
                  <a:close/>
                </a:path>
              </a:pathLst>
            </a:custGeom>
            <a:solidFill>
              <a:srgbClr val="7744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20"/>
            <p:cNvSpPr/>
            <p:nvPr/>
          </p:nvSpPr>
          <p:spPr>
            <a:xfrm>
              <a:off x="2198325" y="4031850"/>
              <a:ext cx="12375" cy="40225"/>
            </a:xfrm>
            <a:custGeom>
              <a:avLst/>
              <a:gdLst/>
              <a:ahLst/>
              <a:cxnLst/>
              <a:rect l="l" t="t" r="r" b="b"/>
              <a:pathLst>
                <a:path w="495" h="1609" extrusionOk="0">
                  <a:moveTo>
                    <a:pt x="208" y="0"/>
                  </a:moveTo>
                  <a:cubicBezTo>
                    <a:pt x="206" y="0"/>
                    <a:pt x="203" y="0"/>
                    <a:pt x="200" y="0"/>
                  </a:cubicBezTo>
                  <a:cubicBezTo>
                    <a:pt x="103" y="4"/>
                    <a:pt x="0" y="84"/>
                    <a:pt x="9" y="191"/>
                  </a:cubicBezTo>
                  <a:lnTo>
                    <a:pt x="102" y="1416"/>
                  </a:lnTo>
                  <a:cubicBezTo>
                    <a:pt x="110" y="1514"/>
                    <a:pt x="181" y="1609"/>
                    <a:pt x="286" y="1609"/>
                  </a:cubicBezTo>
                  <a:cubicBezTo>
                    <a:pt x="289" y="1609"/>
                    <a:pt x="292" y="1608"/>
                    <a:pt x="294" y="1608"/>
                  </a:cubicBezTo>
                  <a:cubicBezTo>
                    <a:pt x="391" y="1603"/>
                    <a:pt x="494" y="1523"/>
                    <a:pt x="487" y="1416"/>
                  </a:cubicBezTo>
                  <a:lnTo>
                    <a:pt x="392" y="191"/>
                  </a:lnTo>
                  <a:cubicBezTo>
                    <a:pt x="385" y="95"/>
                    <a:pt x="313" y="0"/>
                    <a:pt x="208" y="0"/>
                  </a:cubicBezTo>
                  <a:close/>
                </a:path>
              </a:pathLst>
            </a:custGeom>
            <a:solidFill>
              <a:srgbClr val="7744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20"/>
            <p:cNvSpPr/>
            <p:nvPr/>
          </p:nvSpPr>
          <p:spPr>
            <a:xfrm>
              <a:off x="2497100" y="3874775"/>
              <a:ext cx="864675" cy="675825"/>
            </a:xfrm>
            <a:custGeom>
              <a:avLst/>
              <a:gdLst/>
              <a:ahLst/>
              <a:cxnLst/>
              <a:rect l="l" t="t" r="r" b="b"/>
              <a:pathLst>
                <a:path w="34587" h="27033" extrusionOk="0">
                  <a:moveTo>
                    <a:pt x="34587" y="1"/>
                  </a:moveTo>
                  <a:cubicBezTo>
                    <a:pt x="7079" y="14466"/>
                    <a:pt x="0" y="27033"/>
                    <a:pt x="0" y="27033"/>
                  </a:cubicBezTo>
                  <a:lnTo>
                    <a:pt x="5399" y="27033"/>
                  </a:lnTo>
                  <a:cubicBezTo>
                    <a:pt x="19601" y="17403"/>
                    <a:pt x="34586" y="1"/>
                    <a:pt x="3458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20"/>
            <p:cNvSpPr/>
            <p:nvPr/>
          </p:nvSpPr>
          <p:spPr>
            <a:xfrm>
              <a:off x="2709450" y="4117650"/>
              <a:ext cx="894350" cy="433050"/>
            </a:xfrm>
            <a:custGeom>
              <a:avLst/>
              <a:gdLst/>
              <a:ahLst/>
              <a:cxnLst/>
              <a:rect l="l" t="t" r="r" b="b"/>
              <a:pathLst>
                <a:path w="35774" h="17322" extrusionOk="0">
                  <a:moveTo>
                    <a:pt x="35774" y="1"/>
                  </a:moveTo>
                  <a:lnTo>
                    <a:pt x="35774" y="1"/>
                  </a:lnTo>
                  <a:cubicBezTo>
                    <a:pt x="15545" y="2449"/>
                    <a:pt x="0" y="17318"/>
                    <a:pt x="0" y="17318"/>
                  </a:cubicBezTo>
                  <a:lnTo>
                    <a:pt x="5205" y="17321"/>
                  </a:lnTo>
                  <a:cubicBezTo>
                    <a:pt x="12589" y="14165"/>
                    <a:pt x="35773" y="1"/>
                    <a:pt x="3577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20"/>
            <p:cNvSpPr/>
            <p:nvPr/>
          </p:nvSpPr>
          <p:spPr>
            <a:xfrm>
              <a:off x="1720050" y="3829525"/>
              <a:ext cx="440325" cy="721075"/>
            </a:xfrm>
            <a:custGeom>
              <a:avLst/>
              <a:gdLst/>
              <a:ahLst/>
              <a:cxnLst/>
              <a:rect l="l" t="t" r="r" b="b"/>
              <a:pathLst>
                <a:path w="17613" h="28843" extrusionOk="0">
                  <a:moveTo>
                    <a:pt x="0" y="0"/>
                  </a:moveTo>
                  <a:cubicBezTo>
                    <a:pt x="0" y="0"/>
                    <a:pt x="3588" y="13672"/>
                    <a:pt x="13555" y="28843"/>
                  </a:cubicBezTo>
                  <a:lnTo>
                    <a:pt x="17612" y="28843"/>
                  </a:lnTo>
                  <a:cubicBezTo>
                    <a:pt x="17612" y="28843"/>
                    <a:pt x="12481" y="9934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20"/>
            <p:cNvSpPr/>
            <p:nvPr/>
          </p:nvSpPr>
          <p:spPr>
            <a:xfrm>
              <a:off x="1591750" y="3913375"/>
              <a:ext cx="373275" cy="637225"/>
            </a:xfrm>
            <a:custGeom>
              <a:avLst/>
              <a:gdLst/>
              <a:ahLst/>
              <a:cxnLst/>
              <a:rect l="l" t="t" r="r" b="b"/>
              <a:pathLst>
                <a:path w="14931" h="25489" extrusionOk="0">
                  <a:moveTo>
                    <a:pt x="0" y="1"/>
                  </a:moveTo>
                  <a:cubicBezTo>
                    <a:pt x="0" y="1"/>
                    <a:pt x="5248" y="18367"/>
                    <a:pt x="11898" y="25489"/>
                  </a:cubicBezTo>
                  <a:lnTo>
                    <a:pt x="14930" y="25489"/>
                  </a:lnTo>
                  <a:cubicBezTo>
                    <a:pt x="14930" y="25489"/>
                    <a:pt x="11197" y="11365"/>
                    <a:pt x="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0" name="Google Shape;930;p20"/>
          <p:cNvGrpSpPr/>
          <p:nvPr/>
        </p:nvGrpSpPr>
        <p:grpSpPr>
          <a:xfrm>
            <a:off x="6375600" y="3816625"/>
            <a:ext cx="2445700" cy="1326875"/>
            <a:chOff x="7075200" y="3488550"/>
            <a:chExt cx="2445700" cy="1326875"/>
          </a:xfrm>
        </p:grpSpPr>
        <p:sp>
          <p:nvSpPr>
            <p:cNvPr id="931" name="Google Shape;931;p20"/>
            <p:cNvSpPr/>
            <p:nvPr/>
          </p:nvSpPr>
          <p:spPr>
            <a:xfrm>
              <a:off x="7667975" y="3708525"/>
              <a:ext cx="935150" cy="1106900"/>
            </a:xfrm>
            <a:custGeom>
              <a:avLst/>
              <a:gdLst/>
              <a:ahLst/>
              <a:cxnLst/>
              <a:rect l="l" t="t" r="r" b="b"/>
              <a:pathLst>
                <a:path w="37406" h="44276" extrusionOk="0">
                  <a:moveTo>
                    <a:pt x="659" y="0"/>
                  </a:moveTo>
                  <a:cubicBezTo>
                    <a:pt x="310" y="0"/>
                    <a:pt x="0" y="450"/>
                    <a:pt x="324" y="759"/>
                  </a:cubicBezTo>
                  <a:cubicBezTo>
                    <a:pt x="3720" y="3998"/>
                    <a:pt x="8001" y="6013"/>
                    <a:pt x="11877" y="8581"/>
                  </a:cubicBezTo>
                  <a:cubicBezTo>
                    <a:pt x="15329" y="10869"/>
                    <a:pt x="18516" y="13548"/>
                    <a:pt x="21391" y="16529"/>
                  </a:cubicBezTo>
                  <a:cubicBezTo>
                    <a:pt x="24253" y="19498"/>
                    <a:pt x="26799" y="22766"/>
                    <a:pt x="28987" y="26262"/>
                  </a:cubicBezTo>
                  <a:cubicBezTo>
                    <a:pt x="31185" y="29774"/>
                    <a:pt x="33026" y="33509"/>
                    <a:pt x="34448" y="37400"/>
                  </a:cubicBezTo>
                  <a:cubicBezTo>
                    <a:pt x="35270" y="39645"/>
                    <a:pt x="35953" y="41945"/>
                    <a:pt x="36492" y="44276"/>
                  </a:cubicBezTo>
                  <a:lnTo>
                    <a:pt x="37405" y="44276"/>
                  </a:lnTo>
                  <a:cubicBezTo>
                    <a:pt x="36980" y="42400"/>
                    <a:pt x="36467" y="40547"/>
                    <a:pt x="35856" y="38721"/>
                  </a:cubicBezTo>
                  <a:cubicBezTo>
                    <a:pt x="34532" y="34758"/>
                    <a:pt x="32789" y="30930"/>
                    <a:pt x="30676" y="27324"/>
                  </a:cubicBezTo>
                  <a:cubicBezTo>
                    <a:pt x="28562" y="23717"/>
                    <a:pt x="26074" y="20326"/>
                    <a:pt x="23267" y="17230"/>
                  </a:cubicBezTo>
                  <a:cubicBezTo>
                    <a:pt x="20461" y="14133"/>
                    <a:pt x="17327" y="11336"/>
                    <a:pt x="13925" y="8908"/>
                  </a:cubicBezTo>
                  <a:cubicBezTo>
                    <a:pt x="10147" y="6211"/>
                    <a:pt x="5855" y="4244"/>
                    <a:pt x="2262" y="1285"/>
                  </a:cubicBezTo>
                  <a:cubicBezTo>
                    <a:pt x="1813" y="916"/>
                    <a:pt x="1379" y="529"/>
                    <a:pt x="957" y="126"/>
                  </a:cubicBezTo>
                  <a:cubicBezTo>
                    <a:pt x="864" y="38"/>
                    <a:pt x="760" y="0"/>
                    <a:pt x="65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20"/>
            <p:cNvSpPr/>
            <p:nvPr/>
          </p:nvSpPr>
          <p:spPr>
            <a:xfrm>
              <a:off x="7684200" y="3665600"/>
              <a:ext cx="570875" cy="492775"/>
            </a:xfrm>
            <a:custGeom>
              <a:avLst/>
              <a:gdLst/>
              <a:ahLst/>
              <a:cxnLst/>
              <a:rect l="l" t="t" r="r" b="b"/>
              <a:pathLst>
                <a:path w="22835" h="19711" extrusionOk="0">
                  <a:moveTo>
                    <a:pt x="4501" y="1"/>
                  </a:moveTo>
                  <a:cubicBezTo>
                    <a:pt x="4440" y="1"/>
                    <a:pt x="4380" y="28"/>
                    <a:pt x="4340" y="80"/>
                  </a:cubicBezTo>
                  <a:lnTo>
                    <a:pt x="68" y="5756"/>
                  </a:lnTo>
                  <a:cubicBezTo>
                    <a:pt x="0" y="5844"/>
                    <a:pt x="18" y="5970"/>
                    <a:pt x="107" y="6036"/>
                  </a:cubicBezTo>
                  <a:lnTo>
                    <a:pt x="18215" y="19671"/>
                  </a:lnTo>
                  <a:cubicBezTo>
                    <a:pt x="18250" y="19698"/>
                    <a:pt x="18292" y="19711"/>
                    <a:pt x="18334" y="19711"/>
                  </a:cubicBezTo>
                  <a:cubicBezTo>
                    <a:pt x="18395" y="19711"/>
                    <a:pt x="18455" y="19683"/>
                    <a:pt x="18495" y="19631"/>
                  </a:cubicBezTo>
                  <a:lnTo>
                    <a:pt x="22767" y="13956"/>
                  </a:lnTo>
                  <a:cubicBezTo>
                    <a:pt x="22835" y="13868"/>
                    <a:pt x="22817" y="13743"/>
                    <a:pt x="22728" y="13676"/>
                  </a:cubicBezTo>
                  <a:lnTo>
                    <a:pt x="4621" y="41"/>
                  </a:lnTo>
                  <a:cubicBezTo>
                    <a:pt x="4585" y="14"/>
                    <a:pt x="4543" y="1"/>
                    <a:pt x="45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20"/>
            <p:cNvSpPr/>
            <p:nvPr/>
          </p:nvSpPr>
          <p:spPr>
            <a:xfrm>
              <a:off x="7854050" y="3741800"/>
              <a:ext cx="59975" cy="37375"/>
            </a:xfrm>
            <a:custGeom>
              <a:avLst/>
              <a:gdLst/>
              <a:ahLst/>
              <a:cxnLst/>
              <a:rect l="l" t="t" r="r" b="b"/>
              <a:pathLst>
                <a:path w="2399" h="1495" extrusionOk="0">
                  <a:moveTo>
                    <a:pt x="277" y="1"/>
                  </a:moveTo>
                  <a:cubicBezTo>
                    <a:pt x="111" y="1"/>
                    <a:pt x="1" y="254"/>
                    <a:pt x="180" y="360"/>
                  </a:cubicBezTo>
                  <a:cubicBezTo>
                    <a:pt x="795" y="729"/>
                    <a:pt x="1410" y="1097"/>
                    <a:pt x="2026" y="1466"/>
                  </a:cubicBezTo>
                  <a:cubicBezTo>
                    <a:pt x="2059" y="1486"/>
                    <a:pt x="2091" y="1495"/>
                    <a:pt x="2122" y="1495"/>
                  </a:cubicBezTo>
                  <a:cubicBezTo>
                    <a:pt x="2288" y="1495"/>
                    <a:pt x="2398" y="1242"/>
                    <a:pt x="2220" y="1134"/>
                  </a:cubicBezTo>
                  <a:cubicBezTo>
                    <a:pt x="1604" y="766"/>
                    <a:pt x="989" y="397"/>
                    <a:pt x="374" y="29"/>
                  </a:cubicBezTo>
                  <a:cubicBezTo>
                    <a:pt x="341" y="9"/>
                    <a:pt x="308" y="1"/>
                    <a:pt x="277" y="1"/>
                  </a:cubicBezTo>
                  <a:close/>
                </a:path>
              </a:pathLst>
            </a:custGeom>
            <a:solidFill>
              <a:srgbClr val="3A1F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20"/>
            <p:cNvSpPr/>
            <p:nvPr/>
          </p:nvSpPr>
          <p:spPr>
            <a:xfrm>
              <a:off x="7820625" y="3738500"/>
              <a:ext cx="37950" cy="28525"/>
            </a:xfrm>
            <a:custGeom>
              <a:avLst/>
              <a:gdLst/>
              <a:ahLst/>
              <a:cxnLst/>
              <a:rect l="l" t="t" r="r" b="b"/>
              <a:pathLst>
                <a:path w="1518" h="1141" extrusionOk="0">
                  <a:moveTo>
                    <a:pt x="210" y="1"/>
                  </a:moveTo>
                  <a:cubicBezTo>
                    <a:pt x="160" y="1"/>
                    <a:pt x="111" y="18"/>
                    <a:pt x="76" y="55"/>
                  </a:cubicBezTo>
                  <a:cubicBezTo>
                    <a:pt x="5" y="133"/>
                    <a:pt x="1" y="250"/>
                    <a:pt x="76" y="328"/>
                  </a:cubicBezTo>
                  <a:lnTo>
                    <a:pt x="76" y="327"/>
                  </a:lnTo>
                  <a:cubicBezTo>
                    <a:pt x="401" y="659"/>
                    <a:pt x="786" y="930"/>
                    <a:pt x="1212" y="1119"/>
                  </a:cubicBezTo>
                  <a:cubicBezTo>
                    <a:pt x="1243" y="1132"/>
                    <a:pt x="1279" y="1140"/>
                    <a:pt x="1313" y="1140"/>
                  </a:cubicBezTo>
                  <a:cubicBezTo>
                    <a:pt x="1378" y="1140"/>
                    <a:pt x="1440" y="1113"/>
                    <a:pt x="1474" y="1050"/>
                  </a:cubicBezTo>
                  <a:cubicBezTo>
                    <a:pt x="1517" y="966"/>
                    <a:pt x="1502" y="831"/>
                    <a:pt x="1405" y="787"/>
                  </a:cubicBezTo>
                  <a:cubicBezTo>
                    <a:pt x="1203" y="697"/>
                    <a:pt x="1009" y="590"/>
                    <a:pt x="827" y="464"/>
                  </a:cubicBezTo>
                  <a:cubicBezTo>
                    <a:pt x="784" y="435"/>
                    <a:pt x="742" y="403"/>
                    <a:pt x="700" y="371"/>
                  </a:cubicBezTo>
                  <a:cubicBezTo>
                    <a:pt x="691" y="365"/>
                    <a:pt x="688" y="363"/>
                    <a:pt x="688" y="363"/>
                  </a:cubicBezTo>
                  <a:lnTo>
                    <a:pt x="688" y="363"/>
                  </a:lnTo>
                  <a:cubicBezTo>
                    <a:pt x="688" y="363"/>
                    <a:pt x="688" y="363"/>
                    <a:pt x="688" y="363"/>
                  </a:cubicBezTo>
                  <a:lnTo>
                    <a:pt x="688" y="363"/>
                  </a:lnTo>
                  <a:cubicBezTo>
                    <a:pt x="688" y="363"/>
                    <a:pt x="688" y="363"/>
                    <a:pt x="687" y="362"/>
                  </a:cubicBezTo>
                  <a:cubicBezTo>
                    <a:pt x="677" y="353"/>
                    <a:pt x="667" y="346"/>
                    <a:pt x="658" y="338"/>
                  </a:cubicBezTo>
                  <a:cubicBezTo>
                    <a:pt x="636" y="322"/>
                    <a:pt x="615" y="304"/>
                    <a:pt x="593" y="285"/>
                  </a:cubicBezTo>
                  <a:cubicBezTo>
                    <a:pt x="508" y="212"/>
                    <a:pt x="426" y="136"/>
                    <a:pt x="347" y="55"/>
                  </a:cubicBezTo>
                  <a:cubicBezTo>
                    <a:pt x="312" y="19"/>
                    <a:pt x="261" y="1"/>
                    <a:pt x="210" y="1"/>
                  </a:cubicBezTo>
                  <a:close/>
                </a:path>
              </a:pathLst>
            </a:custGeom>
            <a:solidFill>
              <a:srgbClr val="3A1F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20"/>
            <p:cNvSpPr/>
            <p:nvPr/>
          </p:nvSpPr>
          <p:spPr>
            <a:xfrm>
              <a:off x="7905700" y="3797700"/>
              <a:ext cx="48675" cy="25500"/>
            </a:xfrm>
            <a:custGeom>
              <a:avLst/>
              <a:gdLst/>
              <a:ahLst/>
              <a:cxnLst/>
              <a:rect l="l" t="t" r="r" b="b"/>
              <a:pathLst>
                <a:path w="1947" h="1020" extrusionOk="0">
                  <a:moveTo>
                    <a:pt x="208" y="1"/>
                  </a:moveTo>
                  <a:cubicBezTo>
                    <a:pt x="145" y="1"/>
                    <a:pt x="85" y="28"/>
                    <a:pt x="48" y="91"/>
                  </a:cubicBezTo>
                  <a:cubicBezTo>
                    <a:pt x="1" y="171"/>
                    <a:pt x="20" y="313"/>
                    <a:pt x="117" y="353"/>
                  </a:cubicBezTo>
                  <a:cubicBezTo>
                    <a:pt x="624" y="569"/>
                    <a:pt x="1130" y="782"/>
                    <a:pt x="1637" y="998"/>
                  </a:cubicBezTo>
                  <a:cubicBezTo>
                    <a:pt x="1670" y="1012"/>
                    <a:pt x="1705" y="1019"/>
                    <a:pt x="1738" y="1019"/>
                  </a:cubicBezTo>
                  <a:cubicBezTo>
                    <a:pt x="1802" y="1019"/>
                    <a:pt x="1862" y="992"/>
                    <a:pt x="1899" y="929"/>
                  </a:cubicBezTo>
                  <a:cubicBezTo>
                    <a:pt x="1946" y="849"/>
                    <a:pt x="1926" y="707"/>
                    <a:pt x="1830" y="667"/>
                  </a:cubicBezTo>
                  <a:cubicBezTo>
                    <a:pt x="1324" y="451"/>
                    <a:pt x="817" y="238"/>
                    <a:pt x="310" y="22"/>
                  </a:cubicBezTo>
                  <a:cubicBezTo>
                    <a:pt x="277" y="8"/>
                    <a:pt x="242" y="1"/>
                    <a:pt x="208" y="1"/>
                  </a:cubicBezTo>
                  <a:close/>
                </a:path>
              </a:pathLst>
            </a:custGeom>
            <a:solidFill>
              <a:srgbClr val="3A1F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20"/>
            <p:cNvSpPr/>
            <p:nvPr/>
          </p:nvSpPr>
          <p:spPr>
            <a:xfrm>
              <a:off x="7864650" y="3791475"/>
              <a:ext cx="28725" cy="23625"/>
            </a:xfrm>
            <a:custGeom>
              <a:avLst/>
              <a:gdLst/>
              <a:ahLst/>
              <a:cxnLst/>
              <a:rect l="l" t="t" r="r" b="b"/>
              <a:pathLst>
                <a:path w="1149" h="945" extrusionOk="0">
                  <a:moveTo>
                    <a:pt x="203" y="0"/>
                  </a:moveTo>
                  <a:cubicBezTo>
                    <a:pt x="184" y="0"/>
                    <a:pt x="166" y="2"/>
                    <a:pt x="151" y="7"/>
                  </a:cubicBezTo>
                  <a:cubicBezTo>
                    <a:pt x="106" y="19"/>
                    <a:pt x="58" y="54"/>
                    <a:pt x="36" y="94"/>
                  </a:cubicBezTo>
                  <a:cubicBezTo>
                    <a:pt x="12" y="139"/>
                    <a:pt x="1" y="194"/>
                    <a:pt x="17" y="243"/>
                  </a:cubicBezTo>
                  <a:cubicBezTo>
                    <a:pt x="32" y="293"/>
                    <a:pt x="63" y="326"/>
                    <a:pt x="105" y="358"/>
                  </a:cubicBezTo>
                  <a:cubicBezTo>
                    <a:pt x="353" y="545"/>
                    <a:pt x="603" y="732"/>
                    <a:pt x="851" y="919"/>
                  </a:cubicBezTo>
                  <a:cubicBezTo>
                    <a:pt x="875" y="937"/>
                    <a:pt x="912" y="945"/>
                    <a:pt x="946" y="945"/>
                  </a:cubicBezTo>
                  <a:cubicBezTo>
                    <a:pt x="965" y="945"/>
                    <a:pt x="984" y="943"/>
                    <a:pt x="999" y="938"/>
                  </a:cubicBezTo>
                  <a:cubicBezTo>
                    <a:pt x="1043" y="927"/>
                    <a:pt x="1092" y="893"/>
                    <a:pt x="1113" y="851"/>
                  </a:cubicBezTo>
                  <a:cubicBezTo>
                    <a:pt x="1138" y="806"/>
                    <a:pt x="1149" y="751"/>
                    <a:pt x="1134" y="703"/>
                  </a:cubicBezTo>
                  <a:cubicBezTo>
                    <a:pt x="1117" y="652"/>
                    <a:pt x="1087" y="620"/>
                    <a:pt x="1045" y="588"/>
                  </a:cubicBezTo>
                  <a:cubicBezTo>
                    <a:pt x="796" y="401"/>
                    <a:pt x="547" y="213"/>
                    <a:pt x="299" y="26"/>
                  </a:cubicBezTo>
                  <a:cubicBezTo>
                    <a:pt x="275" y="8"/>
                    <a:pt x="238" y="0"/>
                    <a:pt x="203" y="0"/>
                  </a:cubicBezTo>
                  <a:close/>
                </a:path>
              </a:pathLst>
            </a:custGeom>
            <a:solidFill>
              <a:srgbClr val="3A1F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20"/>
            <p:cNvSpPr/>
            <p:nvPr/>
          </p:nvSpPr>
          <p:spPr>
            <a:xfrm>
              <a:off x="7957150" y="3856900"/>
              <a:ext cx="41400" cy="23775"/>
            </a:xfrm>
            <a:custGeom>
              <a:avLst/>
              <a:gdLst/>
              <a:ahLst/>
              <a:cxnLst/>
              <a:rect l="l" t="t" r="r" b="b"/>
              <a:pathLst>
                <a:path w="1656" h="951" extrusionOk="0">
                  <a:moveTo>
                    <a:pt x="206" y="0"/>
                  </a:moveTo>
                  <a:cubicBezTo>
                    <a:pt x="141" y="0"/>
                    <a:pt x="79" y="29"/>
                    <a:pt x="45" y="92"/>
                  </a:cubicBezTo>
                  <a:cubicBezTo>
                    <a:pt x="0" y="176"/>
                    <a:pt x="17" y="309"/>
                    <a:pt x="114" y="355"/>
                  </a:cubicBezTo>
                  <a:cubicBezTo>
                    <a:pt x="526" y="546"/>
                    <a:pt x="937" y="737"/>
                    <a:pt x="1349" y="928"/>
                  </a:cubicBezTo>
                  <a:cubicBezTo>
                    <a:pt x="1380" y="942"/>
                    <a:pt x="1415" y="950"/>
                    <a:pt x="1450" y="950"/>
                  </a:cubicBezTo>
                  <a:cubicBezTo>
                    <a:pt x="1514" y="950"/>
                    <a:pt x="1577" y="923"/>
                    <a:pt x="1611" y="859"/>
                  </a:cubicBezTo>
                  <a:cubicBezTo>
                    <a:pt x="1655" y="775"/>
                    <a:pt x="1639" y="641"/>
                    <a:pt x="1542" y="597"/>
                  </a:cubicBezTo>
                  <a:cubicBezTo>
                    <a:pt x="1131" y="406"/>
                    <a:pt x="720" y="215"/>
                    <a:pt x="307" y="24"/>
                  </a:cubicBezTo>
                  <a:cubicBezTo>
                    <a:pt x="276" y="9"/>
                    <a:pt x="240" y="0"/>
                    <a:pt x="206" y="0"/>
                  </a:cubicBezTo>
                  <a:close/>
                </a:path>
              </a:pathLst>
            </a:custGeom>
            <a:solidFill>
              <a:srgbClr val="3A1F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20"/>
            <p:cNvSpPr/>
            <p:nvPr/>
          </p:nvSpPr>
          <p:spPr>
            <a:xfrm>
              <a:off x="8056575" y="3918600"/>
              <a:ext cx="42200" cy="29150"/>
            </a:xfrm>
            <a:custGeom>
              <a:avLst/>
              <a:gdLst/>
              <a:ahLst/>
              <a:cxnLst/>
              <a:rect l="l" t="t" r="r" b="b"/>
              <a:pathLst>
                <a:path w="1688" h="1166" extrusionOk="0">
                  <a:moveTo>
                    <a:pt x="223" y="0"/>
                  </a:moveTo>
                  <a:cubicBezTo>
                    <a:pt x="156" y="0"/>
                    <a:pt x="88" y="36"/>
                    <a:pt x="54" y="95"/>
                  </a:cubicBezTo>
                  <a:cubicBezTo>
                    <a:pt x="1" y="187"/>
                    <a:pt x="35" y="302"/>
                    <a:pt x="123" y="358"/>
                  </a:cubicBezTo>
                  <a:cubicBezTo>
                    <a:pt x="539" y="619"/>
                    <a:pt x="955" y="878"/>
                    <a:pt x="1372" y="1139"/>
                  </a:cubicBezTo>
                  <a:cubicBezTo>
                    <a:pt x="1400" y="1157"/>
                    <a:pt x="1433" y="1165"/>
                    <a:pt x="1465" y="1165"/>
                  </a:cubicBezTo>
                  <a:cubicBezTo>
                    <a:pt x="1532" y="1165"/>
                    <a:pt x="1600" y="1130"/>
                    <a:pt x="1634" y="1071"/>
                  </a:cubicBezTo>
                  <a:cubicBezTo>
                    <a:pt x="1687" y="979"/>
                    <a:pt x="1653" y="863"/>
                    <a:pt x="1565" y="808"/>
                  </a:cubicBezTo>
                  <a:cubicBezTo>
                    <a:pt x="1149" y="547"/>
                    <a:pt x="733" y="286"/>
                    <a:pt x="316" y="27"/>
                  </a:cubicBezTo>
                  <a:cubicBezTo>
                    <a:pt x="288" y="9"/>
                    <a:pt x="255" y="0"/>
                    <a:pt x="223" y="0"/>
                  </a:cubicBezTo>
                  <a:close/>
                </a:path>
              </a:pathLst>
            </a:custGeom>
            <a:solidFill>
              <a:srgbClr val="3A1F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20"/>
            <p:cNvSpPr/>
            <p:nvPr/>
          </p:nvSpPr>
          <p:spPr>
            <a:xfrm>
              <a:off x="7994900" y="3839725"/>
              <a:ext cx="37650" cy="29750"/>
            </a:xfrm>
            <a:custGeom>
              <a:avLst/>
              <a:gdLst/>
              <a:ahLst/>
              <a:cxnLst/>
              <a:rect l="l" t="t" r="r" b="b"/>
              <a:pathLst>
                <a:path w="1506" h="1190" extrusionOk="0">
                  <a:moveTo>
                    <a:pt x="227" y="0"/>
                  </a:moveTo>
                  <a:cubicBezTo>
                    <a:pt x="158" y="0"/>
                    <a:pt x="84" y="40"/>
                    <a:pt x="54" y="97"/>
                  </a:cubicBezTo>
                  <a:cubicBezTo>
                    <a:pt x="0" y="198"/>
                    <a:pt x="37" y="294"/>
                    <a:pt x="122" y="359"/>
                  </a:cubicBezTo>
                  <a:cubicBezTo>
                    <a:pt x="478" y="627"/>
                    <a:pt x="833" y="894"/>
                    <a:pt x="1189" y="1161"/>
                  </a:cubicBezTo>
                  <a:cubicBezTo>
                    <a:pt x="1215" y="1181"/>
                    <a:pt x="1246" y="1189"/>
                    <a:pt x="1278" y="1189"/>
                  </a:cubicBezTo>
                  <a:cubicBezTo>
                    <a:pt x="1348" y="1189"/>
                    <a:pt x="1421" y="1150"/>
                    <a:pt x="1452" y="1093"/>
                  </a:cubicBezTo>
                  <a:cubicBezTo>
                    <a:pt x="1505" y="992"/>
                    <a:pt x="1468" y="895"/>
                    <a:pt x="1383" y="830"/>
                  </a:cubicBezTo>
                  <a:cubicBezTo>
                    <a:pt x="1028" y="563"/>
                    <a:pt x="672" y="296"/>
                    <a:pt x="316" y="28"/>
                  </a:cubicBezTo>
                  <a:cubicBezTo>
                    <a:pt x="290" y="9"/>
                    <a:pt x="259" y="0"/>
                    <a:pt x="227" y="0"/>
                  </a:cubicBezTo>
                  <a:close/>
                </a:path>
              </a:pathLst>
            </a:custGeom>
            <a:solidFill>
              <a:srgbClr val="3A1F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20"/>
            <p:cNvSpPr/>
            <p:nvPr/>
          </p:nvSpPr>
          <p:spPr>
            <a:xfrm>
              <a:off x="8121150" y="3921950"/>
              <a:ext cx="36475" cy="25175"/>
            </a:xfrm>
            <a:custGeom>
              <a:avLst/>
              <a:gdLst/>
              <a:ahLst/>
              <a:cxnLst/>
              <a:rect l="l" t="t" r="r" b="b"/>
              <a:pathLst>
                <a:path w="1459" h="1007" extrusionOk="0">
                  <a:moveTo>
                    <a:pt x="210" y="1"/>
                  </a:moveTo>
                  <a:cubicBezTo>
                    <a:pt x="127" y="1"/>
                    <a:pt x="43" y="61"/>
                    <a:pt x="25" y="142"/>
                  </a:cubicBezTo>
                  <a:cubicBezTo>
                    <a:pt x="1" y="248"/>
                    <a:pt x="55" y="345"/>
                    <a:pt x="159" y="378"/>
                  </a:cubicBezTo>
                  <a:cubicBezTo>
                    <a:pt x="206" y="393"/>
                    <a:pt x="251" y="410"/>
                    <a:pt x="297" y="427"/>
                  </a:cubicBezTo>
                  <a:cubicBezTo>
                    <a:pt x="309" y="431"/>
                    <a:pt x="319" y="436"/>
                    <a:pt x="330" y="440"/>
                  </a:cubicBezTo>
                  <a:cubicBezTo>
                    <a:pt x="331" y="441"/>
                    <a:pt x="337" y="443"/>
                    <a:pt x="342" y="445"/>
                  </a:cubicBezTo>
                  <a:lnTo>
                    <a:pt x="342" y="445"/>
                  </a:lnTo>
                  <a:cubicBezTo>
                    <a:pt x="344" y="446"/>
                    <a:pt x="373" y="458"/>
                    <a:pt x="372" y="458"/>
                  </a:cubicBezTo>
                  <a:cubicBezTo>
                    <a:pt x="384" y="463"/>
                    <a:pt x="394" y="467"/>
                    <a:pt x="404" y="472"/>
                  </a:cubicBezTo>
                  <a:cubicBezTo>
                    <a:pt x="495" y="514"/>
                    <a:pt x="581" y="560"/>
                    <a:pt x="667" y="611"/>
                  </a:cubicBezTo>
                  <a:cubicBezTo>
                    <a:pt x="746" y="659"/>
                    <a:pt x="823" y="711"/>
                    <a:pt x="898" y="766"/>
                  </a:cubicBezTo>
                  <a:lnTo>
                    <a:pt x="898" y="766"/>
                  </a:lnTo>
                  <a:cubicBezTo>
                    <a:pt x="900" y="768"/>
                    <a:pt x="904" y="772"/>
                    <a:pt x="914" y="779"/>
                  </a:cubicBezTo>
                  <a:cubicBezTo>
                    <a:pt x="922" y="786"/>
                    <a:pt x="931" y="793"/>
                    <a:pt x="940" y="800"/>
                  </a:cubicBezTo>
                  <a:cubicBezTo>
                    <a:pt x="958" y="816"/>
                    <a:pt x="976" y="830"/>
                    <a:pt x="994" y="845"/>
                  </a:cubicBezTo>
                  <a:cubicBezTo>
                    <a:pt x="1033" y="879"/>
                    <a:pt x="1071" y="915"/>
                    <a:pt x="1110" y="951"/>
                  </a:cubicBezTo>
                  <a:cubicBezTo>
                    <a:pt x="1147" y="987"/>
                    <a:pt x="1198" y="1006"/>
                    <a:pt x="1249" y="1006"/>
                  </a:cubicBezTo>
                  <a:cubicBezTo>
                    <a:pt x="1298" y="1006"/>
                    <a:pt x="1346" y="989"/>
                    <a:pt x="1381" y="951"/>
                  </a:cubicBezTo>
                  <a:cubicBezTo>
                    <a:pt x="1449" y="876"/>
                    <a:pt x="1458" y="755"/>
                    <a:pt x="1381" y="680"/>
                  </a:cubicBezTo>
                  <a:cubicBezTo>
                    <a:pt x="1064" y="373"/>
                    <a:pt x="679" y="145"/>
                    <a:pt x="260" y="9"/>
                  </a:cubicBezTo>
                  <a:cubicBezTo>
                    <a:pt x="244" y="3"/>
                    <a:pt x="227" y="1"/>
                    <a:pt x="210" y="1"/>
                  </a:cubicBezTo>
                  <a:close/>
                </a:path>
              </a:pathLst>
            </a:custGeom>
            <a:solidFill>
              <a:srgbClr val="3A1F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20"/>
            <p:cNvSpPr/>
            <p:nvPr/>
          </p:nvSpPr>
          <p:spPr>
            <a:xfrm>
              <a:off x="8182475" y="3984575"/>
              <a:ext cx="25975" cy="16875"/>
            </a:xfrm>
            <a:custGeom>
              <a:avLst/>
              <a:gdLst/>
              <a:ahLst/>
              <a:cxnLst/>
              <a:rect l="l" t="t" r="r" b="b"/>
              <a:pathLst>
                <a:path w="1039" h="675" extrusionOk="0">
                  <a:moveTo>
                    <a:pt x="209" y="1"/>
                  </a:moveTo>
                  <a:cubicBezTo>
                    <a:pt x="194" y="1"/>
                    <a:pt x="178" y="3"/>
                    <a:pt x="161" y="8"/>
                  </a:cubicBezTo>
                  <a:cubicBezTo>
                    <a:pt x="117" y="19"/>
                    <a:pt x="68" y="54"/>
                    <a:pt x="47" y="96"/>
                  </a:cubicBezTo>
                  <a:cubicBezTo>
                    <a:pt x="1" y="181"/>
                    <a:pt x="19" y="312"/>
                    <a:pt x="116" y="358"/>
                  </a:cubicBezTo>
                  <a:lnTo>
                    <a:pt x="730" y="648"/>
                  </a:lnTo>
                  <a:cubicBezTo>
                    <a:pt x="763" y="664"/>
                    <a:pt x="796" y="674"/>
                    <a:pt x="830" y="674"/>
                  </a:cubicBezTo>
                  <a:cubicBezTo>
                    <a:pt x="846" y="674"/>
                    <a:pt x="862" y="672"/>
                    <a:pt x="878" y="667"/>
                  </a:cubicBezTo>
                  <a:cubicBezTo>
                    <a:pt x="923" y="656"/>
                    <a:pt x="971" y="621"/>
                    <a:pt x="993" y="579"/>
                  </a:cubicBezTo>
                  <a:cubicBezTo>
                    <a:pt x="1039" y="494"/>
                    <a:pt x="1021" y="363"/>
                    <a:pt x="924" y="317"/>
                  </a:cubicBezTo>
                  <a:lnTo>
                    <a:pt x="309" y="27"/>
                  </a:lnTo>
                  <a:cubicBezTo>
                    <a:pt x="276" y="11"/>
                    <a:pt x="243" y="1"/>
                    <a:pt x="209" y="1"/>
                  </a:cubicBezTo>
                  <a:close/>
                </a:path>
              </a:pathLst>
            </a:custGeom>
            <a:solidFill>
              <a:srgbClr val="3A1F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20"/>
            <p:cNvSpPr/>
            <p:nvPr/>
          </p:nvSpPr>
          <p:spPr>
            <a:xfrm>
              <a:off x="8154150" y="4000775"/>
              <a:ext cx="24975" cy="17250"/>
            </a:xfrm>
            <a:custGeom>
              <a:avLst/>
              <a:gdLst/>
              <a:ahLst/>
              <a:cxnLst/>
              <a:rect l="l" t="t" r="r" b="b"/>
              <a:pathLst>
                <a:path w="999" h="690" extrusionOk="0">
                  <a:moveTo>
                    <a:pt x="566" y="246"/>
                  </a:moveTo>
                  <a:lnTo>
                    <a:pt x="566" y="246"/>
                  </a:lnTo>
                  <a:cubicBezTo>
                    <a:pt x="573" y="249"/>
                    <a:pt x="580" y="252"/>
                    <a:pt x="587" y="254"/>
                  </a:cubicBezTo>
                  <a:lnTo>
                    <a:pt x="587" y="254"/>
                  </a:lnTo>
                  <a:cubicBezTo>
                    <a:pt x="580" y="252"/>
                    <a:pt x="573" y="249"/>
                    <a:pt x="566" y="246"/>
                  </a:cubicBezTo>
                  <a:close/>
                  <a:moveTo>
                    <a:pt x="196" y="0"/>
                  </a:moveTo>
                  <a:cubicBezTo>
                    <a:pt x="149" y="0"/>
                    <a:pt x="93" y="21"/>
                    <a:pt x="59" y="56"/>
                  </a:cubicBezTo>
                  <a:cubicBezTo>
                    <a:pt x="26" y="92"/>
                    <a:pt x="1" y="140"/>
                    <a:pt x="3" y="191"/>
                  </a:cubicBezTo>
                  <a:cubicBezTo>
                    <a:pt x="6" y="245"/>
                    <a:pt x="26" y="285"/>
                    <a:pt x="59" y="327"/>
                  </a:cubicBezTo>
                  <a:cubicBezTo>
                    <a:pt x="240" y="548"/>
                    <a:pt x="520" y="675"/>
                    <a:pt x="803" y="689"/>
                  </a:cubicBezTo>
                  <a:cubicBezTo>
                    <a:pt x="806" y="689"/>
                    <a:pt x="808" y="689"/>
                    <a:pt x="811" y="689"/>
                  </a:cubicBezTo>
                  <a:cubicBezTo>
                    <a:pt x="908" y="689"/>
                    <a:pt x="999" y="595"/>
                    <a:pt x="995" y="497"/>
                  </a:cubicBezTo>
                  <a:cubicBezTo>
                    <a:pt x="990" y="388"/>
                    <a:pt x="910" y="311"/>
                    <a:pt x="803" y="306"/>
                  </a:cubicBezTo>
                  <a:cubicBezTo>
                    <a:pt x="787" y="305"/>
                    <a:pt x="770" y="304"/>
                    <a:pt x="754" y="302"/>
                  </a:cubicBezTo>
                  <a:lnTo>
                    <a:pt x="754" y="302"/>
                  </a:lnTo>
                  <a:cubicBezTo>
                    <a:pt x="701" y="292"/>
                    <a:pt x="649" y="278"/>
                    <a:pt x="599" y="259"/>
                  </a:cubicBezTo>
                  <a:lnTo>
                    <a:pt x="599" y="259"/>
                  </a:lnTo>
                  <a:cubicBezTo>
                    <a:pt x="544" y="234"/>
                    <a:pt x="492" y="204"/>
                    <a:pt x="443" y="169"/>
                  </a:cubicBezTo>
                  <a:lnTo>
                    <a:pt x="443" y="169"/>
                  </a:lnTo>
                  <a:cubicBezTo>
                    <a:pt x="402" y="136"/>
                    <a:pt x="365" y="98"/>
                    <a:pt x="331" y="56"/>
                  </a:cubicBezTo>
                  <a:cubicBezTo>
                    <a:pt x="301" y="21"/>
                    <a:pt x="239" y="0"/>
                    <a:pt x="196" y="0"/>
                  </a:cubicBezTo>
                  <a:close/>
                </a:path>
              </a:pathLst>
            </a:custGeom>
            <a:solidFill>
              <a:srgbClr val="3A1F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20"/>
            <p:cNvSpPr/>
            <p:nvPr/>
          </p:nvSpPr>
          <p:spPr>
            <a:xfrm>
              <a:off x="8039175" y="3964625"/>
              <a:ext cx="26050" cy="21650"/>
            </a:xfrm>
            <a:custGeom>
              <a:avLst/>
              <a:gdLst/>
              <a:ahLst/>
              <a:cxnLst/>
              <a:rect l="l" t="t" r="r" b="b"/>
              <a:pathLst>
                <a:path w="1042" h="866" extrusionOk="0">
                  <a:moveTo>
                    <a:pt x="200" y="0"/>
                  </a:moveTo>
                  <a:cubicBezTo>
                    <a:pt x="182" y="0"/>
                    <a:pt x="164" y="2"/>
                    <a:pt x="149" y="6"/>
                  </a:cubicBezTo>
                  <a:cubicBezTo>
                    <a:pt x="106" y="19"/>
                    <a:pt x="57" y="53"/>
                    <a:pt x="35" y="95"/>
                  </a:cubicBezTo>
                  <a:cubicBezTo>
                    <a:pt x="12" y="140"/>
                    <a:pt x="0" y="193"/>
                    <a:pt x="15" y="243"/>
                  </a:cubicBezTo>
                  <a:cubicBezTo>
                    <a:pt x="32" y="294"/>
                    <a:pt x="61" y="326"/>
                    <a:pt x="105" y="358"/>
                  </a:cubicBezTo>
                  <a:lnTo>
                    <a:pt x="744" y="839"/>
                  </a:lnTo>
                  <a:cubicBezTo>
                    <a:pt x="768" y="857"/>
                    <a:pt x="806" y="865"/>
                    <a:pt x="841" y="865"/>
                  </a:cubicBezTo>
                  <a:cubicBezTo>
                    <a:pt x="860" y="865"/>
                    <a:pt x="877" y="863"/>
                    <a:pt x="891" y="859"/>
                  </a:cubicBezTo>
                  <a:cubicBezTo>
                    <a:pt x="936" y="847"/>
                    <a:pt x="984" y="812"/>
                    <a:pt x="1006" y="770"/>
                  </a:cubicBezTo>
                  <a:cubicBezTo>
                    <a:pt x="1030" y="726"/>
                    <a:pt x="1042" y="672"/>
                    <a:pt x="1025" y="622"/>
                  </a:cubicBezTo>
                  <a:cubicBezTo>
                    <a:pt x="1010" y="572"/>
                    <a:pt x="979" y="540"/>
                    <a:pt x="937" y="508"/>
                  </a:cubicBezTo>
                  <a:lnTo>
                    <a:pt x="298" y="27"/>
                  </a:lnTo>
                  <a:cubicBezTo>
                    <a:pt x="274" y="8"/>
                    <a:pt x="236" y="0"/>
                    <a:pt x="200" y="0"/>
                  </a:cubicBezTo>
                  <a:close/>
                </a:path>
              </a:pathLst>
            </a:custGeom>
            <a:solidFill>
              <a:srgbClr val="3A1F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20"/>
            <p:cNvSpPr/>
            <p:nvPr/>
          </p:nvSpPr>
          <p:spPr>
            <a:xfrm>
              <a:off x="8153225" y="4046225"/>
              <a:ext cx="19825" cy="13000"/>
            </a:xfrm>
            <a:custGeom>
              <a:avLst/>
              <a:gdLst/>
              <a:ahLst/>
              <a:cxnLst/>
              <a:rect l="l" t="t" r="r" b="b"/>
              <a:pathLst>
                <a:path w="793" h="520" extrusionOk="0">
                  <a:moveTo>
                    <a:pt x="200" y="1"/>
                  </a:moveTo>
                  <a:cubicBezTo>
                    <a:pt x="165" y="1"/>
                    <a:pt x="128" y="11"/>
                    <a:pt x="100" y="27"/>
                  </a:cubicBezTo>
                  <a:cubicBezTo>
                    <a:pt x="60" y="50"/>
                    <a:pt x="23" y="96"/>
                    <a:pt x="11" y="142"/>
                  </a:cubicBezTo>
                  <a:cubicBezTo>
                    <a:pt x="1" y="191"/>
                    <a:pt x="4" y="246"/>
                    <a:pt x="32" y="289"/>
                  </a:cubicBezTo>
                  <a:cubicBezTo>
                    <a:pt x="60" y="332"/>
                    <a:pt x="96" y="362"/>
                    <a:pt x="146" y="378"/>
                  </a:cubicBezTo>
                  <a:lnTo>
                    <a:pt x="546" y="512"/>
                  </a:lnTo>
                  <a:cubicBezTo>
                    <a:pt x="561" y="517"/>
                    <a:pt x="577" y="519"/>
                    <a:pt x="594" y="519"/>
                  </a:cubicBezTo>
                  <a:cubicBezTo>
                    <a:pt x="629" y="519"/>
                    <a:pt x="666" y="509"/>
                    <a:pt x="694" y="493"/>
                  </a:cubicBezTo>
                  <a:cubicBezTo>
                    <a:pt x="733" y="470"/>
                    <a:pt x="771" y="424"/>
                    <a:pt x="781" y="378"/>
                  </a:cubicBezTo>
                  <a:cubicBezTo>
                    <a:pt x="793" y="329"/>
                    <a:pt x="790" y="274"/>
                    <a:pt x="762" y="231"/>
                  </a:cubicBezTo>
                  <a:cubicBezTo>
                    <a:pt x="734" y="186"/>
                    <a:pt x="697" y="158"/>
                    <a:pt x="648" y="142"/>
                  </a:cubicBezTo>
                  <a:lnTo>
                    <a:pt x="248" y="8"/>
                  </a:lnTo>
                  <a:cubicBezTo>
                    <a:pt x="233" y="3"/>
                    <a:pt x="217" y="1"/>
                    <a:pt x="200" y="1"/>
                  </a:cubicBezTo>
                  <a:close/>
                </a:path>
              </a:pathLst>
            </a:custGeom>
            <a:solidFill>
              <a:srgbClr val="3A1F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20"/>
            <p:cNvSpPr/>
            <p:nvPr/>
          </p:nvSpPr>
          <p:spPr>
            <a:xfrm>
              <a:off x="8099850" y="3972750"/>
              <a:ext cx="26075" cy="21625"/>
            </a:xfrm>
            <a:custGeom>
              <a:avLst/>
              <a:gdLst/>
              <a:ahLst/>
              <a:cxnLst/>
              <a:rect l="l" t="t" r="r" b="b"/>
              <a:pathLst>
                <a:path w="1043" h="865" extrusionOk="0">
                  <a:moveTo>
                    <a:pt x="204" y="0"/>
                  </a:moveTo>
                  <a:cubicBezTo>
                    <a:pt x="184" y="0"/>
                    <a:pt x="166" y="3"/>
                    <a:pt x="151" y="7"/>
                  </a:cubicBezTo>
                  <a:cubicBezTo>
                    <a:pt x="107" y="19"/>
                    <a:pt x="58" y="53"/>
                    <a:pt x="37" y="95"/>
                  </a:cubicBezTo>
                  <a:cubicBezTo>
                    <a:pt x="12" y="140"/>
                    <a:pt x="1" y="193"/>
                    <a:pt x="18" y="243"/>
                  </a:cubicBezTo>
                  <a:cubicBezTo>
                    <a:pt x="34" y="294"/>
                    <a:pt x="63" y="326"/>
                    <a:pt x="105" y="357"/>
                  </a:cubicBezTo>
                  <a:lnTo>
                    <a:pt x="744" y="839"/>
                  </a:lnTo>
                  <a:cubicBezTo>
                    <a:pt x="770" y="857"/>
                    <a:pt x="808" y="865"/>
                    <a:pt x="843" y="865"/>
                  </a:cubicBezTo>
                  <a:cubicBezTo>
                    <a:pt x="861" y="865"/>
                    <a:pt x="879" y="863"/>
                    <a:pt x="893" y="859"/>
                  </a:cubicBezTo>
                  <a:cubicBezTo>
                    <a:pt x="938" y="846"/>
                    <a:pt x="985" y="812"/>
                    <a:pt x="1008" y="770"/>
                  </a:cubicBezTo>
                  <a:cubicBezTo>
                    <a:pt x="1031" y="725"/>
                    <a:pt x="1042" y="672"/>
                    <a:pt x="1027" y="622"/>
                  </a:cubicBezTo>
                  <a:cubicBezTo>
                    <a:pt x="1011" y="571"/>
                    <a:pt x="981" y="539"/>
                    <a:pt x="939" y="508"/>
                  </a:cubicBezTo>
                  <a:lnTo>
                    <a:pt x="299" y="26"/>
                  </a:lnTo>
                  <a:cubicBezTo>
                    <a:pt x="275" y="8"/>
                    <a:pt x="238" y="0"/>
                    <a:pt x="204" y="0"/>
                  </a:cubicBezTo>
                  <a:close/>
                </a:path>
              </a:pathLst>
            </a:custGeom>
            <a:solidFill>
              <a:srgbClr val="3A1F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20"/>
            <p:cNvSpPr/>
            <p:nvPr/>
          </p:nvSpPr>
          <p:spPr>
            <a:xfrm>
              <a:off x="7980500" y="3903650"/>
              <a:ext cx="33525" cy="23575"/>
            </a:xfrm>
            <a:custGeom>
              <a:avLst/>
              <a:gdLst/>
              <a:ahLst/>
              <a:cxnLst/>
              <a:rect l="l" t="t" r="r" b="b"/>
              <a:pathLst>
                <a:path w="1341" h="943" extrusionOk="0">
                  <a:moveTo>
                    <a:pt x="937" y="487"/>
                  </a:moveTo>
                  <a:lnTo>
                    <a:pt x="937" y="487"/>
                  </a:lnTo>
                  <a:cubicBezTo>
                    <a:pt x="942" y="489"/>
                    <a:pt x="946" y="491"/>
                    <a:pt x="946" y="491"/>
                  </a:cubicBezTo>
                  <a:cubicBezTo>
                    <a:pt x="946" y="491"/>
                    <a:pt x="944" y="490"/>
                    <a:pt x="937" y="487"/>
                  </a:cubicBezTo>
                  <a:close/>
                  <a:moveTo>
                    <a:pt x="212" y="0"/>
                  </a:moveTo>
                  <a:cubicBezTo>
                    <a:pt x="160" y="0"/>
                    <a:pt x="109" y="19"/>
                    <a:pt x="75" y="56"/>
                  </a:cubicBezTo>
                  <a:cubicBezTo>
                    <a:pt x="1" y="136"/>
                    <a:pt x="3" y="247"/>
                    <a:pt x="75" y="327"/>
                  </a:cubicBezTo>
                  <a:cubicBezTo>
                    <a:pt x="338" y="625"/>
                    <a:pt x="696" y="840"/>
                    <a:pt x="1082" y="937"/>
                  </a:cubicBezTo>
                  <a:cubicBezTo>
                    <a:pt x="1097" y="940"/>
                    <a:pt x="1112" y="942"/>
                    <a:pt x="1128" y="942"/>
                  </a:cubicBezTo>
                  <a:cubicBezTo>
                    <a:pt x="1212" y="942"/>
                    <a:pt x="1298" y="889"/>
                    <a:pt x="1317" y="803"/>
                  </a:cubicBezTo>
                  <a:cubicBezTo>
                    <a:pt x="1340" y="704"/>
                    <a:pt x="1287" y="593"/>
                    <a:pt x="1184" y="566"/>
                  </a:cubicBezTo>
                  <a:cubicBezTo>
                    <a:pt x="1101" y="546"/>
                    <a:pt x="1012" y="524"/>
                    <a:pt x="935" y="486"/>
                  </a:cubicBezTo>
                  <a:lnTo>
                    <a:pt x="935" y="486"/>
                  </a:lnTo>
                  <a:cubicBezTo>
                    <a:pt x="935" y="486"/>
                    <a:pt x="935" y="486"/>
                    <a:pt x="935" y="486"/>
                  </a:cubicBezTo>
                  <a:cubicBezTo>
                    <a:pt x="936" y="486"/>
                    <a:pt x="936" y="486"/>
                    <a:pt x="937" y="487"/>
                  </a:cubicBezTo>
                  <a:lnTo>
                    <a:pt x="937" y="487"/>
                  </a:lnTo>
                  <a:cubicBezTo>
                    <a:pt x="935" y="486"/>
                    <a:pt x="932" y="485"/>
                    <a:pt x="930" y="483"/>
                  </a:cubicBezTo>
                  <a:lnTo>
                    <a:pt x="930" y="483"/>
                  </a:lnTo>
                  <a:cubicBezTo>
                    <a:pt x="932" y="484"/>
                    <a:pt x="933" y="485"/>
                    <a:pt x="935" y="486"/>
                  </a:cubicBezTo>
                  <a:lnTo>
                    <a:pt x="935" y="486"/>
                  </a:lnTo>
                  <a:cubicBezTo>
                    <a:pt x="924" y="481"/>
                    <a:pt x="912" y="476"/>
                    <a:pt x="901" y="471"/>
                  </a:cubicBezTo>
                  <a:cubicBezTo>
                    <a:pt x="881" y="462"/>
                    <a:pt x="861" y="452"/>
                    <a:pt x="841" y="441"/>
                  </a:cubicBezTo>
                  <a:cubicBezTo>
                    <a:pt x="802" y="421"/>
                    <a:pt x="763" y="399"/>
                    <a:pt x="725" y="376"/>
                  </a:cubicBezTo>
                  <a:cubicBezTo>
                    <a:pt x="690" y="355"/>
                    <a:pt x="654" y="332"/>
                    <a:pt x="620" y="308"/>
                  </a:cubicBezTo>
                  <a:cubicBezTo>
                    <a:pt x="606" y="298"/>
                    <a:pt x="592" y="289"/>
                    <a:pt x="579" y="278"/>
                  </a:cubicBezTo>
                  <a:lnTo>
                    <a:pt x="579" y="278"/>
                  </a:lnTo>
                  <a:cubicBezTo>
                    <a:pt x="575" y="275"/>
                    <a:pt x="568" y="269"/>
                    <a:pt x="565" y="266"/>
                  </a:cubicBezTo>
                  <a:cubicBezTo>
                    <a:pt x="557" y="259"/>
                    <a:pt x="549" y="253"/>
                    <a:pt x="542" y="247"/>
                  </a:cubicBezTo>
                  <a:cubicBezTo>
                    <a:pt x="472" y="188"/>
                    <a:pt x="406" y="124"/>
                    <a:pt x="346" y="56"/>
                  </a:cubicBezTo>
                  <a:cubicBezTo>
                    <a:pt x="313" y="18"/>
                    <a:pt x="263" y="0"/>
                    <a:pt x="212" y="0"/>
                  </a:cubicBezTo>
                  <a:close/>
                </a:path>
              </a:pathLst>
            </a:custGeom>
            <a:solidFill>
              <a:srgbClr val="3A1F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20"/>
            <p:cNvSpPr/>
            <p:nvPr/>
          </p:nvSpPr>
          <p:spPr>
            <a:xfrm>
              <a:off x="7845200" y="3822625"/>
              <a:ext cx="30850" cy="21625"/>
            </a:xfrm>
            <a:custGeom>
              <a:avLst/>
              <a:gdLst/>
              <a:ahLst/>
              <a:cxnLst/>
              <a:rect l="l" t="t" r="r" b="b"/>
              <a:pathLst>
                <a:path w="1234" h="865" extrusionOk="0">
                  <a:moveTo>
                    <a:pt x="545" y="252"/>
                  </a:moveTo>
                  <a:cubicBezTo>
                    <a:pt x="550" y="256"/>
                    <a:pt x="554" y="260"/>
                    <a:pt x="558" y="264"/>
                  </a:cubicBezTo>
                  <a:cubicBezTo>
                    <a:pt x="553" y="258"/>
                    <a:pt x="548" y="253"/>
                    <a:pt x="545" y="252"/>
                  </a:cubicBezTo>
                  <a:close/>
                  <a:moveTo>
                    <a:pt x="215" y="1"/>
                  </a:moveTo>
                  <a:cubicBezTo>
                    <a:pt x="162" y="1"/>
                    <a:pt x="109" y="20"/>
                    <a:pt x="76" y="57"/>
                  </a:cubicBezTo>
                  <a:cubicBezTo>
                    <a:pt x="1" y="139"/>
                    <a:pt x="8" y="245"/>
                    <a:pt x="76" y="328"/>
                  </a:cubicBezTo>
                  <a:cubicBezTo>
                    <a:pt x="300" y="600"/>
                    <a:pt x="628" y="794"/>
                    <a:pt x="975" y="860"/>
                  </a:cubicBezTo>
                  <a:cubicBezTo>
                    <a:pt x="989" y="863"/>
                    <a:pt x="1004" y="864"/>
                    <a:pt x="1019" y="864"/>
                  </a:cubicBezTo>
                  <a:cubicBezTo>
                    <a:pt x="1105" y="864"/>
                    <a:pt x="1191" y="817"/>
                    <a:pt x="1211" y="726"/>
                  </a:cubicBezTo>
                  <a:cubicBezTo>
                    <a:pt x="1233" y="631"/>
                    <a:pt x="1182" y="510"/>
                    <a:pt x="1077" y="489"/>
                  </a:cubicBezTo>
                  <a:cubicBezTo>
                    <a:pt x="1001" y="475"/>
                    <a:pt x="926" y="455"/>
                    <a:pt x="854" y="428"/>
                  </a:cubicBezTo>
                  <a:cubicBezTo>
                    <a:pt x="845" y="425"/>
                    <a:pt x="836" y="422"/>
                    <a:pt x="828" y="419"/>
                  </a:cubicBezTo>
                  <a:lnTo>
                    <a:pt x="828" y="419"/>
                  </a:lnTo>
                  <a:cubicBezTo>
                    <a:pt x="828" y="419"/>
                    <a:pt x="828" y="419"/>
                    <a:pt x="828" y="419"/>
                  </a:cubicBezTo>
                  <a:cubicBezTo>
                    <a:pt x="828" y="419"/>
                    <a:pt x="809" y="410"/>
                    <a:pt x="804" y="408"/>
                  </a:cubicBezTo>
                  <a:cubicBezTo>
                    <a:pt x="796" y="404"/>
                    <a:pt x="789" y="400"/>
                    <a:pt x="781" y="397"/>
                  </a:cubicBezTo>
                  <a:cubicBezTo>
                    <a:pt x="744" y="380"/>
                    <a:pt x="709" y="360"/>
                    <a:pt x="673" y="339"/>
                  </a:cubicBezTo>
                  <a:cubicBezTo>
                    <a:pt x="640" y="320"/>
                    <a:pt x="608" y="298"/>
                    <a:pt x="576" y="277"/>
                  </a:cubicBezTo>
                  <a:cubicBezTo>
                    <a:pt x="569" y="272"/>
                    <a:pt x="562" y="267"/>
                    <a:pt x="555" y="262"/>
                  </a:cubicBezTo>
                  <a:cubicBezTo>
                    <a:pt x="545" y="254"/>
                    <a:pt x="542" y="251"/>
                    <a:pt x="543" y="251"/>
                  </a:cubicBezTo>
                  <a:lnTo>
                    <a:pt x="543" y="251"/>
                  </a:lnTo>
                  <a:cubicBezTo>
                    <a:pt x="543" y="251"/>
                    <a:pt x="544" y="251"/>
                    <a:pt x="545" y="252"/>
                  </a:cubicBezTo>
                  <a:lnTo>
                    <a:pt x="545" y="252"/>
                  </a:lnTo>
                  <a:cubicBezTo>
                    <a:pt x="534" y="243"/>
                    <a:pt x="523" y="235"/>
                    <a:pt x="514" y="227"/>
                  </a:cubicBezTo>
                  <a:cubicBezTo>
                    <a:pt x="453" y="175"/>
                    <a:pt x="398" y="118"/>
                    <a:pt x="347" y="57"/>
                  </a:cubicBezTo>
                  <a:cubicBezTo>
                    <a:pt x="316" y="19"/>
                    <a:pt x="266" y="1"/>
                    <a:pt x="215" y="1"/>
                  </a:cubicBezTo>
                  <a:close/>
                </a:path>
              </a:pathLst>
            </a:custGeom>
            <a:solidFill>
              <a:srgbClr val="3A1F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20"/>
            <p:cNvSpPr/>
            <p:nvPr/>
          </p:nvSpPr>
          <p:spPr>
            <a:xfrm>
              <a:off x="7786325" y="3762675"/>
              <a:ext cx="22750" cy="14975"/>
            </a:xfrm>
            <a:custGeom>
              <a:avLst/>
              <a:gdLst/>
              <a:ahLst/>
              <a:cxnLst/>
              <a:rect l="l" t="t" r="r" b="b"/>
              <a:pathLst>
                <a:path w="910" h="599" extrusionOk="0">
                  <a:moveTo>
                    <a:pt x="196" y="1"/>
                  </a:moveTo>
                  <a:cubicBezTo>
                    <a:pt x="182" y="1"/>
                    <a:pt x="167" y="2"/>
                    <a:pt x="151" y="6"/>
                  </a:cubicBezTo>
                  <a:cubicBezTo>
                    <a:pt x="106" y="19"/>
                    <a:pt x="58" y="53"/>
                    <a:pt x="36" y="95"/>
                  </a:cubicBezTo>
                  <a:cubicBezTo>
                    <a:pt x="13" y="140"/>
                    <a:pt x="0" y="194"/>
                    <a:pt x="17" y="243"/>
                  </a:cubicBezTo>
                  <a:cubicBezTo>
                    <a:pt x="31" y="288"/>
                    <a:pt x="60" y="339"/>
                    <a:pt x="105" y="358"/>
                  </a:cubicBezTo>
                  <a:cubicBezTo>
                    <a:pt x="274" y="429"/>
                    <a:pt x="442" y="502"/>
                    <a:pt x="612" y="573"/>
                  </a:cubicBezTo>
                  <a:cubicBezTo>
                    <a:pt x="646" y="588"/>
                    <a:pt x="678" y="599"/>
                    <a:pt x="712" y="599"/>
                  </a:cubicBezTo>
                  <a:cubicBezTo>
                    <a:pt x="727" y="599"/>
                    <a:pt x="743" y="597"/>
                    <a:pt x="759" y="592"/>
                  </a:cubicBezTo>
                  <a:cubicBezTo>
                    <a:pt x="804" y="581"/>
                    <a:pt x="852" y="546"/>
                    <a:pt x="874" y="504"/>
                  </a:cubicBezTo>
                  <a:cubicBezTo>
                    <a:pt x="897" y="460"/>
                    <a:pt x="910" y="406"/>
                    <a:pt x="893" y="356"/>
                  </a:cubicBezTo>
                  <a:cubicBezTo>
                    <a:pt x="879" y="312"/>
                    <a:pt x="850" y="261"/>
                    <a:pt x="805" y="242"/>
                  </a:cubicBezTo>
                  <a:cubicBezTo>
                    <a:pt x="636" y="171"/>
                    <a:pt x="468" y="98"/>
                    <a:pt x="298" y="27"/>
                  </a:cubicBezTo>
                  <a:cubicBezTo>
                    <a:pt x="263" y="11"/>
                    <a:pt x="231" y="1"/>
                    <a:pt x="196" y="1"/>
                  </a:cubicBezTo>
                  <a:close/>
                </a:path>
              </a:pathLst>
            </a:custGeom>
            <a:solidFill>
              <a:srgbClr val="3A1F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20"/>
            <p:cNvSpPr/>
            <p:nvPr/>
          </p:nvSpPr>
          <p:spPr>
            <a:xfrm>
              <a:off x="7750075" y="3793550"/>
              <a:ext cx="39850" cy="26150"/>
            </a:xfrm>
            <a:custGeom>
              <a:avLst/>
              <a:gdLst/>
              <a:ahLst/>
              <a:cxnLst/>
              <a:rect l="l" t="t" r="r" b="b"/>
              <a:pathLst>
                <a:path w="1594" h="1046" extrusionOk="0">
                  <a:moveTo>
                    <a:pt x="215" y="1"/>
                  </a:moveTo>
                  <a:cubicBezTo>
                    <a:pt x="148" y="1"/>
                    <a:pt x="81" y="33"/>
                    <a:pt x="49" y="94"/>
                  </a:cubicBezTo>
                  <a:cubicBezTo>
                    <a:pt x="0" y="186"/>
                    <a:pt x="25" y="304"/>
                    <a:pt x="118" y="356"/>
                  </a:cubicBezTo>
                  <a:cubicBezTo>
                    <a:pt x="506" y="578"/>
                    <a:pt x="894" y="799"/>
                    <a:pt x="1282" y="1021"/>
                  </a:cubicBezTo>
                  <a:cubicBezTo>
                    <a:pt x="1311" y="1038"/>
                    <a:pt x="1345" y="1046"/>
                    <a:pt x="1378" y="1046"/>
                  </a:cubicBezTo>
                  <a:cubicBezTo>
                    <a:pt x="1445" y="1046"/>
                    <a:pt x="1512" y="1013"/>
                    <a:pt x="1545" y="952"/>
                  </a:cubicBezTo>
                  <a:cubicBezTo>
                    <a:pt x="1593" y="861"/>
                    <a:pt x="1569" y="743"/>
                    <a:pt x="1476" y="690"/>
                  </a:cubicBezTo>
                  <a:cubicBezTo>
                    <a:pt x="1088" y="468"/>
                    <a:pt x="699" y="247"/>
                    <a:pt x="311" y="25"/>
                  </a:cubicBezTo>
                  <a:cubicBezTo>
                    <a:pt x="282" y="9"/>
                    <a:pt x="249" y="1"/>
                    <a:pt x="215" y="1"/>
                  </a:cubicBezTo>
                  <a:close/>
                </a:path>
              </a:pathLst>
            </a:custGeom>
            <a:solidFill>
              <a:srgbClr val="7744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20"/>
            <p:cNvSpPr/>
            <p:nvPr/>
          </p:nvSpPr>
          <p:spPr>
            <a:xfrm>
              <a:off x="7761875" y="3827875"/>
              <a:ext cx="34025" cy="22950"/>
            </a:xfrm>
            <a:custGeom>
              <a:avLst/>
              <a:gdLst/>
              <a:ahLst/>
              <a:cxnLst/>
              <a:rect l="l" t="t" r="r" b="b"/>
              <a:pathLst>
                <a:path w="1361" h="918" extrusionOk="0">
                  <a:moveTo>
                    <a:pt x="215" y="0"/>
                  </a:moveTo>
                  <a:cubicBezTo>
                    <a:pt x="148" y="0"/>
                    <a:pt x="81" y="32"/>
                    <a:pt x="49" y="94"/>
                  </a:cubicBezTo>
                  <a:cubicBezTo>
                    <a:pt x="1" y="185"/>
                    <a:pt x="25" y="302"/>
                    <a:pt x="118" y="356"/>
                  </a:cubicBezTo>
                  <a:cubicBezTo>
                    <a:pt x="429" y="535"/>
                    <a:pt x="739" y="714"/>
                    <a:pt x="1050" y="893"/>
                  </a:cubicBezTo>
                  <a:cubicBezTo>
                    <a:pt x="1079" y="910"/>
                    <a:pt x="1112" y="918"/>
                    <a:pt x="1146" y="918"/>
                  </a:cubicBezTo>
                  <a:cubicBezTo>
                    <a:pt x="1212" y="918"/>
                    <a:pt x="1280" y="885"/>
                    <a:pt x="1312" y="824"/>
                  </a:cubicBezTo>
                  <a:cubicBezTo>
                    <a:pt x="1360" y="733"/>
                    <a:pt x="1336" y="616"/>
                    <a:pt x="1243" y="562"/>
                  </a:cubicBezTo>
                  <a:cubicBezTo>
                    <a:pt x="933" y="383"/>
                    <a:pt x="622" y="204"/>
                    <a:pt x="311" y="25"/>
                  </a:cubicBezTo>
                  <a:cubicBezTo>
                    <a:pt x="282" y="8"/>
                    <a:pt x="249" y="0"/>
                    <a:pt x="215" y="0"/>
                  </a:cubicBezTo>
                  <a:close/>
                </a:path>
              </a:pathLst>
            </a:custGeom>
            <a:solidFill>
              <a:srgbClr val="7744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20"/>
            <p:cNvSpPr/>
            <p:nvPr/>
          </p:nvSpPr>
          <p:spPr>
            <a:xfrm>
              <a:off x="7842025" y="3888000"/>
              <a:ext cx="33250" cy="18300"/>
            </a:xfrm>
            <a:custGeom>
              <a:avLst/>
              <a:gdLst/>
              <a:ahLst/>
              <a:cxnLst/>
              <a:rect l="l" t="t" r="r" b="b"/>
              <a:pathLst>
                <a:path w="1330" h="732" extrusionOk="0">
                  <a:moveTo>
                    <a:pt x="211" y="0"/>
                  </a:moveTo>
                  <a:cubicBezTo>
                    <a:pt x="129" y="0"/>
                    <a:pt x="44" y="65"/>
                    <a:pt x="26" y="143"/>
                  </a:cubicBezTo>
                  <a:cubicBezTo>
                    <a:pt x="0" y="253"/>
                    <a:pt x="59" y="342"/>
                    <a:pt x="160" y="380"/>
                  </a:cubicBezTo>
                  <a:cubicBezTo>
                    <a:pt x="463" y="495"/>
                    <a:pt x="766" y="608"/>
                    <a:pt x="1069" y="722"/>
                  </a:cubicBezTo>
                  <a:cubicBezTo>
                    <a:pt x="1085" y="729"/>
                    <a:pt x="1102" y="731"/>
                    <a:pt x="1119" y="731"/>
                  </a:cubicBezTo>
                  <a:cubicBezTo>
                    <a:pt x="1201" y="731"/>
                    <a:pt x="1286" y="667"/>
                    <a:pt x="1304" y="589"/>
                  </a:cubicBezTo>
                  <a:cubicBezTo>
                    <a:pt x="1330" y="479"/>
                    <a:pt x="1271" y="390"/>
                    <a:pt x="1170" y="352"/>
                  </a:cubicBezTo>
                  <a:cubicBezTo>
                    <a:pt x="867" y="239"/>
                    <a:pt x="564" y="124"/>
                    <a:pt x="261" y="9"/>
                  </a:cubicBezTo>
                  <a:cubicBezTo>
                    <a:pt x="245" y="3"/>
                    <a:pt x="228" y="0"/>
                    <a:pt x="211" y="0"/>
                  </a:cubicBezTo>
                  <a:close/>
                </a:path>
              </a:pathLst>
            </a:custGeom>
            <a:solidFill>
              <a:srgbClr val="7744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20"/>
            <p:cNvSpPr/>
            <p:nvPr/>
          </p:nvSpPr>
          <p:spPr>
            <a:xfrm>
              <a:off x="7857275" y="3862150"/>
              <a:ext cx="28675" cy="18825"/>
            </a:xfrm>
            <a:custGeom>
              <a:avLst/>
              <a:gdLst/>
              <a:ahLst/>
              <a:cxnLst/>
              <a:rect l="l" t="t" r="r" b="b"/>
              <a:pathLst>
                <a:path w="1147" h="753" extrusionOk="0">
                  <a:moveTo>
                    <a:pt x="211" y="0"/>
                  </a:moveTo>
                  <a:cubicBezTo>
                    <a:pt x="145" y="0"/>
                    <a:pt x="80" y="30"/>
                    <a:pt x="47" y="92"/>
                  </a:cubicBezTo>
                  <a:cubicBezTo>
                    <a:pt x="0" y="180"/>
                    <a:pt x="21" y="306"/>
                    <a:pt x="116" y="355"/>
                  </a:cubicBezTo>
                  <a:cubicBezTo>
                    <a:pt x="357" y="479"/>
                    <a:pt x="596" y="604"/>
                    <a:pt x="837" y="729"/>
                  </a:cubicBezTo>
                  <a:cubicBezTo>
                    <a:pt x="867" y="745"/>
                    <a:pt x="901" y="752"/>
                    <a:pt x="935" y="752"/>
                  </a:cubicBezTo>
                  <a:cubicBezTo>
                    <a:pt x="1001" y="752"/>
                    <a:pt x="1066" y="722"/>
                    <a:pt x="1099" y="660"/>
                  </a:cubicBezTo>
                  <a:cubicBezTo>
                    <a:pt x="1146" y="571"/>
                    <a:pt x="1126" y="446"/>
                    <a:pt x="1030" y="397"/>
                  </a:cubicBezTo>
                  <a:cubicBezTo>
                    <a:pt x="790" y="273"/>
                    <a:pt x="550" y="148"/>
                    <a:pt x="310" y="24"/>
                  </a:cubicBezTo>
                  <a:cubicBezTo>
                    <a:pt x="279" y="8"/>
                    <a:pt x="245" y="0"/>
                    <a:pt x="211" y="0"/>
                  </a:cubicBezTo>
                  <a:close/>
                </a:path>
              </a:pathLst>
            </a:custGeom>
            <a:solidFill>
              <a:srgbClr val="7744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20"/>
            <p:cNvSpPr/>
            <p:nvPr/>
          </p:nvSpPr>
          <p:spPr>
            <a:xfrm>
              <a:off x="7937425" y="3914300"/>
              <a:ext cx="51325" cy="35325"/>
            </a:xfrm>
            <a:custGeom>
              <a:avLst/>
              <a:gdLst/>
              <a:ahLst/>
              <a:cxnLst/>
              <a:rect l="l" t="t" r="r" b="b"/>
              <a:pathLst>
                <a:path w="2053" h="1413" extrusionOk="0">
                  <a:moveTo>
                    <a:pt x="285" y="1"/>
                  </a:moveTo>
                  <a:cubicBezTo>
                    <a:pt x="133" y="1"/>
                    <a:pt x="1" y="193"/>
                    <a:pt x="141" y="325"/>
                  </a:cubicBezTo>
                  <a:cubicBezTo>
                    <a:pt x="612" y="765"/>
                    <a:pt x="1152" y="1128"/>
                    <a:pt x="1742" y="1390"/>
                  </a:cubicBezTo>
                  <a:cubicBezTo>
                    <a:pt x="1774" y="1405"/>
                    <a:pt x="1809" y="1413"/>
                    <a:pt x="1843" y="1413"/>
                  </a:cubicBezTo>
                  <a:cubicBezTo>
                    <a:pt x="1907" y="1413"/>
                    <a:pt x="1967" y="1385"/>
                    <a:pt x="2004" y="1322"/>
                  </a:cubicBezTo>
                  <a:cubicBezTo>
                    <a:pt x="2052" y="1240"/>
                    <a:pt x="2031" y="1101"/>
                    <a:pt x="1935" y="1059"/>
                  </a:cubicBezTo>
                  <a:cubicBezTo>
                    <a:pt x="1375" y="810"/>
                    <a:pt x="861" y="472"/>
                    <a:pt x="412" y="54"/>
                  </a:cubicBezTo>
                  <a:cubicBezTo>
                    <a:pt x="372" y="16"/>
                    <a:pt x="328" y="1"/>
                    <a:pt x="285" y="1"/>
                  </a:cubicBezTo>
                  <a:close/>
                </a:path>
              </a:pathLst>
            </a:custGeom>
            <a:solidFill>
              <a:srgbClr val="7744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20"/>
            <p:cNvSpPr/>
            <p:nvPr/>
          </p:nvSpPr>
          <p:spPr>
            <a:xfrm>
              <a:off x="7908575" y="3849600"/>
              <a:ext cx="26100" cy="21650"/>
            </a:xfrm>
            <a:custGeom>
              <a:avLst/>
              <a:gdLst/>
              <a:ahLst/>
              <a:cxnLst/>
              <a:rect l="l" t="t" r="r" b="b"/>
              <a:pathLst>
                <a:path w="1044" h="866" extrusionOk="0">
                  <a:moveTo>
                    <a:pt x="203" y="1"/>
                  </a:moveTo>
                  <a:cubicBezTo>
                    <a:pt x="184" y="1"/>
                    <a:pt x="166" y="3"/>
                    <a:pt x="151" y="8"/>
                  </a:cubicBezTo>
                  <a:cubicBezTo>
                    <a:pt x="106" y="19"/>
                    <a:pt x="58" y="53"/>
                    <a:pt x="36" y="95"/>
                  </a:cubicBezTo>
                  <a:cubicBezTo>
                    <a:pt x="13" y="140"/>
                    <a:pt x="1" y="193"/>
                    <a:pt x="17" y="243"/>
                  </a:cubicBezTo>
                  <a:cubicBezTo>
                    <a:pt x="34" y="294"/>
                    <a:pt x="63" y="326"/>
                    <a:pt x="105" y="358"/>
                  </a:cubicBezTo>
                  <a:lnTo>
                    <a:pt x="745" y="839"/>
                  </a:lnTo>
                  <a:cubicBezTo>
                    <a:pt x="770" y="857"/>
                    <a:pt x="807" y="865"/>
                    <a:pt x="842" y="865"/>
                  </a:cubicBezTo>
                  <a:cubicBezTo>
                    <a:pt x="861" y="865"/>
                    <a:pt x="878" y="863"/>
                    <a:pt x="893" y="859"/>
                  </a:cubicBezTo>
                  <a:cubicBezTo>
                    <a:pt x="938" y="847"/>
                    <a:pt x="986" y="812"/>
                    <a:pt x="1008" y="770"/>
                  </a:cubicBezTo>
                  <a:cubicBezTo>
                    <a:pt x="1030" y="726"/>
                    <a:pt x="1043" y="672"/>
                    <a:pt x="1027" y="622"/>
                  </a:cubicBezTo>
                  <a:cubicBezTo>
                    <a:pt x="1010" y="572"/>
                    <a:pt x="981" y="540"/>
                    <a:pt x="939" y="508"/>
                  </a:cubicBezTo>
                  <a:lnTo>
                    <a:pt x="298" y="27"/>
                  </a:lnTo>
                  <a:cubicBezTo>
                    <a:pt x="275" y="9"/>
                    <a:pt x="238" y="1"/>
                    <a:pt x="203" y="1"/>
                  </a:cubicBezTo>
                  <a:close/>
                </a:path>
              </a:pathLst>
            </a:custGeom>
            <a:solidFill>
              <a:srgbClr val="7744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20"/>
            <p:cNvSpPr/>
            <p:nvPr/>
          </p:nvSpPr>
          <p:spPr>
            <a:xfrm>
              <a:off x="7925325" y="3937675"/>
              <a:ext cx="37600" cy="29775"/>
            </a:xfrm>
            <a:custGeom>
              <a:avLst/>
              <a:gdLst/>
              <a:ahLst/>
              <a:cxnLst/>
              <a:rect l="l" t="t" r="r" b="b"/>
              <a:pathLst>
                <a:path w="1504" h="1191" extrusionOk="0">
                  <a:moveTo>
                    <a:pt x="227" y="0"/>
                  </a:moveTo>
                  <a:cubicBezTo>
                    <a:pt x="158" y="0"/>
                    <a:pt x="84" y="39"/>
                    <a:pt x="54" y="96"/>
                  </a:cubicBezTo>
                  <a:cubicBezTo>
                    <a:pt x="0" y="198"/>
                    <a:pt x="37" y="295"/>
                    <a:pt x="122" y="360"/>
                  </a:cubicBezTo>
                  <a:cubicBezTo>
                    <a:pt x="478" y="627"/>
                    <a:pt x="833" y="895"/>
                    <a:pt x="1188" y="1162"/>
                  </a:cubicBezTo>
                  <a:cubicBezTo>
                    <a:pt x="1214" y="1181"/>
                    <a:pt x="1246" y="1190"/>
                    <a:pt x="1278" y="1190"/>
                  </a:cubicBezTo>
                  <a:cubicBezTo>
                    <a:pt x="1348" y="1190"/>
                    <a:pt x="1421" y="1150"/>
                    <a:pt x="1452" y="1093"/>
                  </a:cubicBezTo>
                  <a:cubicBezTo>
                    <a:pt x="1504" y="993"/>
                    <a:pt x="1468" y="896"/>
                    <a:pt x="1383" y="831"/>
                  </a:cubicBezTo>
                  <a:cubicBezTo>
                    <a:pt x="1026" y="564"/>
                    <a:pt x="671" y="296"/>
                    <a:pt x="316" y="28"/>
                  </a:cubicBezTo>
                  <a:cubicBezTo>
                    <a:pt x="290" y="9"/>
                    <a:pt x="259" y="0"/>
                    <a:pt x="227" y="0"/>
                  </a:cubicBezTo>
                  <a:close/>
                </a:path>
              </a:pathLst>
            </a:custGeom>
            <a:solidFill>
              <a:srgbClr val="7744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20"/>
            <p:cNvSpPr/>
            <p:nvPr/>
          </p:nvSpPr>
          <p:spPr>
            <a:xfrm>
              <a:off x="8030375" y="4025950"/>
              <a:ext cx="33950" cy="23075"/>
            </a:xfrm>
            <a:custGeom>
              <a:avLst/>
              <a:gdLst/>
              <a:ahLst/>
              <a:cxnLst/>
              <a:rect l="l" t="t" r="r" b="b"/>
              <a:pathLst>
                <a:path w="1358" h="923" extrusionOk="0">
                  <a:moveTo>
                    <a:pt x="216" y="1"/>
                  </a:moveTo>
                  <a:cubicBezTo>
                    <a:pt x="149" y="1"/>
                    <a:pt x="81" y="33"/>
                    <a:pt x="49" y="94"/>
                  </a:cubicBezTo>
                  <a:cubicBezTo>
                    <a:pt x="1" y="186"/>
                    <a:pt x="25" y="302"/>
                    <a:pt x="118" y="357"/>
                  </a:cubicBezTo>
                  <a:cubicBezTo>
                    <a:pt x="427" y="536"/>
                    <a:pt x="738" y="717"/>
                    <a:pt x="1047" y="898"/>
                  </a:cubicBezTo>
                  <a:cubicBezTo>
                    <a:pt x="1076" y="915"/>
                    <a:pt x="1109" y="923"/>
                    <a:pt x="1143" y="923"/>
                  </a:cubicBezTo>
                  <a:cubicBezTo>
                    <a:pt x="1210" y="923"/>
                    <a:pt x="1277" y="890"/>
                    <a:pt x="1310" y="829"/>
                  </a:cubicBezTo>
                  <a:cubicBezTo>
                    <a:pt x="1358" y="737"/>
                    <a:pt x="1334" y="620"/>
                    <a:pt x="1241" y="567"/>
                  </a:cubicBezTo>
                  <a:cubicBezTo>
                    <a:pt x="931" y="386"/>
                    <a:pt x="621" y="205"/>
                    <a:pt x="311" y="26"/>
                  </a:cubicBezTo>
                  <a:cubicBezTo>
                    <a:pt x="283" y="9"/>
                    <a:pt x="249" y="1"/>
                    <a:pt x="216" y="1"/>
                  </a:cubicBezTo>
                  <a:close/>
                </a:path>
              </a:pathLst>
            </a:custGeom>
            <a:solidFill>
              <a:srgbClr val="7744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20"/>
            <p:cNvSpPr/>
            <p:nvPr/>
          </p:nvSpPr>
          <p:spPr>
            <a:xfrm>
              <a:off x="8096775" y="4070825"/>
              <a:ext cx="25900" cy="16975"/>
            </a:xfrm>
            <a:custGeom>
              <a:avLst/>
              <a:gdLst/>
              <a:ahLst/>
              <a:cxnLst/>
              <a:rect l="l" t="t" r="r" b="b"/>
              <a:pathLst>
                <a:path w="1036" h="679" extrusionOk="0">
                  <a:moveTo>
                    <a:pt x="206" y="1"/>
                  </a:moveTo>
                  <a:cubicBezTo>
                    <a:pt x="191" y="1"/>
                    <a:pt x="175" y="2"/>
                    <a:pt x="160" y="7"/>
                  </a:cubicBezTo>
                  <a:cubicBezTo>
                    <a:pt x="115" y="19"/>
                    <a:pt x="67" y="54"/>
                    <a:pt x="45" y="96"/>
                  </a:cubicBezTo>
                  <a:cubicBezTo>
                    <a:pt x="0" y="181"/>
                    <a:pt x="17" y="311"/>
                    <a:pt x="114" y="358"/>
                  </a:cubicBezTo>
                  <a:cubicBezTo>
                    <a:pt x="319" y="456"/>
                    <a:pt x="522" y="554"/>
                    <a:pt x="727" y="652"/>
                  </a:cubicBezTo>
                  <a:cubicBezTo>
                    <a:pt x="760" y="668"/>
                    <a:pt x="794" y="679"/>
                    <a:pt x="829" y="679"/>
                  </a:cubicBezTo>
                  <a:cubicBezTo>
                    <a:pt x="844" y="679"/>
                    <a:pt x="859" y="677"/>
                    <a:pt x="875" y="673"/>
                  </a:cubicBezTo>
                  <a:cubicBezTo>
                    <a:pt x="920" y="660"/>
                    <a:pt x="968" y="625"/>
                    <a:pt x="990" y="583"/>
                  </a:cubicBezTo>
                  <a:cubicBezTo>
                    <a:pt x="1036" y="498"/>
                    <a:pt x="1018" y="367"/>
                    <a:pt x="921" y="321"/>
                  </a:cubicBezTo>
                  <a:cubicBezTo>
                    <a:pt x="716" y="223"/>
                    <a:pt x="512" y="125"/>
                    <a:pt x="307" y="27"/>
                  </a:cubicBezTo>
                  <a:cubicBezTo>
                    <a:pt x="274" y="11"/>
                    <a:pt x="241" y="1"/>
                    <a:pt x="206" y="1"/>
                  </a:cubicBezTo>
                  <a:close/>
                </a:path>
              </a:pathLst>
            </a:custGeom>
            <a:solidFill>
              <a:srgbClr val="7744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20"/>
            <p:cNvSpPr/>
            <p:nvPr/>
          </p:nvSpPr>
          <p:spPr>
            <a:xfrm>
              <a:off x="8001775" y="3969875"/>
              <a:ext cx="18075" cy="15650"/>
            </a:xfrm>
            <a:custGeom>
              <a:avLst/>
              <a:gdLst/>
              <a:ahLst/>
              <a:cxnLst/>
              <a:rect l="l" t="t" r="r" b="b"/>
              <a:pathLst>
                <a:path w="723" h="626" extrusionOk="0">
                  <a:moveTo>
                    <a:pt x="196" y="1"/>
                  </a:moveTo>
                  <a:cubicBezTo>
                    <a:pt x="181" y="1"/>
                    <a:pt x="166" y="3"/>
                    <a:pt x="150" y="8"/>
                  </a:cubicBezTo>
                  <a:cubicBezTo>
                    <a:pt x="106" y="20"/>
                    <a:pt x="58" y="55"/>
                    <a:pt x="36" y="95"/>
                  </a:cubicBezTo>
                  <a:cubicBezTo>
                    <a:pt x="13" y="140"/>
                    <a:pt x="0" y="195"/>
                    <a:pt x="17" y="243"/>
                  </a:cubicBezTo>
                  <a:cubicBezTo>
                    <a:pt x="23" y="258"/>
                    <a:pt x="30" y="274"/>
                    <a:pt x="36" y="289"/>
                  </a:cubicBezTo>
                  <a:cubicBezTo>
                    <a:pt x="52" y="318"/>
                    <a:pt x="77" y="341"/>
                    <a:pt x="105" y="358"/>
                  </a:cubicBezTo>
                  <a:cubicBezTo>
                    <a:pt x="212" y="438"/>
                    <a:pt x="319" y="519"/>
                    <a:pt x="424" y="600"/>
                  </a:cubicBezTo>
                  <a:cubicBezTo>
                    <a:pt x="447" y="612"/>
                    <a:pt x="470" y="621"/>
                    <a:pt x="495" y="621"/>
                  </a:cubicBezTo>
                  <a:cubicBezTo>
                    <a:pt x="506" y="624"/>
                    <a:pt x="517" y="625"/>
                    <a:pt x="528" y="625"/>
                  </a:cubicBezTo>
                  <a:cubicBezTo>
                    <a:pt x="543" y="625"/>
                    <a:pt x="557" y="623"/>
                    <a:pt x="572" y="619"/>
                  </a:cubicBezTo>
                  <a:cubicBezTo>
                    <a:pt x="616" y="606"/>
                    <a:pt x="665" y="572"/>
                    <a:pt x="686" y="530"/>
                  </a:cubicBezTo>
                  <a:cubicBezTo>
                    <a:pt x="711" y="485"/>
                    <a:pt x="722" y="432"/>
                    <a:pt x="707" y="382"/>
                  </a:cubicBezTo>
                  <a:cubicBezTo>
                    <a:pt x="700" y="367"/>
                    <a:pt x="694" y="351"/>
                    <a:pt x="686" y="336"/>
                  </a:cubicBezTo>
                  <a:cubicBezTo>
                    <a:pt x="670" y="308"/>
                    <a:pt x="647" y="285"/>
                    <a:pt x="619" y="267"/>
                  </a:cubicBezTo>
                  <a:cubicBezTo>
                    <a:pt x="512" y="187"/>
                    <a:pt x="405" y="107"/>
                    <a:pt x="298" y="27"/>
                  </a:cubicBezTo>
                  <a:cubicBezTo>
                    <a:pt x="276" y="13"/>
                    <a:pt x="252" y="5"/>
                    <a:pt x="227" y="4"/>
                  </a:cubicBezTo>
                  <a:cubicBezTo>
                    <a:pt x="217" y="2"/>
                    <a:pt x="206" y="1"/>
                    <a:pt x="196" y="1"/>
                  </a:cubicBezTo>
                  <a:close/>
                </a:path>
              </a:pathLst>
            </a:custGeom>
            <a:solidFill>
              <a:srgbClr val="7744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20"/>
            <p:cNvSpPr/>
            <p:nvPr/>
          </p:nvSpPr>
          <p:spPr>
            <a:xfrm>
              <a:off x="8114400" y="4047925"/>
              <a:ext cx="39175" cy="20750"/>
            </a:xfrm>
            <a:custGeom>
              <a:avLst/>
              <a:gdLst/>
              <a:ahLst/>
              <a:cxnLst/>
              <a:rect l="l" t="t" r="r" b="b"/>
              <a:pathLst>
                <a:path w="1567" h="830" extrusionOk="0">
                  <a:moveTo>
                    <a:pt x="210" y="0"/>
                  </a:moveTo>
                  <a:cubicBezTo>
                    <a:pt x="128" y="0"/>
                    <a:pt x="44" y="66"/>
                    <a:pt x="26" y="144"/>
                  </a:cubicBezTo>
                  <a:cubicBezTo>
                    <a:pt x="1" y="253"/>
                    <a:pt x="59" y="341"/>
                    <a:pt x="160" y="379"/>
                  </a:cubicBezTo>
                  <a:cubicBezTo>
                    <a:pt x="542" y="527"/>
                    <a:pt x="924" y="673"/>
                    <a:pt x="1306" y="821"/>
                  </a:cubicBezTo>
                  <a:cubicBezTo>
                    <a:pt x="1322" y="827"/>
                    <a:pt x="1339" y="830"/>
                    <a:pt x="1356" y="830"/>
                  </a:cubicBezTo>
                  <a:cubicBezTo>
                    <a:pt x="1439" y="830"/>
                    <a:pt x="1525" y="765"/>
                    <a:pt x="1543" y="687"/>
                  </a:cubicBezTo>
                  <a:cubicBezTo>
                    <a:pt x="1567" y="576"/>
                    <a:pt x="1508" y="490"/>
                    <a:pt x="1408" y="450"/>
                  </a:cubicBezTo>
                  <a:cubicBezTo>
                    <a:pt x="1026" y="304"/>
                    <a:pt x="644" y="156"/>
                    <a:pt x="262" y="10"/>
                  </a:cubicBezTo>
                  <a:cubicBezTo>
                    <a:pt x="245" y="3"/>
                    <a:pt x="228" y="0"/>
                    <a:pt x="210" y="0"/>
                  </a:cubicBezTo>
                  <a:close/>
                </a:path>
              </a:pathLst>
            </a:custGeom>
            <a:solidFill>
              <a:srgbClr val="7744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20"/>
            <p:cNvSpPr/>
            <p:nvPr/>
          </p:nvSpPr>
          <p:spPr>
            <a:xfrm>
              <a:off x="8954900" y="3488550"/>
              <a:ext cx="149475" cy="1326875"/>
            </a:xfrm>
            <a:custGeom>
              <a:avLst/>
              <a:gdLst/>
              <a:ahLst/>
              <a:cxnLst/>
              <a:rect l="l" t="t" r="r" b="b"/>
              <a:pathLst>
                <a:path w="5979" h="53075" extrusionOk="0">
                  <a:moveTo>
                    <a:pt x="545" y="0"/>
                  </a:moveTo>
                  <a:cubicBezTo>
                    <a:pt x="278" y="0"/>
                    <a:pt x="0" y="220"/>
                    <a:pt x="88" y="556"/>
                  </a:cubicBezTo>
                  <a:cubicBezTo>
                    <a:pt x="1999" y="7957"/>
                    <a:pt x="3365" y="15496"/>
                    <a:pt x="4158" y="23098"/>
                  </a:cubicBezTo>
                  <a:lnTo>
                    <a:pt x="4157" y="23098"/>
                  </a:lnTo>
                  <a:cubicBezTo>
                    <a:pt x="4950" y="30692"/>
                    <a:pt x="5183" y="38343"/>
                    <a:pt x="4851" y="45972"/>
                  </a:cubicBezTo>
                  <a:cubicBezTo>
                    <a:pt x="4747" y="48342"/>
                    <a:pt x="4587" y="50710"/>
                    <a:pt x="4374" y="53075"/>
                  </a:cubicBezTo>
                  <a:lnTo>
                    <a:pt x="5269" y="53075"/>
                  </a:lnTo>
                  <a:cubicBezTo>
                    <a:pt x="5782" y="47357"/>
                    <a:pt x="5979" y="41613"/>
                    <a:pt x="5855" y="35874"/>
                  </a:cubicBezTo>
                  <a:cubicBezTo>
                    <a:pt x="5690" y="28200"/>
                    <a:pt x="4954" y="20539"/>
                    <a:pt x="3661" y="12974"/>
                  </a:cubicBezTo>
                  <a:cubicBezTo>
                    <a:pt x="2935" y="8719"/>
                    <a:pt x="2029" y="4498"/>
                    <a:pt x="950" y="318"/>
                  </a:cubicBezTo>
                  <a:cubicBezTo>
                    <a:pt x="892" y="96"/>
                    <a:pt x="721" y="0"/>
                    <a:pt x="54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20"/>
            <p:cNvSpPr/>
            <p:nvPr/>
          </p:nvSpPr>
          <p:spPr>
            <a:xfrm>
              <a:off x="8894550" y="3532925"/>
              <a:ext cx="248050" cy="592525"/>
            </a:xfrm>
            <a:custGeom>
              <a:avLst/>
              <a:gdLst/>
              <a:ahLst/>
              <a:cxnLst/>
              <a:rect l="l" t="t" r="r" b="b"/>
              <a:pathLst>
                <a:path w="9922" h="23701" extrusionOk="0">
                  <a:moveTo>
                    <a:pt x="7273" y="1"/>
                  </a:moveTo>
                  <a:cubicBezTo>
                    <a:pt x="7266" y="1"/>
                    <a:pt x="7259" y="1"/>
                    <a:pt x="7252" y="2"/>
                  </a:cubicBezTo>
                  <a:lnTo>
                    <a:pt x="190" y="766"/>
                  </a:lnTo>
                  <a:cubicBezTo>
                    <a:pt x="79" y="777"/>
                    <a:pt x="0" y="875"/>
                    <a:pt x="13" y="986"/>
                  </a:cubicBezTo>
                  <a:lnTo>
                    <a:pt x="2448" y="23521"/>
                  </a:lnTo>
                  <a:cubicBezTo>
                    <a:pt x="2460" y="23625"/>
                    <a:pt x="2547" y="23701"/>
                    <a:pt x="2649" y="23701"/>
                  </a:cubicBezTo>
                  <a:cubicBezTo>
                    <a:pt x="2656" y="23701"/>
                    <a:pt x="2663" y="23700"/>
                    <a:pt x="2670" y="23700"/>
                  </a:cubicBezTo>
                  <a:lnTo>
                    <a:pt x="9732" y="22936"/>
                  </a:lnTo>
                  <a:cubicBezTo>
                    <a:pt x="9843" y="22923"/>
                    <a:pt x="9922" y="22825"/>
                    <a:pt x="9909" y="22714"/>
                  </a:cubicBezTo>
                  <a:lnTo>
                    <a:pt x="7473" y="180"/>
                  </a:lnTo>
                  <a:cubicBezTo>
                    <a:pt x="7461" y="77"/>
                    <a:pt x="7375" y="1"/>
                    <a:pt x="72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20"/>
            <p:cNvSpPr/>
            <p:nvPr/>
          </p:nvSpPr>
          <p:spPr>
            <a:xfrm>
              <a:off x="9059200" y="3632500"/>
              <a:ext cx="22225" cy="62000"/>
            </a:xfrm>
            <a:custGeom>
              <a:avLst/>
              <a:gdLst/>
              <a:ahLst/>
              <a:cxnLst/>
              <a:rect l="l" t="t" r="r" b="b"/>
              <a:pathLst>
                <a:path w="889" h="2480" extrusionOk="0">
                  <a:moveTo>
                    <a:pt x="234" y="0"/>
                  </a:moveTo>
                  <a:cubicBezTo>
                    <a:pt x="121" y="0"/>
                    <a:pt x="0" y="95"/>
                    <a:pt x="32" y="239"/>
                  </a:cubicBezTo>
                  <a:cubicBezTo>
                    <a:pt x="183" y="941"/>
                    <a:pt x="335" y="1641"/>
                    <a:pt x="488" y="2342"/>
                  </a:cubicBezTo>
                  <a:cubicBezTo>
                    <a:pt x="508" y="2438"/>
                    <a:pt x="580" y="2480"/>
                    <a:pt x="654" y="2480"/>
                  </a:cubicBezTo>
                  <a:cubicBezTo>
                    <a:pt x="767" y="2480"/>
                    <a:pt x="888" y="2385"/>
                    <a:pt x="857" y="2241"/>
                  </a:cubicBezTo>
                  <a:cubicBezTo>
                    <a:pt x="705" y="1539"/>
                    <a:pt x="554" y="839"/>
                    <a:pt x="401" y="137"/>
                  </a:cubicBezTo>
                  <a:cubicBezTo>
                    <a:pt x="380" y="42"/>
                    <a:pt x="309" y="0"/>
                    <a:pt x="234" y="0"/>
                  </a:cubicBezTo>
                  <a:close/>
                </a:path>
              </a:pathLst>
            </a:custGeom>
            <a:solidFill>
              <a:srgbClr val="3A1F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20"/>
            <p:cNvSpPr/>
            <p:nvPr/>
          </p:nvSpPr>
          <p:spPr>
            <a:xfrm>
              <a:off x="9037800" y="3604550"/>
              <a:ext cx="15650" cy="42600"/>
            </a:xfrm>
            <a:custGeom>
              <a:avLst/>
              <a:gdLst/>
              <a:ahLst/>
              <a:cxnLst/>
              <a:rect l="l" t="t" r="r" b="b"/>
              <a:pathLst>
                <a:path w="626" h="1704" extrusionOk="0">
                  <a:moveTo>
                    <a:pt x="212" y="0"/>
                  </a:moveTo>
                  <a:cubicBezTo>
                    <a:pt x="105" y="0"/>
                    <a:pt x="25" y="88"/>
                    <a:pt x="21" y="191"/>
                  </a:cubicBezTo>
                  <a:cubicBezTo>
                    <a:pt x="0" y="656"/>
                    <a:pt x="69" y="1124"/>
                    <a:pt x="222" y="1562"/>
                  </a:cubicBezTo>
                  <a:cubicBezTo>
                    <a:pt x="250" y="1644"/>
                    <a:pt x="323" y="1703"/>
                    <a:pt x="407" y="1703"/>
                  </a:cubicBezTo>
                  <a:cubicBezTo>
                    <a:pt x="423" y="1703"/>
                    <a:pt x="440" y="1701"/>
                    <a:pt x="457" y="1696"/>
                  </a:cubicBezTo>
                  <a:cubicBezTo>
                    <a:pt x="553" y="1670"/>
                    <a:pt x="626" y="1558"/>
                    <a:pt x="591" y="1460"/>
                  </a:cubicBezTo>
                  <a:cubicBezTo>
                    <a:pt x="447" y="1048"/>
                    <a:pt x="385" y="628"/>
                    <a:pt x="404" y="191"/>
                  </a:cubicBezTo>
                  <a:cubicBezTo>
                    <a:pt x="408" y="88"/>
                    <a:pt x="312" y="0"/>
                    <a:pt x="212" y="0"/>
                  </a:cubicBezTo>
                  <a:close/>
                </a:path>
              </a:pathLst>
            </a:custGeom>
            <a:solidFill>
              <a:srgbClr val="3A1F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20"/>
            <p:cNvSpPr/>
            <p:nvPr/>
          </p:nvSpPr>
          <p:spPr>
            <a:xfrm>
              <a:off x="9052650" y="3707050"/>
              <a:ext cx="25300" cy="48350"/>
            </a:xfrm>
            <a:custGeom>
              <a:avLst/>
              <a:gdLst/>
              <a:ahLst/>
              <a:cxnLst/>
              <a:rect l="l" t="t" r="r" b="b"/>
              <a:pathLst>
                <a:path w="1012" h="1934" extrusionOk="0">
                  <a:moveTo>
                    <a:pt x="221" y="0"/>
                  </a:moveTo>
                  <a:cubicBezTo>
                    <a:pt x="204" y="0"/>
                    <a:pt x="187" y="2"/>
                    <a:pt x="170" y="7"/>
                  </a:cubicBezTo>
                  <a:cubicBezTo>
                    <a:pt x="77" y="33"/>
                    <a:pt x="1" y="146"/>
                    <a:pt x="37" y="243"/>
                  </a:cubicBezTo>
                  <a:cubicBezTo>
                    <a:pt x="226" y="760"/>
                    <a:pt x="416" y="1277"/>
                    <a:pt x="606" y="1792"/>
                  </a:cubicBezTo>
                  <a:cubicBezTo>
                    <a:pt x="636" y="1875"/>
                    <a:pt x="708" y="1934"/>
                    <a:pt x="793" y="1934"/>
                  </a:cubicBezTo>
                  <a:cubicBezTo>
                    <a:pt x="809" y="1934"/>
                    <a:pt x="826" y="1932"/>
                    <a:pt x="843" y="1927"/>
                  </a:cubicBezTo>
                  <a:cubicBezTo>
                    <a:pt x="935" y="1900"/>
                    <a:pt x="1012" y="1788"/>
                    <a:pt x="976" y="1690"/>
                  </a:cubicBezTo>
                  <a:cubicBezTo>
                    <a:pt x="786" y="1175"/>
                    <a:pt x="596" y="658"/>
                    <a:pt x="406" y="141"/>
                  </a:cubicBezTo>
                  <a:cubicBezTo>
                    <a:pt x="376" y="60"/>
                    <a:pt x="305" y="0"/>
                    <a:pt x="221" y="0"/>
                  </a:cubicBezTo>
                  <a:close/>
                </a:path>
              </a:pathLst>
            </a:custGeom>
            <a:solidFill>
              <a:srgbClr val="3A1F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20"/>
            <p:cNvSpPr/>
            <p:nvPr/>
          </p:nvSpPr>
          <p:spPr>
            <a:xfrm>
              <a:off x="9029300" y="3672675"/>
              <a:ext cx="12700" cy="32850"/>
            </a:xfrm>
            <a:custGeom>
              <a:avLst/>
              <a:gdLst/>
              <a:ahLst/>
              <a:cxnLst/>
              <a:rect l="l" t="t" r="r" b="b"/>
              <a:pathLst>
                <a:path w="508" h="1314" extrusionOk="0">
                  <a:moveTo>
                    <a:pt x="211" y="1"/>
                  </a:moveTo>
                  <a:cubicBezTo>
                    <a:pt x="209" y="1"/>
                    <a:pt x="206" y="1"/>
                    <a:pt x="203" y="1"/>
                  </a:cubicBezTo>
                  <a:cubicBezTo>
                    <a:pt x="109" y="6"/>
                    <a:pt x="1" y="86"/>
                    <a:pt x="12" y="193"/>
                  </a:cubicBezTo>
                  <a:cubicBezTo>
                    <a:pt x="45" y="503"/>
                    <a:pt x="78" y="812"/>
                    <a:pt x="113" y="1123"/>
                  </a:cubicBezTo>
                  <a:cubicBezTo>
                    <a:pt x="122" y="1219"/>
                    <a:pt x="189" y="1314"/>
                    <a:pt x="295" y="1314"/>
                  </a:cubicBezTo>
                  <a:cubicBezTo>
                    <a:pt x="298" y="1314"/>
                    <a:pt x="301" y="1314"/>
                    <a:pt x="304" y="1313"/>
                  </a:cubicBezTo>
                  <a:cubicBezTo>
                    <a:pt x="399" y="1310"/>
                    <a:pt x="507" y="1228"/>
                    <a:pt x="496" y="1123"/>
                  </a:cubicBezTo>
                  <a:cubicBezTo>
                    <a:pt x="463" y="812"/>
                    <a:pt x="428" y="503"/>
                    <a:pt x="395" y="193"/>
                  </a:cubicBezTo>
                  <a:cubicBezTo>
                    <a:pt x="384" y="96"/>
                    <a:pt x="318" y="1"/>
                    <a:pt x="211" y="1"/>
                  </a:cubicBezTo>
                  <a:close/>
                </a:path>
              </a:pathLst>
            </a:custGeom>
            <a:solidFill>
              <a:srgbClr val="3A1F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20"/>
            <p:cNvSpPr/>
            <p:nvPr/>
          </p:nvSpPr>
          <p:spPr>
            <a:xfrm>
              <a:off x="9044675" y="3785025"/>
              <a:ext cx="21550" cy="41950"/>
            </a:xfrm>
            <a:custGeom>
              <a:avLst/>
              <a:gdLst/>
              <a:ahLst/>
              <a:cxnLst/>
              <a:rect l="l" t="t" r="r" b="b"/>
              <a:pathLst>
                <a:path w="862" h="1678" extrusionOk="0">
                  <a:moveTo>
                    <a:pt x="216" y="1"/>
                  </a:moveTo>
                  <a:cubicBezTo>
                    <a:pt x="200" y="1"/>
                    <a:pt x="184" y="3"/>
                    <a:pt x="167" y="7"/>
                  </a:cubicBezTo>
                  <a:cubicBezTo>
                    <a:pt x="70" y="34"/>
                    <a:pt x="0" y="145"/>
                    <a:pt x="34" y="244"/>
                  </a:cubicBezTo>
                  <a:cubicBezTo>
                    <a:pt x="175" y="674"/>
                    <a:pt x="316" y="1106"/>
                    <a:pt x="459" y="1536"/>
                  </a:cubicBezTo>
                  <a:cubicBezTo>
                    <a:pt x="485" y="1618"/>
                    <a:pt x="560" y="1677"/>
                    <a:pt x="644" y="1677"/>
                  </a:cubicBezTo>
                  <a:cubicBezTo>
                    <a:pt x="660" y="1677"/>
                    <a:pt x="677" y="1675"/>
                    <a:pt x="694" y="1670"/>
                  </a:cubicBezTo>
                  <a:cubicBezTo>
                    <a:pt x="791" y="1645"/>
                    <a:pt x="861" y="1534"/>
                    <a:pt x="828" y="1435"/>
                  </a:cubicBezTo>
                  <a:cubicBezTo>
                    <a:pt x="687" y="1004"/>
                    <a:pt x="545" y="573"/>
                    <a:pt x="403" y="142"/>
                  </a:cubicBezTo>
                  <a:cubicBezTo>
                    <a:pt x="376" y="59"/>
                    <a:pt x="301" y="1"/>
                    <a:pt x="216" y="1"/>
                  </a:cubicBezTo>
                  <a:close/>
                </a:path>
              </a:pathLst>
            </a:custGeom>
            <a:solidFill>
              <a:srgbClr val="3A1F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20"/>
            <p:cNvSpPr/>
            <p:nvPr/>
          </p:nvSpPr>
          <p:spPr>
            <a:xfrm>
              <a:off x="9068025" y="3900000"/>
              <a:ext cx="17375" cy="45750"/>
            </a:xfrm>
            <a:custGeom>
              <a:avLst/>
              <a:gdLst/>
              <a:ahLst/>
              <a:cxnLst/>
              <a:rect l="l" t="t" r="r" b="b"/>
              <a:pathLst>
                <a:path w="695" h="1830" extrusionOk="0">
                  <a:moveTo>
                    <a:pt x="203" y="0"/>
                  </a:moveTo>
                  <a:cubicBezTo>
                    <a:pt x="187" y="0"/>
                    <a:pt x="171" y="3"/>
                    <a:pt x="155" y="7"/>
                  </a:cubicBezTo>
                  <a:cubicBezTo>
                    <a:pt x="49" y="36"/>
                    <a:pt x="1" y="141"/>
                    <a:pt x="21" y="242"/>
                  </a:cubicBezTo>
                  <a:cubicBezTo>
                    <a:pt x="115" y="725"/>
                    <a:pt x="211" y="1207"/>
                    <a:pt x="305" y="1689"/>
                  </a:cubicBezTo>
                  <a:cubicBezTo>
                    <a:pt x="321" y="1774"/>
                    <a:pt x="411" y="1830"/>
                    <a:pt x="495" y="1830"/>
                  </a:cubicBezTo>
                  <a:cubicBezTo>
                    <a:pt x="510" y="1830"/>
                    <a:pt x="526" y="1828"/>
                    <a:pt x="541" y="1824"/>
                  </a:cubicBezTo>
                  <a:cubicBezTo>
                    <a:pt x="648" y="1794"/>
                    <a:pt x="695" y="1689"/>
                    <a:pt x="674" y="1587"/>
                  </a:cubicBezTo>
                  <a:cubicBezTo>
                    <a:pt x="580" y="1106"/>
                    <a:pt x="486" y="623"/>
                    <a:pt x="392" y="141"/>
                  </a:cubicBezTo>
                  <a:cubicBezTo>
                    <a:pt x="375" y="55"/>
                    <a:pt x="287" y="0"/>
                    <a:pt x="203" y="0"/>
                  </a:cubicBezTo>
                  <a:close/>
                </a:path>
              </a:pathLst>
            </a:custGeom>
            <a:solidFill>
              <a:srgbClr val="3A1F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20"/>
            <p:cNvSpPr/>
            <p:nvPr/>
          </p:nvSpPr>
          <p:spPr>
            <a:xfrm>
              <a:off x="9083450" y="3801075"/>
              <a:ext cx="13775" cy="42775"/>
            </a:xfrm>
            <a:custGeom>
              <a:avLst/>
              <a:gdLst/>
              <a:ahLst/>
              <a:cxnLst/>
              <a:rect l="l" t="t" r="r" b="b"/>
              <a:pathLst>
                <a:path w="551" h="1711" extrusionOk="0">
                  <a:moveTo>
                    <a:pt x="204" y="1"/>
                  </a:moveTo>
                  <a:cubicBezTo>
                    <a:pt x="108" y="1"/>
                    <a:pt x="0" y="89"/>
                    <a:pt x="12" y="193"/>
                  </a:cubicBezTo>
                  <a:cubicBezTo>
                    <a:pt x="59" y="635"/>
                    <a:pt x="107" y="1076"/>
                    <a:pt x="155" y="1519"/>
                  </a:cubicBezTo>
                  <a:cubicBezTo>
                    <a:pt x="166" y="1623"/>
                    <a:pt x="236" y="1710"/>
                    <a:pt x="346" y="1710"/>
                  </a:cubicBezTo>
                  <a:cubicBezTo>
                    <a:pt x="442" y="1710"/>
                    <a:pt x="550" y="1623"/>
                    <a:pt x="539" y="1519"/>
                  </a:cubicBezTo>
                  <a:cubicBezTo>
                    <a:pt x="490" y="1076"/>
                    <a:pt x="443" y="635"/>
                    <a:pt x="395" y="193"/>
                  </a:cubicBezTo>
                  <a:cubicBezTo>
                    <a:pt x="383" y="90"/>
                    <a:pt x="315" y="1"/>
                    <a:pt x="204" y="1"/>
                  </a:cubicBezTo>
                  <a:close/>
                </a:path>
              </a:pathLst>
            </a:custGeom>
            <a:solidFill>
              <a:srgbClr val="3A1F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20"/>
            <p:cNvSpPr/>
            <p:nvPr/>
          </p:nvSpPr>
          <p:spPr>
            <a:xfrm>
              <a:off x="9109375" y="3949250"/>
              <a:ext cx="16650" cy="39125"/>
            </a:xfrm>
            <a:custGeom>
              <a:avLst/>
              <a:gdLst/>
              <a:ahLst/>
              <a:cxnLst/>
              <a:rect l="l" t="t" r="r" b="b"/>
              <a:pathLst>
                <a:path w="666" h="1565" extrusionOk="0">
                  <a:moveTo>
                    <a:pt x="209" y="0"/>
                  </a:moveTo>
                  <a:cubicBezTo>
                    <a:pt x="175" y="0"/>
                    <a:pt x="142" y="8"/>
                    <a:pt x="115" y="25"/>
                  </a:cubicBezTo>
                  <a:cubicBezTo>
                    <a:pt x="22" y="87"/>
                    <a:pt x="1" y="191"/>
                    <a:pt x="47" y="289"/>
                  </a:cubicBezTo>
                  <a:cubicBezTo>
                    <a:pt x="202" y="620"/>
                    <a:pt x="281" y="998"/>
                    <a:pt x="276" y="1372"/>
                  </a:cubicBezTo>
                  <a:cubicBezTo>
                    <a:pt x="274" y="1470"/>
                    <a:pt x="360" y="1565"/>
                    <a:pt x="459" y="1565"/>
                  </a:cubicBezTo>
                  <a:cubicBezTo>
                    <a:pt x="461" y="1565"/>
                    <a:pt x="464" y="1565"/>
                    <a:pt x="467" y="1565"/>
                  </a:cubicBezTo>
                  <a:cubicBezTo>
                    <a:pt x="572" y="1560"/>
                    <a:pt x="658" y="1481"/>
                    <a:pt x="659" y="1372"/>
                  </a:cubicBezTo>
                  <a:cubicBezTo>
                    <a:pt x="665" y="929"/>
                    <a:pt x="566" y="495"/>
                    <a:pt x="378" y="94"/>
                  </a:cubicBezTo>
                  <a:cubicBezTo>
                    <a:pt x="349" y="34"/>
                    <a:pt x="278" y="0"/>
                    <a:pt x="209" y="0"/>
                  </a:cubicBezTo>
                  <a:close/>
                </a:path>
              </a:pathLst>
            </a:custGeom>
            <a:solidFill>
              <a:srgbClr val="3A1F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20"/>
            <p:cNvSpPr/>
            <p:nvPr/>
          </p:nvSpPr>
          <p:spPr>
            <a:xfrm>
              <a:off x="9105525" y="4036825"/>
              <a:ext cx="16175" cy="25850"/>
            </a:xfrm>
            <a:custGeom>
              <a:avLst/>
              <a:gdLst/>
              <a:ahLst/>
              <a:cxnLst/>
              <a:rect l="l" t="t" r="r" b="b"/>
              <a:pathLst>
                <a:path w="647" h="1034" extrusionOk="0">
                  <a:moveTo>
                    <a:pt x="220" y="0"/>
                  </a:moveTo>
                  <a:cubicBezTo>
                    <a:pt x="203" y="0"/>
                    <a:pt x="186" y="3"/>
                    <a:pt x="169" y="8"/>
                  </a:cubicBezTo>
                  <a:cubicBezTo>
                    <a:pt x="73" y="39"/>
                    <a:pt x="1" y="142"/>
                    <a:pt x="34" y="244"/>
                  </a:cubicBezTo>
                  <a:cubicBezTo>
                    <a:pt x="104" y="460"/>
                    <a:pt x="174" y="675"/>
                    <a:pt x="244" y="892"/>
                  </a:cubicBezTo>
                  <a:cubicBezTo>
                    <a:pt x="269" y="971"/>
                    <a:pt x="345" y="1034"/>
                    <a:pt x="428" y="1034"/>
                  </a:cubicBezTo>
                  <a:cubicBezTo>
                    <a:pt x="445" y="1034"/>
                    <a:pt x="462" y="1031"/>
                    <a:pt x="479" y="1025"/>
                  </a:cubicBezTo>
                  <a:cubicBezTo>
                    <a:pt x="575" y="995"/>
                    <a:pt x="646" y="892"/>
                    <a:pt x="613" y="790"/>
                  </a:cubicBezTo>
                  <a:cubicBezTo>
                    <a:pt x="543" y="574"/>
                    <a:pt x="474" y="357"/>
                    <a:pt x="404" y="142"/>
                  </a:cubicBezTo>
                  <a:cubicBezTo>
                    <a:pt x="379" y="63"/>
                    <a:pt x="303" y="0"/>
                    <a:pt x="220" y="0"/>
                  </a:cubicBezTo>
                  <a:close/>
                </a:path>
              </a:pathLst>
            </a:custGeom>
            <a:solidFill>
              <a:srgbClr val="3A1F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20"/>
            <p:cNvSpPr/>
            <p:nvPr/>
          </p:nvSpPr>
          <p:spPr>
            <a:xfrm>
              <a:off x="9073825" y="4026925"/>
              <a:ext cx="15825" cy="25925"/>
            </a:xfrm>
            <a:custGeom>
              <a:avLst/>
              <a:gdLst/>
              <a:ahLst/>
              <a:cxnLst/>
              <a:rect l="l" t="t" r="r" b="b"/>
              <a:pathLst>
                <a:path w="633" h="1037" extrusionOk="0">
                  <a:moveTo>
                    <a:pt x="235" y="1"/>
                  </a:moveTo>
                  <a:cubicBezTo>
                    <a:pt x="233" y="1"/>
                    <a:pt x="231" y="1"/>
                    <a:pt x="228" y="1"/>
                  </a:cubicBezTo>
                  <a:cubicBezTo>
                    <a:pt x="179" y="3"/>
                    <a:pt x="128" y="19"/>
                    <a:pt x="94" y="57"/>
                  </a:cubicBezTo>
                  <a:cubicBezTo>
                    <a:pt x="57" y="97"/>
                    <a:pt x="44" y="139"/>
                    <a:pt x="38" y="193"/>
                  </a:cubicBezTo>
                  <a:cubicBezTo>
                    <a:pt x="1" y="477"/>
                    <a:pt x="102" y="765"/>
                    <a:pt x="286" y="981"/>
                  </a:cubicBezTo>
                  <a:cubicBezTo>
                    <a:pt x="318" y="1019"/>
                    <a:pt x="368" y="1036"/>
                    <a:pt x="418" y="1036"/>
                  </a:cubicBezTo>
                  <a:cubicBezTo>
                    <a:pt x="471" y="1036"/>
                    <a:pt x="523" y="1017"/>
                    <a:pt x="557" y="981"/>
                  </a:cubicBezTo>
                  <a:cubicBezTo>
                    <a:pt x="632" y="898"/>
                    <a:pt x="627" y="791"/>
                    <a:pt x="557" y="709"/>
                  </a:cubicBezTo>
                  <a:cubicBezTo>
                    <a:pt x="555" y="707"/>
                    <a:pt x="553" y="705"/>
                    <a:pt x="550" y="702"/>
                  </a:cubicBezTo>
                  <a:lnTo>
                    <a:pt x="550" y="702"/>
                  </a:lnTo>
                  <a:cubicBezTo>
                    <a:pt x="549" y="700"/>
                    <a:pt x="548" y="698"/>
                    <a:pt x="546" y="695"/>
                  </a:cubicBezTo>
                  <a:cubicBezTo>
                    <a:pt x="534" y="679"/>
                    <a:pt x="523" y="663"/>
                    <a:pt x="512" y="647"/>
                  </a:cubicBezTo>
                  <a:cubicBezTo>
                    <a:pt x="502" y="631"/>
                    <a:pt x="493" y="614"/>
                    <a:pt x="484" y="597"/>
                  </a:cubicBezTo>
                  <a:cubicBezTo>
                    <a:pt x="478" y="585"/>
                    <a:pt x="459" y="560"/>
                    <a:pt x="459" y="546"/>
                  </a:cubicBezTo>
                  <a:lnTo>
                    <a:pt x="459" y="546"/>
                  </a:lnTo>
                  <a:cubicBezTo>
                    <a:pt x="459" y="552"/>
                    <a:pt x="468" y="570"/>
                    <a:pt x="469" y="570"/>
                  </a:cubicBezTo>
                  <a:cubicBezTo>
                    <a:pt x="470" y="570"/>
                    <a:pt x="469" y="567"/>
                    <a:pt x="465" y="557"/>
                  </a:cubicBezTo>
                  <a:cubicBezTo>
                    <a:pt x="461" y="549"/>
                    <a:pt x="459" y="541"/>
                    <a:pt x="455" y="533"/>
                  </a:cubicBezTo>
                  <a:cubicBezTo>
                    <a:pt x="449" y="512"/>
                    <a:pt x="442" y="493"/>
                    <a:pt x="436" y="473"/>
                  </a:cubicBezTo>
                  <a:cubicBezTo>
                    <a:pt x="429" y="447"/>
                    <a:pt x="423" y="420"/>
                    <a:pt x="419" y="393"/>
                  </a:cubicBezTo>
                  <a:lnTo>
                    <a:pt x="419" y="393"/>
                  </a:lnTo>
                  <a:cubicBezTo>
                    <a:pt x="412" y="326"/>
                    <a:pt x="411" y="260"/>
                    <a:pt x="421" y="193"/>
                  </a:cubicBezTo>
                  <a:cubicBezTo>
                    <a:pt x="426" y="147"/>
                    <a:pt x="395" y="87"/>
                    <a:pt x="365" y="57"/>
                  </a:cubicBezTo>
                  <a:cubicBezTo>
                    <a:pt x="333" y="25"/>
                    <a:pt x="282" y="1"/>
                    <a:pt x="235" y="1"/>
                  </a:cubicBezTo>
                  <a:close/>
                </a:path>
              </a:pathLst>
            </a:custGeom>
            <a:solidFill>
              <a:srgbClr val="3A1F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20"/>
            <p:cNvSpPr/>
            <p:nvPr/>
          </p:nvSpPr>
          <p:spPr>
            <a:xfrm>
              <a:off x="9022300" y="3918425"/>
              <a:ext cx="12350" cy="29525"/>
            </a:xfrm>
            <a:custGeom>
              <a:avLst/>
              <a:gdLst/>
              <a:ahLst/>
              <a:cxnLst/>
              <a:rect l="l" t="t" r="r" b="b"/>
              <a:pathLst>
                <a:path w="494" h="1181" extrusionOk="0">
                  <a:moveTo>
                    <a:pt x="210" y="0"/>
                  </a:moveTo>
                  <a:cubicBezTo>
                    <a:pt x="207" y="0"/>
                    <a:pt x="205" y="1"/>
                    <a:pt x="203" y="1"/>
                  </a:cubicBezTo>
                  <a:cubicBezTo>
                    <a:pt x="109" y="4"/>
                    <a:pt x="0" y="86"/>
                    <a:pt x="12" y="193"/>
                  </a:cubicBezTo>
                  <a:cubicBezTo>
                    <a:pt x="40" y="458"/>
                    <a:pt x="69" y="723"/>
                    <a:pt x="97" y="989"/>
                  </a:cubicBezTo>
                  <a:cubicBezTo>
                    <a:pt x="104" y="1041"/>
                    <a:pt x="115" y="1085"/>
                    <a:pt x="153" y="1124"/>
                  </a:cubicBezTo>
                  <a:cubicBezTo>
                    <a:pt x="187" y="1157"/>
                    <a:pt x="238" y="1181"/>
                    <a:pt x="286" y="1181"/>
                  </a:cubicBezTo>
                  <a:cubicBezTo>
                    <a:pt x="287" y="1181"/>
                    <a:pt x="288" y="1181"/>
                    <a:pt x="289" y="1181"/>
                  </a:cubicBezTo>
                  <a:cubicBezTo>
                    <a:pt x="384" y="1176"/>
                    <a:pt x="493" y="1096"/>
                    <a:pt x="482" y="989"/>
                  </a:cubicBezTo>
                  <a:cubicBezTo>
                    <a:pt x="452" y="723"/>
                    <a:pt x="424" y="458"/>
                    <a:pt x="395" y="193"/>
                  </a:cubicBezTo>
                  <a:cubicBezTo>
                    <a:pt x="389" y="139"/>
                    <a:pt x="377" y="95"/>
                    <a:pt x="339" y="57"/>
                  </a:cubicBezTo>
                  <a:cubicBezTo>
                    <a:pt x="308" y="25"/>
                    <a:pt x="256" y="0"/>
                    <a:pt x="210" y="0"/>
                  </a:cubicBezTo>
                  <a:close/>
                </a:path>
              </a:pathLst>
            </a:custGeom>
            <a:solidFill>
              <a:srgbClr val="3A1F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20"/>
            <p:cNvSpPr/>
            <p:nvPr/>
          </p:nvSpPr>
          <p:spPr>
            <a:xfrm>
              <a:off x="9040950" y="4057400"/>
              <a:ext cx="14000" cy="19175"/>
            </a:xfrm>
            <a:custGeom>
              <a:avLst/>
              <a:gdLst/>
              <a:ahLst/>
              <a:cxnLst/>
              <a:rect l="l" t="t" r="r" b="b"/>
              <a:pathLst>
                <a:path w="560" h="767" extrusionOk="0">
                  <a:moveTo>
                    <a:pt x="194" y="0"/>
                  </a:moveTo>
                  <a:cubicBezTo>
                    <a:pt x="158" y="0"/>
                    <a:pt x="122" y="9"/>
                    <a:pt x="95" y="27"/>
                  </a:cubicBezTo>
                  <a:cubicBezTo>
                    <a:pt x="54" y="52"/>
                    <a:pt x="18" y="92"/>
                    <a:pt x="7" y="141"/>
                  </a:cubicBezTo>
                  <a:cubicBezTo>
                    <a:pt x="4" y="158"/>
                    <a:pt x="3" y="174"/>
                    <a:pt x="0" y="192"/>
                  </a:cubicBezTo>
                  <a:cubicBezTo>
                    <a:pt x="0" y="227"/>
                    <a:pt x="9" y="259"/>
                    <a:pt x="26" y="289"/>
                  </a:cubicBezTo>
                  <a:cubicBezTo>
                    <a:pt x="85" y="416"/>
                    <a:pt x="143" y="544"/>
                    <a:pt x="202" y="672"/>
                  </a:cubicBezTo>
                  <a:cubicBezTo>
                    <a:pt x="221" y="713"/>
                    <a:pt x="275" y="749"/>
                    <a:pt x="316" y="760"/>
                  </a:cubicBezTo>
                  <a:cubicBezTo>
                    <a:pt x="332" y="765"/>
                    <a:pt x="350" y="767"/>
                    <a:pt x="368" y="767"/>
                  </a:cubicBezTo>
                  <a:cubicBezTo>
                    <a:pt x="403" y="767"/>
                    <a:pt x="438" y="759"/>
                    <a:pt x="465" y="741"/>
                  </a:cubicBezTo>
                  <a:cubicBezTo>
                    <a:pt x="506" y="714"/>
                    <a:pt x="542" y="675"/>
                    <a:pt x="553" y="626"/>
                  </a:cubicBezTo>
                  <a:cubicBezTo>
                    <a:pt x="556" y="610"/>
                    <a:pt x="557" y="592"/>
                    <a:pt x="559" y="576"/>
                  </a:cubicBezTo>
                  <a:cubicBezTo>
                    <a:pt x="559" y="541"/>
                    <a:pt x="550" y="508"/>
                    <a:pt x="534" y="479"/>
                  </a:cubicBezTo>
                  <a:cubicBezTo>
                    <a:pt x="475" y="350"/>
                    <a:pt x="417" y="223"/>
                    <a:pt x="358" y="96"/>
                  </a:cubicBezTo>
                  <a:cubicBezTo>
                    <a:pt x="339" y="54"/>
                    <a:pt x="284" y="18"/>
                    <a:pt x="244" y="6"/>
                  </a:cubicBezTo>
                  <a:cubicBezTo>
                    <a:pt x="228" y="2"/>
                    <a:pt x="211" y="0"/>
                    <a:pt x="194" y="0"/>
                  </a:cubicBezTo>
                  <a:close/>
                </a:path>
              </a:pathLst>
            </a:custGeom>
            <a:solidFill>
              <a:srgbClr val="3A1F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20"/>
            <p:cNvSpPr/>
            <p:nvPr/>
          </p:nvSpPr>
          <p:spPr>
            <a:xfrm>
              <a:off x="9057875" y="3968275"/>
              <a:ext cx="12350" cy="29525"/>
            </a:xfrm>
            <a:custGeom>
              <a:avLst/>
              <a:gdLst/>
              <a:ahLst/>
              <a:cxnLst/>
              <a:rect l="l" t="t" r="r" b="b"/>
              <a:pathLst>
                <a:path w="494" h="1181" extrusionOk="0">
                  <a:moveTo>
                    <a:pt x="210" y="0"/>
                  </a:moveTo>
                  <a:cubicBezTo>
                    <a:pt x="208" y="0"/>
                    <a:pt x="205" y="0"/>
                    <a:pt x="203" y="0"/>
                  </a:cubicBezTo>
                  <a:cubicBezTo>
                    <a:pt x="109" y="5"/>
                    <a:pt x="1" y="86"/>
                    <a:pt x="12" y="193"/>
                  </a:cubicBezTo>
                  <a:cubicBezTo>
                    <a:pt x="40" y="457"/>
                    <a:pt x="70" y="723"/>
                    <a:pt x="98" y="988"/>
                  </a:cubicBezTo>
                  <a:cubicBezTo>
                    <a:pt x="104" y="1040"/>
                    <a:pt x="115" y="1085"/>
                    <a:pt x="155" y="1125"/>
                  </a:cubicBezTo>
                  <a:cubicBezTo>
                    <a:pt x="186" y="1156"/>
                    <a:pt x="238" y="1181"/>
                    <a:pt x="283" y="1181"/>
                  </a:cubicBezTo>
                  <a:cubicBezTo>
                    <a:pt x="285" y="1181"/>
                    <a:pt x="288" y="1181"/>
                    <a:pt x="290" y="1181"/>
                  </a:cubicBezTo>
                  <a:cubicBezTo>
                    <a:pt x="384" y="1175"/>
                    <a:pt x="493" y="1095"/>
                    <a:pt x="482" y="988"/>
                  </a:cubicBezTo>
                  <a:cubicBezTo>
                    <a:pt x="453" y="723"/>
                    <a:pt x="425" y="457"/>
                    <a:pt x="395" y="193"/>
                  </a:cubicBezTo>
                  <a:cubicBezTo>
                    <a:pt x="390" y="140"/>
                    <a:pt x="378" y="96"/>
                    <a:pt x="339" y="56"/>
                  </a:cubicBezTo>
                  <a:cubicBezTo>
                    <a:pt x="308" y="25"/>
                    <a:pt x="257" y="0"/>
                    <a:pt x="210" y="0"/>
                  </a:cubicBezTo>
                  <a:close/>
                </a:path>
              </a:pathLst>
            </a:custGeom>
            <a:solidFill>
              <a:srgbClr val="3A1F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20"/>
            <p:cNvSpPr/>
            <p:nvPr/>
          </p:nvSpPr>
          <p:spPr>
            <a:xfrm>
              <a:off x="9026175" y="3834075"/>
              <a:ext cx="16750" cy="36025"/>
            </a:xfrm>
            <a:custGeom>
              <a:avLst/>
              <a:gdLst/>
              <a:ahLst/>
              <a:cxnLst/>
              <a:rect l="l" t="t" r="r" b="b"/>
              <a:pathLst>
                <a:path w="670" h="1441" extrusionOk="0">
                  <a:moveTo>
                    <a:pt x="236" y="1"/>
                  </a:moveTo>
                  <a:cubicBezTo>
                    <a:pt x="234" y="1"/>
                    <a:pt x="232" y="1"/>
                    <a:pt x="230" y="1"/>
                  </a:cubicBezTo>
                  <a:cubicBezTo>
                    <a:pt x="118" y="6"/>
                    <a:pt x="48" y="86"/>
                    <a:pt x="38" y="193"/>
                  </a:cubicBezTo>
                  <a:cubicBezTo>
                    <a:pt x="1" y="592"/>
                    <a:pt x="91" y="996"/>
                    <a:pt x="286" y="1345"/>
                  </a:cubicBezTo>
                  <a:cubicBezTo>
                    <a:pt x="319" y="1405"/>
                    <a:pt x="387" y="1441"/>
                    <a:pt x="455" y="1441"/>
                  </a:cubicBezTo>
                  <a:cubicBezTo>
                    <a:pt x="488" y="1441"/>
                    <a:pt x="520" y="1432"/>
                    <a:pt x="548" y="1414"/>
                  </a:cubicBezTo>
                  <a:cubicBezTo>
                    <a:pt x="637" y="1357"/>
                    <a:pt x="669" y="1246"/>
                    <a:pt x="617" y="1152"/>
                  </a:cubicBezTo>
                  <a:cubicBezTo>
                    <a:pt x="595" y="1114"/>
                    <a:pt x="576" y="1075"/>
                    <a:pt x="557" y="1036"/>
                  </a:cubicBezTo>
                  <a:cubicBezTo>
                    <a:pt x="555" y="1031"/>
                    <a:pt x="537" y="988"/>
                    <a:pt x="536" y="988"/>
                  </a:cubicBezTo>
                  <a:lnTo>
                    <a:pt x="536" y="988"/>
                  </a:lnTo>
                  <a:cubicBezTo>
                    <a:pt x="536" y="988"/>
                    <a:pt x="537" y="990"/>
                    <a:pt x="539" y="996"/>
                  </a:cubicBezTo>
                  <a:cubicBezTo>
                    <a:pt x="532" y="980"/>
                    <a:pt x="525" y="962"/>
                    <a:pt x="519" y="946"/>
                  </a:cubicBezTo>
                  <a:cubicBezTo>
                    <a:pt x="488" y="862"/>
                    <a:pt x="463" y="775"/>
                    <a:pt x="445" y="687"/>
                  </a:cubicBezTo>
                  <a:cubicBezTo>
                    <a:pt x="440" y="665"/>
                    <a:pt x="436" y="644"/>
                    <a:pt x="432" y="623"/>
                  </a:cubicBezTo>
                  <a:cubicBezTo>
                    <a:pt x="431" y="618"/>
                    <a:pt x="427" y="591"/>
                    <a:pt x="425" y="578"/>
                  </a:cubicBezTo>
                  <a:lnTo>
                    <a:pt x="425" y="578"/>
                  </a:lnTo>
                  <a:cubicBezTo>
                    <a:pt x="425" y="575"/>
                    <a:pt x="421" y="533"/>
                    <a:pt x="420" y="527"/>
                  </a:cubicBezTo>
                  <a:cubicBezTo>
                    <a:pt x="418" y="505"/>
                    <a:pt x="417" y="483"/>
                    <a:pt x="416" y="462"/>
                  </a:cubicBezTo>
                  <a:cubicBezTo>
                    <a:pt x="411" y="373"/>
                    <a:pt x="413" y="282"/>
                    <a:pt x="421" y="193"/>
                  </a:cubicBezTo>
                  <a:cubicBezTo>
                    <a:pt x="431" y="95"/>
                    <a:pt x="331" y="1"/>
                    <a:pt x="236" y="1"/>
                  </a:cubicBezTo>
                  <a:close/>
                </a:path>
              </a:pathLst>
            </a:custGeom>
            <a:solidFill>
              <a:srgbClr val="3A1F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20"/>
            <p:cNvSpPr/>
            <p:nvPr/>
          </p:nvSpPr>
          <p:spPr>
            <a:xfrm>
              <a:off x="8992575" y="3680000"/>
              <a:ext cx="16675" cy="32725"/>
            </a:xfrm>
            <a:custGeom>
              <a:avLst/>
              <a:gdLst/>
              <a:ahLst/>
              <a:cxnLst/>
              <a:rect l="l" t="t" r="r" b="b"/>
              <a:pathLst>
                <a:path w="667" h="1309" extrusionOk="0">
                  <a:moveTo>
                    <a:pt x="424" y="514"/>
                  </a:moveTo>
                  <a:cubicBezTo>
                    <a:pt x="424" y="514"/>
                    <a:pt x="424" y="515"/>
                    <a:pt x="424" y="515"/>
                  </a:cubicBezTo>
                  <a:lnTo>
                    <a:pt x="424" y="515"/>
                  </a:lnTo>
                  <a:cubicBezTo>
                    <a:pt x="424" y="514"/>
                    <a:pt x="424" y="514"/>
                    <a:pt x="424" y="514"/>
                  </a:cubicBezTo>
                  <a:close/>
                  <a:moveTo>
                    <a:pt x="246" y="1"/>
                  </a:moveTo>
                  <a:cubicBezTo>
                    <a:pt x="243" y="1"/>
                    <a:pt x="241" y="1"/>
                    <a:pt x="238" y="1"/>
                  </a:cubicBezTo>
                  <a:cubicBezTo>
                    <a:pt x="123" y="6"/>
                    <a:pt x="60" y="85"/>
                    <a:pt x="46" y="192"/>
                  </a:cubicBezTo>
                  <a:cubicBezTo>
                    <a:pt x="0" y="544"/>
                    <a:pt x="88" y="914"/>
                    <a:pt x="277" y="1213"/>
                  </a:cubicBezTo>
                  <a:cubicBezTo>
                    <a:pt x="313" y="1271"/>
                    <a:pt x="380" y="1309"/>
                    <a:pt x="447" y="1309"/>
                  </a:cubicBezTo>
                  <a:cubicBezTo>
                    <a:pt x="479" y="1309"/>
                    <a:pt x="510" y="1300"/>
                    <a:pt x="539" y="1281"/>
                  </a:cubicBezTo>
                  <a:cubicBezTo>
                    <a:pt x="628" y="1224"/>
                    <a:pt x="666" y="1111"/>
                    <a:pt x="608" y="1019"/>
                  </a:cubicBezTo>
                  <a:cubicBezTo>
                    <a:pt x="586" y="985"/>
                    <a:pt x="566" y="949"/>
                    <a:pt x="547" y="912"/>
                  </a:cubicBezTo>
                  <a:cubicBezTo>
                    <a:pt x="538" y="896"/>
                    <a:pt x="530" y="879"/>
                    <a:pt x="522" y="863"/>
                  </a:cubicBezTo>
                  <a:cubicBezTo>
                    <a:pt x="521" y="858"/>
                    <a:pt x="514" y="845"/>
                    <a:pt x="509" y="837"/>
                  </a:cubicBezTo>
                  <a:lnTo>
                    <a:pt x="509" y="837"/>
                  </a:lnTo>
                  <a:cubicBezTo>
                    <a:pt x="477" y="771"/>
                    <a:pt x="459" y="692"/>
                    <a:pt x="443" y="621"/>
                  </a:cubicBezTo>
                  <a:cubicBezTo>
                    <a:pt x="436" y="589"/>
                    <a:pt x="428" y="555"/>
                    <a:pt x="425" y="521"/>
                  </a:cubicBezTo>
                  <a:lnTo>
                    <a:pt x="425" y="521"/>
                  </a:lnTo>
                  <a:cubicBezTo>
                    <a:pt x="424" y="509"/>
                    <a:pt x="423" y="492"/>
                    <a:pt x="423" y="487"/>
                  </a:cubicBezTo>
                  <a:cubicBezTo>
                    <a:pt x="420" y="467"/>
                    <a:pt x="419" y="446"/>
                    <a:pt x="419" y="425"/>
                  </a:cubicBezTo>
                  <a:cubicBezTo>
                    <a:pt x="415" y="347"/>
                    <a:pt x="420" y="269"/>
                    <a:pt x="429" y="192"/>
                  </a:cubicBezTo>
                  <a:cubicBezTo>
                    <a:pt x="443" y="95"/>
                    <a:pt x="338" y="1"/>
                    <a:pt x="246" y="1"/>
                  </a:cubicBezTo>
                  <a:close/>
                </a:path>
              </a:pathLst>
            </a:custGeom>
            <a:solidFill>
              <a:srgbClr val="3A1F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20"/>
            <p:cNvSpPr/>
            <p:nvPr/>
          </p:nvSpPr>
          <p:spPr>
            <a:xfrm>
              <a:off x="8996775" y="3595875"/>
              <a:ext cx="14850" cy="22525"/>
            </a:xfrm>
            <a:custGeom>
              <a:avLst/>
              <a:gdLst/>
              <a:ahLst/>
              <a:cxnLst/>
              <a:rect l="l" t="t" r="r" b="b"/>
              <a:pathLst>
                <a:path w="594" h="901" extrusionOk="0">
                  <a:moveTo>
                    <a:pt x="200" y="0"/>
                  </a:moveTo>
                  <a:cubicBezTo>
                    <a:pt x="183" y="0"/>
                    <a:pt x="167" y="2"/>
                    <a:pt x="152" y="7"/>
                  </a:cubicBezTo>
                  <a:cubicBezTo>
                    <a:pt x="105" y="21"/>
                    <a:pt x="60" y="51"/>
                    <a:pt x="37" y="95"/>
                  </a:cubicBezTo>
                  <a:cubicBezTo>
                    <a:pt x="13" y="138"/>
                    <a:pt x="0" y="194"/>
                    <a:pt x="17" y="243"/>
                  </a:cubicBezTo>
                  <a:cubicBezTo>
                    <a:pt x="81" y="415"/>
                    <a:pt x="143" y="588"/>
                    <a:pt x="207" y="760"/>
                  </a:cubicBezTo>
                  <a:cubicBezTo>
                    <a:pt x="223" y="807"/>
                    <a:pt x="249" y="847"/>
                    <a:pt x="294" y="874"/>
                  </a:cubicBezTo>
                  <a:cubicBezTo>
                    <a:pt x="322" y="891"/>
                    <a:pt x="359" y="901"/>
                    <a:pt x="394" y="901"/>
                  </a:cubicBezTo>
                  <a:cubicBezTo>
                    <a:pt x="411" y="901"/>
                    <a:pt x="427" y="898"/>
                    <a:pt x="442" y="893"/>
                  </a:cubicBezTo>
                  <a:cubicBezTo>
                    <a:pt x="489" y="878"/>
                    <a:pt x="534" y="850"/>
                    <a:pt x="557" y="805"/>
                  </a:cubicBezTo>
                  <a:cubicBezTo>
                    <a:pt x="580" y="762"/>
                    <a:pt x="594" y="705"/>
                    <a:pt x="576" y="658"/>
                  </a:cubicBezTo>
                  <a:cubicBezTo>
                    <a:pt x="513" y="485"/>
                    <a:pt x="450" y="313"/>
                    <a:pt x="387" y="141"/>
                  </a:cubicBezTo>
                  <a:cubicBezTo>
                    <a:pt x="370" y="93"/>
                    <a:pt x="344" y="53"/>
                    <a:pt x="300" y="26"/>
                  </a:cubicBezTo>
                  <a:cubicBezTo>
                    <a:pt x="271" y="10"/>
                    <a:pt x="235" y="0"/>
                    <a:pt x="200" y="0"/>
                  </a:cubicBezTo>
                  <a:close/>
                </a:path>
              </a:pathLst>
            </a:custGeom>
            <a:solidFill>
              <a:srgbClr val="3A1F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20"/>
            <p:cNvSpPr/>
            <p:nvPr/>
          </p:nvSpPr>
          <p:spPr>
            <a:xfrm>
              <a:off x="8949500" y="3590725"/>
              <a:ext cx="18275" cy="42200"/>
            </a:xfrm>
            <a:custGeom>
              <a:avLst/>
              <a:gdLst/>
              <a:ahLst/>
              <a:cxnLst/>
              <a:rect l="l" t="t" r="r" b="b"/>
              <a:pathLst>
                <a:path w="731" h="1688" extrusionOk="0">
                  <a:moveTo>
                    <a:pt x="206" y="1"/>
                  </a:moveTo>
                  <a:cubicBezTo>
                    <a:pt x="190" y="1"/>
                    <a:pt x="174" y="3"/>
                    <a:pt x="159" y="7"/>
                  </a:cubicBezTo>
                  <a:cubicBezTo>
                    <a:pt x="56" y="36"/>
                    <a:pt x="1" y="142"/>
                    <a:pt x="25" y="244"/>
                  </a:cubicBezTo>
                  <a:cubicBezTo>
                    <a:pt x="128" y="678"/>
                    <a:pt x="233" y="1113"/>
                    <a:pt x="337" y="1547"/>
                  </a:cubicBezTo>
                  <a:cubicBezTo>
                    <a:pt x="357" y="1632"/>
                    <a:pt x="440" y="1688"/>
                    <a:pt x="524" y="1688"/>
                  </a:cubicBezTo>
                  <a:cubicBezTo>
                    <a:pt x="540" y="1688"/>
                    <a:pt x="557" y="1685"/>
                    <a:pt x="572" y="1681"/>
                  </a:cubicBezTo>
                  <a:cubicBezTo>
                    <a:pt x="676" y="1653"/>
                    <a:pt x="730" y="1546"/>
                    <a:pt x="706" y="1446"/>
                  </a:cubicBezTo>
                  <a:cubicBezTo>
                    <a:pt x="603" y="1011"/>
                    <a:pt x="499" y="576"/>
                    <a:pt x="394" y="142"/>
                  </a:cubicBezTo>
                  <a:cubicBezTo>
                    <a:pt x="375" y="57"/>
                    <a:pt x="291" y="1"/>
                    <a:pt x="206" y="1"/>
                  </a:cubicBezTo>
                  <a:close/>
                </a:path>
              </a:pathLst>
            </a:custGeom>
            <a:solidFill>
              <a:srgbClr val="7744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20"/>
            <p:cNvSpPr/>
            <p:nvPr/>
          </p:nvSpPr>
          <p:spPr>
            <a:xfrm>
              <a:off x="8932550" y="3622775"/>
              <a:ext cx="16625" cy="35850"/>
            </a:xfrm>
            <a:custGeom>
              <a:avLst/>
              <a:gdLst/>
              <a:ahLst/>
              <a:cxnLst/>
              <a:rect l="l" t="t" r="r" b="b"/>
              <a:pathLst>
                <a:path w="665" h="1434" extrusionOk="0">
                  <a:moveTo>
                    <a:pt x="207" y="1"/>
                  </a:moveTo>
                  <a:cubicBezTo>
                    <a:pt x="191" y="1"/>
                    <a:pt x="174" y="3"/>
                    <a:pt x="158" y="8"/>
                  </a:cubicBezTo>
                  <a:cubicBezTo>
                    <a:pt x="56" y="41"/>
                    <a:pt x="0" y="139"/>
                    <a:pt x="24" y="245"/>
                  </a:cubicBezTo>
                  <a:cubicBezTo>
                    <a:pt x="106" y="594"/>
                    <a:pt x="189" y="943"/>
                    <a:pt x="270" y="1292"/>
                  </a:cubicBezTo>
                  <a:cubicBezTo>
                    <a:pt x="289" y="1373"/>
                    <a:pt x="374" y="1434"/>
                    <a:pt x="458" y="1434"/>
                  </a:cubicBezTo>
                  <a:cubicBezTo>
                    <a:pt x="474" y="1434"/>
                    <a:pt x="491" y="1432"/>
                    <a:pt x="507" y="1427"/>
                  </a:cubicBezTo>
                  <a:cubicBezTo>
                    <a:pt x="609" y="1393"/>
                    <a:pt x="665" y="1294"/>
                    <a:pt x="641" y="1190"/>
                  </a:cubicBezTo>
                  <a:cubicBezTo>
                    <a:pt x="558" y="841"/>
                    <a:pt x="476" y="492"/>
                    <a:pt x="395" y="142"/>
                  </a:cubicBezTo>
                  <a:cubicBezTo>
                    <a:pt x="376" y="61"/>
                    <a:pt x="291" y="1"/>
                    <a:pt x="207" y="1"/>
                  </a:cubicBezTo>
                  <a:close/>
                </a:path>
              </a:pathLst>
            </a:custGeom>
            <a:solidFill>
              <a:srgbClr val="7744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20"/>
            <p:cNvSpPr/>
            <p:nvPr/>
          </p:nvSpPr>
          <p:spPr>
            <a:xfrm>
              <a:off x="8942925" y="3722400"/>
              <a:ext cx="20600" cy="32075"/>
            </a:xfrm>
            <a:custGeom>
              <a:avLst/>
              <a:gdLst/>
              <a:ahLst/>
              <a:cxnLst/>
              <a:rect l="l" t="t" r="r" b="b"/>
              <a:pathLst>
                <a:path w="824" h="1283" extrusionOk="0">
                  <a:moveTo>
                    <a:pt x="223" y="1"/>
                  </a:moveTo>
                  <a:cubicBezTo>
                    <a:pt x="207" y="1"/>
                    <a:pt x="190" y="3"/>
                    <a:pt x="175" y="8"/>
                  </a:cubicBezTo>
                  <a:cubicBezTo>
                    <a:pt x="87" y="36"/>
                    <a:pt x="0" y="144"/>
                    <a:pt x="41" y="244"/>
                  </a:cubicBezTo>
                  <a:cubicBezTo>
                    <a:pt x="165" y="543"/>
                    <a:pt x="289" y="842"/>
                    <a:pt x="413" y="1141"/>
                  </a:cubicBezTo>
                  <a:cubicBezTo>
                    <a:pt x="433" y="1190"/>
                    <a:pt x="454" y="1229"/>
                    <a:pt x="501" y="1256"/>
                  </a:cubicBezTo>
                  <a:cubicBezTo>
                    <a:pt x="528" y="1272"/>
                    <a:pt x="565" y="1282"/>
                    <a:pt x="600" y="1282"/>
                  </a:cubicBezTo>
                  <a:cubicBezTo>
                    <a:pt x="617" y="1282"/>
                    <a:pt x="633" y="1280"/>
                    <a:pt x="648" y="1275"/>
                  </a:cubicBezTo>
                  <a:cubicBezTo>
                    <a:pt x="737" y="1247"/>
                    <a:pt x="824" y="1139"/>
                    <a:pt x="783" y="1039"/>
                  </a:cubicBezTo>
                  <a:cubicBezTo>
                    <a:pt x="658" y="740"/>
                    <a:pt x="535" y="441"/>
                    <a:pt x="411" y="142"/>
                  </a:cubicBezTo>
                  <a:cubicBezTo>
                    <a:pt x="391" y="93"/>
                    <a:pt x="369" y="54"/>
                    <a:pt x="324" y="27"/>
                  </a:cubicBezTo>
                  <a:cubicBezTo>
                    <a:pt x="295" y="11"/>
                    <a:pt x="259" y="1"/>
                    <a:pt x="223" y="1"/>
                  </a:cubicBezTo>
                  <a:close/>
                </a:path>
              </a:pathLst>
            </a:custGeom>
            <a:solidFill>
              <a:srgbClr val="7744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20"/>
            <p:cNvSpPr/>
            <p:nvPr/>
          </p:nvSpPr>
          <p:spPr>
            <a:xfrm>
              <a:off x="8972650" y="3715775"/>
              <a:ext cx="16225" cy="29225"/>
            </a:xfrm>
            <a:custGeom>
              <a:avLst/>
              <a:gdLst/>
              <a:ahLst/>
              <a:cxnLst/>
              <a:rect l="l" t="t" r="r" b="b"/>
              <a:pathLst>
                <a:path w="649" h="1169" extrusionOk="0">
                  <a:moveTo>
                    <a:pt x="213" y="1"/>
                  </a:moveTo>
                  <a:cubicBezTo>
                    <a:pt x="197" y="1"/>
                    <a:pt x="180" y="3"/>
                    <a:pt x="163" y="8"/>
                  </a:cubicBezTo>
                  <a:cubicBezTo>
                    <a:pt x="65" y="40"/>
                    <a:pt x="0" y="141"/>
                    <a:pt x="30" y="245"/>
                  </a:cubicBezTo>
                  <a:cubicBezTo>
                    <a:pt x="102" y="505"/>
                    <a:pt x="176" y="766"/>
                    <a:pt x="250" y="1026"/>
                  </a:cubicBezTo>
                  <a:cubicBezTo>
                    <a:pt x="272" y="1106"/>
                    <a:pt x="353" y="1168"/>
                    <a:pt x="436" y="1168"/>
                  </a:cubicBezTo>
                  <a:cubicBezTo>
                    <a:pt x="452" y="1168"/>
                    <a:pt x="469" y="1166"/>
                    <a:pt x="485" y="1161"/>
                  </a:cubicBezTo>
                  <a:cubicBezTo>
                    <a:pt x="585" y="1129"/>
                    <a:pt x="648" y="1027"/>
                    <a:pt x="620" y="924"/>
                  </a:cubicBezTo>
                  <a:cubicBezTo>
                    <a:pt x="547" y="664"/>
                    <a:pt x="473" y="403"/>
                    <a:pt x="399" y="143"/>
                  </a:cubicBezTo>
                  <a:cubicBezTo>
                    <a:pt x="377" y="63"/>
                    <a:pt x="297" y="1"/>
                    <a:pt x="213" y="1"/>
                  </a:cubicBezTo>
                  <a:close/>
                </a:path>
              </a:pathLst>
            </a:custGeom>
            <a:solidFill>
              <a:srgbClr val="7744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20"/>
            <p:cNvSpPr/>
            <p:nvPr/>
          </p:nvSpPr>
          <p:spPr>
            <a:xfrm>
              <a:off x="8991050" y="3811275"/>
              <a:ext cx="18100" cy="55625"/>
            </a:xfrm>
            <a:custGeom>
              <a:avLst/>
              <a:gdLst/>
              <a:ahLst/>
              <a:cxnLst/>
              <a:rect l="l" t="t" r="r" b="b"/>
              <a:pathLst>
                <a:path w="724" h="2225" extrusionOk="0">
                  <a:moveTo>
                    <a:pt x="192" y="1"/>
                  </a:moveTo>
                  <a:cubicBezTo>
                    <a:pt x="96" y="1"/>
                    <a:pt x="0" y="62"/>
                    <a:pt x="0" y="186"/>
                  </a:cubicBezTo>
                  <a:cubicBezTo>
                    <a:pt x="2" y="831"/>
                    <a:pt x="108" y="1474"/>
                    <a:pt x="320" y="2084"/>
                  </a:cubicBezTo>
                  <a:cubicBezTo>
                    <a:pt x="349" y="2166"/>
                    <a:pt x="421" y="2225"/>
                    <a:pt x="506" y="2225"/>
                  </a:cubicBezTo>
                  <a:cubicBezTo>
                    <a:pt x="522" y="2225"/>
                    <a:pt x="539" y="2223"/>
                    <a:pt x="557" y="2218"/>
                  </a:cubicBezTo>
                  <a:cubicBezTo>
                    <a:pt x="651" y="2192"/>
                    <a:pt x="723" y="2080"/>
                    <a:pt x="690" y="1982"/>
                  </a:cubicBezTo>
                  <a:cubicBezTo>
                    <a:pt x="489" y="1403"/>
                    <a:pt x="386" y="800"/>
                    <a:pt x="385" y="186"/>
                  </a:cubicBezTo>
                  <a:cubicBezTo>
                    <a:pt x="384" y="62"/>
                    <a:pt x="288" y="1"/>
                    <a:pt x="192" y="1"/>
                  </a:cubicBezTo>
                  <a:close/>
                </a:path>
              </a:pathLst>
            </a:custGeom>
            <a:solidFill>
              <a:srgbClr val="7744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20"/>
            <p:cNvSpPr/>
            <p:nvPr/>
          </p:nvSpPr>
          <p:spPr>
            <a:xfrm>
              <a:off x="9016925" y="3744525"/>
              <a:ext cx="12325" cy="29500"/>
            </a:xfrm>
            <a:custGeom>
              <a:avLst/>
              <a:gdLst/>
              <a:ahLst/>
              <a:cxnLst/>
              <a:rect l="l" t="t" r="r" b="b"/>
              <a:pathLst>
                <a:path w="493" h="1180" extrusionOk="0">
                  <a:moveTo>
                    <a:pt x="211" y="0"/>
                  </a:moveTo>
                  <a:cubicBezTo>
                    <a:pt x="208" y="0"/>
                    <a:pt x="206" y="0"/>
                    <a:pt x="204" y="0"/>
                  </a:cubicBezTo>
                  <a:cubicBezTo>
                    <a:pt x="108" y="4"/>
                    <a:pt x="0" y="84"/>
                    <a:pt x="12" y="191"/>
                  </a:cubicBezTo>
                  <a:cubicBezTo>
                    <a:pt x="40" y="457"/>
                    <a:pt x="69" y="722"/>
                    <a:pt x="98" y="988"/>
                  </a:cubicBezTo>
                  <a:cubicBezTo>
                    <a:pt x="103" y="1040"/>
                    <a:pt x="115" y="1085"/>
                    <a:pt x="154" y="1123"/>
                  </a:cubicBezTo>
                  <a:cubicBezTo>
                    <a:pt x="186" y="1155"/>
                    <a:pt x="237" y="1179"/>
                    <a:pt x="283" y="1179"/>
                  </a:cubicBezTo>
                  <a:cubicBezTo>
                    <a:pt x="285" y="1179"/>
                    <a:pt x="287" y="1179"/>
                    <a:pt x="289" y="1179"/>
                  </a:cubicBezTo>
                  <a:cubicBezTo>
                    <a:pt x="385" y="1175"/>
                    <a:pt x="493" y="1094"/>
                    <a:pt x="482" y="988"/>
                  </a:cubicBezTo>
                  <a:cubicBezTo>
                    <a:pt x="452" y="722"/>
                    <a:pt x="424" y="457"/>
                    <a:pt x="395" y="191"/>
                  </a:cubicBezTo>
                  <a:cubicBezTo>
                    <a:pt x="390" y="139"/>
                    <a:pt x="377" y="95"/>
                    <a:pt x="339" y="56"/>
                  </a:cubicBezTo>
                  <a:cubicBezTo>
                    <a:pt x="307" y="25"/>
                    <a:pt x="256" y="0"/>
                    <a:pt x="211" y="0"/>
                  </a:cubicBezTo>
                  <a:close/>
                </a:path>
              </a:pathLst>
            </a:custGeom>
            <a:solidFill>
              <a:srgbClr val="7744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20"/>
            <p:cNvSpPr/>
            <p:nvPr/>
          </p:nvSpPr>
          <p:spPr>
            <a:xfrm>
              <a:off x="8964375" y="3817300"/>
              <a:ext cx="13775" cy="42775"/>
            </a:xfrm>
            <a:custGeom>
              <a:avLst/>
              <a:gdLst/>
              <a:ahLst/>
              <a:cxnLst/>
              <a:rect l="l" t="t" r="r" b="b"/>
              <a:pathLst>
                <a:path w="551" h="1711" extrusionOk="0">
                  <a:moveTo>
                    <a:pt x="204" y="1"/>
                  </a:moveTo>
                  <a:cubicBezTo>
                    <a:pt x="109" y="1"/>
                    <a:pt x="0" y="89"/>
                    <a:pt x="12" y="192"/>
                  </a:cubicBezTo>
                  <a:cubicBezTo>
                    <a:pt x="60" y="635"/>
                    <a:pt x="107" y="1077"/>
                    <a:pt x="156" y="1520"/>
                  </a:cubicBezTo>
                  <a:cubicBezTo>
                    <a:pt x="167" y="1622"/>
                    <a:pt x="236" y="1711"/>
                    <a:pt x="348" y="1711"/>
                  </a:cubicBezTo>
                  <a:cubicBezTo>
                    <a:pt x="442" y="1711"/>
                    <a:pt x="550" y="1623"/>
                    <a:pt x="539" y="1520"/>
                  </a:cubicBezTo>
                  <a:cubicBezTo>
                    <a:pt x="492" y="1077"/>
                    <a:pt x="443" y="635"/>
                    <a:pt x="395" y="192"/>
                  </a:cubicBezTo>
                  <a:cubicBezTo>
                    <a:pt x="385" y="89"/>
                    <a:pt x="315" y="1"/>
                    <a:pt x="204" y="1"/>
                  </a:cubicBezTo>
                  <a:close/>
                </a:path>
              </a:pathLst>
            </a:custGeom>
            <a:solidFill>
              <a:srgbClr val="7744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20"/>
            <p:cNvSpPr/>
            <p:nvPr/>
          </p:nvSpPr>
          <p:spPr>
            <a:xfrm>
              <a:off x="8971625" y="3954150"/>
              <a:ext cx="16525" cy="35875"/>
            </a:xfrm>
            <a:custGeom>
              <a:avLst/>
              <a:gdLst/>
              <a:ahLst/>
              <a:cxnLst/>
              <a:rect l="l" t="t" r="r" b="b"/>
              <a:pathLst>
                <a:path w="661" h="1435" extrusionOk="0">
                  <a:moveTo>
                    <a:pt x="208" y="0"/>
                  </a:moveTo>
                  <a:cubicBezTo>
                    <a:pt x="191" y="0"/>
                    <a:pt x="175" y="3"/>
                    <a:pt x="158" y="8"/>
                  </a:cubicBezTo>
                  <a:cubicBezTo>
                    <a:pt x="57" y="41"/>
                    <a:pt x="1" y="139"/>
                    <a:pt x="25" y="245"/>
                  </a:cubicBezTo>
                  <a:cubicBezTo>
                    <a:pt x="105" y="593"/>
                    <a:pt x="185" y="943"/>
                    <a:pt x="265" y="1292"/>
                  </a:cubicBezTo>
                  <a:cubicBezTo>
                    <a:pt x="285" y="1374"/>
                    <a:pt x="369" y="1435"/>
                    <a:pt x="453" y="1435"/>
                  </a:cubicBezTo>
                  <a:cubicBezTo>
                    <a:pt x="470" y="1435"/>
                    <a:pt x="486" y="1432"/>
                    <a:pt x="502" y="1427"/>
                  </a:cubicBezTo>
                  <a:cubicBezTo>
                    <a:pt x="604" y="1394"/>
                    <a:pt x="660" y="1296"/>
                    <a:pt x="636" y="1190"/>
                  </a:cubicBezTo>
                  <a:cubicBezTo>
                    <a:pt x="556" y="842"/>
                    <a:pt x="476" y="492"/>
                    <a:pt x="395" y="141"/>
                  </a:cubicBezTo>
                  <a:cubicBezTo>
                    <a:pt x="376" y="61"/>
                    <a:pt x="291" y="0"/>
                    <a:pt x="208" y="0"/>
                  </a:cubicBezTo>
                  <a:close/>
                </a:path>
              </a:pathLst>
            </a:custGeom>
            <a:solidFill>
              <a:srgbClr val="7744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20"/>
            <p:cNvSpPr/>
            <p:nvPr/>
          </p:nvSpPr>
          <p:spPr>
            <a:xfrm>
              <a:off x="8984000" y="4033225"/>
              <a:ext cx="16000" cy="25925"/>
            </a:xfrm>
            <a:custGeom>
              <a:avLst/>
              <a:gdLst/>
              <a:ahLst/>
              <a:cxnLst/>
              <a:rect l="l" t="t" r="r" b="b"/>
              <a:pathLst>
                <a:path w="640" h="1037" extrusionOk="0">
                  <a:moveTo>
                    <a:pt x="217" y="1"/>
                  </a:moveTo>
                  <a:cubicBezTo>
                    <a:pt x="201" y="1"/>
                    <a:pt x="184" y="3"/>
                    <a:pt x="168" y="8"/>
                  </a:cubicBezTo>
                  <a:cubicBezTo>
                    <a:pt x="71" y="40"/>
                    <a:pt x="1" y="142"/>
                    <a:pt x="33" y="245"/>
                  </a:cubicBezTo>
                  <a:cubicBezTo>
                    <a:pt x="101" y="462"/>
                    <a:pt x="169" y="678"/>
                    <a:pt x="238" y="895"/>
                  </a:cubicBezTo>
                  <a:cubicBezTo>
                    <a:pt x="263" y="974"/>
                    <a:pt x="339" y="1036"/>
                    <a:pt x="422" y="1036"/>
                  </a:cubicBezTo>
                  <a:cubicBezTo>
                    <a:pt x="439" y="1036"/>
                    <a:pt x="456" y="1034"/>
                    <a:pt x="473" y="1028"/>
                  </a:cubicBezTo>
                  <a:cubicBezTo>
                    <a:pt x="570" y="998"/>
                    <a:pt x="640" y="895"/>
                    <a:pt x="608" y="793"/>
                  </a:cubicBezTo>
                  <a:cubicBezTo>
                    <a:pt x="539" y="576"/>
                    <a:pt x="472" y="360"/>
                    <a:pt x="403" y="143"/>
                  </a:cubicBezTo>
                  <a:cubicBezTo>
                    <a:pt x="378" y="64"/>
                    <a:pt x="301" y="1"/>
                    <a:pt x="217" y="1"/>
                  </a:cubicBezTo>
                  <a:close/>
                </a:path>
              </a:pathLst>
            </a:custGeom>
            <a:solidFill>
              <a:srgbClr val="7744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20"/>
            <p:cNvSpPr/>
            <p:nvPr/>
          </p:nvSpPr>
          <p:spPr>
            <a:xfrm>
              <a:off x="8993050" y="3894750"/>
              <a:ext cx="10950" cy="19575"/>
            </a:xfrm>
            <a:custGeom>
              <a:avLst/>
              <a:gdLst/>
              <a:ahLst/>
              <a:cxnLst/>
              <a:rect l="l" t="t" r="r" b="b"/>
              <a:pathLst>
                <a:path w="438" h="783" extrusionOk="0">
                  <a:moveTo>
                    <a:pt x="200" y="0"/>
                  </a:moveTo>
                  <a:cubicBezTo>
                    <a:pt x="199" y="0"/>
                    <a:pt x="198" y="0"/>
                    <a:pt x="196" y="0"/>
                  </a:cubicBezTo>
                  <a:cubicBezTo>
                    <a:pt x="147" y="3"/>
                    <a:pt x="96" y="20"/>
                    <a:pt x="62" y="56"/>
                  </a:cubicBezTo>
                  <a:cubicBezTo>
                    <a:pt x="30" y="92"/>
                    <a:pt x="0" y="143"/>
                    <a:pt x="6" y="193"/>
                  </a:cubicBezTo>
                  <a:cubicBezTo>
                    <a:pt x="20" y="325"/>
                    <a:pt x="34" y="457"/>
                    <a:pt x="49" y="591"/>
                  </a:cubicBezTo>
                  <a:cubicBezTo>
                    <a:pt x="48" y="617"/>
                    <a:pt x="53" y="642"/>
                    <a:pt x="65" y="665"/>
                  </a:cubicBezTo>
                  <a:cubicBezTo>
                    <a:pt x="73" y="688"/>
                    <a:pt x="86" y="708"/>
                    <a:pt x="105" y="726"/>
                  </a:cubicBezTo>
                  <a:cubicBezTo>
                    <a:pt x="136" y="758"/>
                    <a:pt x="188" y="782"/>
                    <a:pt x="233" y="782"/>
                  </a:cubicBezTo>
                  <a:cubicBezTo>
                    <a:pt x="235" y="782"/>
                    <a:pt x="238" y="782"/>
                    <a:pt x="240" y="782"/>
                  </a:cubicBezTo>
                  <a:cubicBezTo>
                    <a:pt x="289" y="780"/>
                    <a:pt x="342" y="764"/>
                    <a:pt x="376" y="726"/>
                  </a:cubicBezTo>
                  <a:cubicBezTo>
                    <a:pt x="408" y="690"/>
                    <a:pt x="437" y="640"/>
                    <a:pt x="432" y="590"/>
                  </a:cubicBezTo>
                  <a:cubicBezTo>
                    <a:pt x="418" y="457"/>
                    <a:pt x="403" y="325"/>
                    <a:pt x="389" y="193"/>
                  </a:cubicBezTo>
                  <a:cubicBezTo>
                    <a:pt x="390" y="166"/>
                    <a:pt x="385" y="142"/>
                    <a:pt x="372" y="119"/>
                  </a:cubicBezTo>
                  <a:cubicBezTo>
                    <a:pt x="365" y="95"/>
                    <a:pt x="352" y="74"/>
                    <a:pt x="333" y="56"/>
                  </a:cubicBezTo>
                  <a:cubicBezTo>
                    <a:pt x="300" y="24"/>
                    <a:pt x="248" y="0"/>
                    <a:pt x="200" y="0"/>
                  </a:cubicBezTo>
                  <a:close/>
                </a:path>
              </a:pathLst>
            </a:custGeom>
            <a:solidFill>
              <a:srgbClr val="7744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20"/>
            <p:cNvSpPr/>
            <p:nvPr/>
          </p:nvSpPr>
          <p:spPr>
            <a:xfrm>
              <a:off x="9012525" y="4030450"/>
              <a:ext cx="22850" cy="38150"/>
            </a:xfrm>
            <a:custGeom>
              <a:avLst/>
              <a:gdLst/>
              <a:ahLst/>
              <a:cxnLst/>
              <a:rect l="l" t="t" r="r" b="b"/>
              <a:pathLst>
                <a:path w="914" h="1526" extrusionOk="0">
                  <a:moveTo>
                    <a:pt x="229" y="1"/>
                  </a:moveTo>
                  <a:cubicBezTo>
                    <a:pt x="211" y="1"/>
                    <a:pt x="193" y="4"/>
                    <a:pt x="175" y="10"/>
                  </a:cubicBezTo>
                  <a:cubicBezTo>
                    <a:pt x="86" y="38"/>
                    <a:pt x="1" y="146"/>
                    <a:pt x="41" y="245"/>
                  </a:cubicBezTo>
                  <a:cubicBezTo>
                    <a:pt x="195" y="625"/>
                    <a:pt x="349" y="1004"/>
                    <a:pt x="503" y="1384"/>
                  </a:cubicBezTo>
                  <a:cubicBezTo>
                    <a:pt x="534" y="1461"/>
                    <a:pt x="603" y="1526"/>
                    <a:pt x="686" y="1526"/>
                  </a:cubicBezTo>
                  <a:cubicBezTo>
                    <a:pt x="703" y="1526"/>
                    <a:pt x="721" y="1523"/>
                    <a:pt x="739" y="1517"/>
                  </a:cubicBezTo>
                  <a:cubicBezTo>
                    <a:pt x="828" y="1488"/>
                    <a:pt x="913" y="1381"/>
                    <a:pt x="873" y="1282"/>
                  </a:cubicBezTo>
                  <a:cubicBezTo>
                    <a:pt x="719" y="902"/>
                    <a:pt x="565" y="523"/>
                    <a:pt x="411" y="144"/>
                  </a:cubicBezTo>
                  <a:cubicBezTo>
                    <a:pt x="380" y="67"/>
                    <a:pt x="312" y="1"/>
                    <a:pt x="229" y="1"/>
                  </a:cubicBezTo>
                  <a:close/>
                </a:path>
              </a:pathLst>
            </a:custGeom>
            <a:solidFill>
              <a:srgbClr val="7744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20"/>
            <p:cNvSpPr/>
            <p:nvPr/>
          </p:nvSpPr>
          <p:spPr>
            <a:xfrm>
              <a:off x="7075200" y="4200700"/>
              <a:ext cx="1129725" cy="614725"/>
            </a:xfrm>
            <a:custGeom>
              <a:avLst/>
              <a:gdLst/>
              <a:ahLst/>
              <a:cxnLst/>
              <a:rect l="l" t="t" r="r" b="b"/>
              <a:pathLst>
                <a:path w="45189" h="24589" extrusionOk="0">
                  <a:moveTo>
                    <a:pt x="21221" y="1"/>
                  </a:moveTo>
                  <a:cubicBezTo>
                    <a:pt x="19757" y="1"/>
                    <a:pt x="18295" y="163"/>
                    <a:pt x="16846" y="406"/>
                  </a:cubicBezTo>
                  <a:cubicBezTo>
                    <a:pt x="14425" y="811"/>
                    <a:pt x="12027" y="1376"/>
                    <a:pt x="9626" y="1886"/>
                  </a:cubicBezTo>
                  <a:cubicBezTo>
                    <a:pt x="7200" y="2402"/>
                    <a:pt x="4774" y="2918"/>
                    <a:pt x="2348" y="3433"/>
                  </a:cubicBezTo>
                  <a:cubicBezTo>
                    <a:pt x="1741" y="3562"/>
                    <a:pt x="1135" y="3692"/>
                    <a:pt x="527" y="3820"/>
                  </a:cubicBezTo>
                  <a:cubicBezTo>
                    <a:pt x="1" y="3932"/>
                    <a:pt x="175" y="4694"/>
                    <a:pt x="660" y="4694"/>
                  </a:cubicBezTo>
                  <a:cubicBezTo>
                    <a:pt x="694" y="4694"/>
                    <a:pt x="729" y="4690"/>
                    <a:pt x="765" y="4682"/>
                  </a:cubicBezTo>
                  <a:cubicBezTo>
                    <a:pt x="5510" y="3674"/>
                    <a:pt x="10251" y="2632"/>
                    <a:pt x="15004" y="1660"/>
                  </a:cubicBezTo>
                  <a:cubicBezTo>
                    <a:pt x="17050" y="1242"/>
                    <a:pt x="19122" y="887"/>
                    <a:pt x="21213" y="887"/>
                  </a:cubicBezTo>
                  <a:cubicBezTo>
                    <a:pt x="21440" y="887"/>
                    <a:pt x="21667" y="891"/>
                    <a:pt x="21894" y="900"/>
                  </a:cubicBezTo>
                  <a:cubicBezTo>
                    <a:pt x="23729" y="971"/>
                    <a:pt x="25539" y="1350"/>
                    <a:pt x="27265" y="1970"/>
                  </a:cubicBezTo>
                  <a:cubicBezTo>
                    <a:pt x="30727" y="3216"/>
                    <a:pt x="33798" y="5436"/>
                    <a:pt x="36288" y="8122"/>
                  </a:cubicBezTo>
                  <a:cubicBezTo>
                    <a:pt x="39039" y="11090"/>
                    <a:pt x="41033" y="14683"/>
                    <a:pt x="42446" y="18459"/>
                  </a:cubicBezTo>
                  <a:cubicBezTo>
                    <a:pt x="43195" y="20460"/>
                    <a:pt x="43790" y="22511"/>
                    <a:pt x="44277" y="24589"/>
                  </a:cubicBezTo>
                  <a:lnTo>
                    <a:pt x="45188" y="24589"/>
                  </a:lnTo>
                  <a:cubicBezTo>
                    <a:pt x="44801" y="22895"/>
                    <a:pt x="44344" y="21219"/>
                    <a:pt x="43788" y="19570"/>
                  </a:cubicBezTo>
                  <a:cubicBezTo>
                    <a:pt x="42456" y="15622"/>
                    <a:pt x="40573" y="11828"/>
                    <a:pt x="37903" y="8610"/>
                  </a:cubicBezTo>
                  <a:cubicBezTo>
                    <a:pt x="35476" y="5683"/>
                    <a:pt x="32406" y="3209"/>
                    <a:pt x="28914" y="1674"/>
                  </a:cubicBezTo>
                  <a:cubicBezTo>
                    <a:pt x="27193" y="918"/>
                    <a:pt x="25390" y="390"/>
                    <a:pt x="23525" y="146"/>
                  </a:cubicBezTo>
                  <a:cubicBezTo>
                    <a:pt x="22758" y="45"/>
                    <a:pt x="21989" y="1"/>
                    <a:pt x="2122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20"/>
            <p:cNvSpPr/>
            <p:nvPr/>
          </p:nvSpPr>
          <p:spPr>
            <a:xfrm>
              <a:off x="7125375" y="4124900"/>
              <a:ext cx="547725" cy="247350"/>
            </a:xfrm>
            <a:custGeom>
              <a:avLst/>
              <a:gdLst/>
              <a:ahLst/>
              <a:cxnLst/>
              <a:rect l="l" t="t" r="r" b="b"/>
              <a:pathLst>
                <a:path w="21909" h="9894" extrusionOk="0">
                  <a:moveTo>
                    <a:pt x="20746" y="1"/>
                  </a:moveTo>
                  <a:cubicBezTo>
                    <a:pt x="20737" y="1"/>
                    <a:pt x="20728" y="1"/>
                    <a:pt x="20718" y="3"/>
                  </a:cubicBezTo>
                  <a:lnTo>
                    <a:pt x="170" y="3088"/>
                  </a:lnTo>
                  <a:cubicBezTo>
                    <a:pt x="70" y="3103"/>
                    <a:pt x="1" y="3197"/>
                    <a:pt x="16" y="3298"/>
                  </a:cubicBezTo>
                  <a:lnTo>
                    <a:pt x="983" y="9737"/>
                  </a:lnTo>
                  <a:cubicBezTo>
                    <a:pt x="996" y="9828"/>
                    <a:pt x="1074" y="9893"/>
                    <a:pt x="1163" y="9893"/>
                  </a:cubicBezTo>
                  <a:cubicBezTo>
                    <a:pt x="1173" y="9893"/>
                    <a:pt x="1182" y="9893"/>
                    <a:pt x="1191" y="9891"/>
                  </a:cubicBezTo>
                  <a:lnTo>
                    <a:pt x="21739" y="6805"/>
                  </a:lnTo>
                  <a:cubicBezTo>
                    <a:pt x="21840" y="6790"/>
                    <a:pt x="21909" y="6697"/>
                    <a:pt x="21893" y="6596"/>
                  </a:cubicBezTo>
                  <a:lnTo>
                    <a:pt x="20927" y="157"/>
                  </a:lnTo>
                  <a:cubicBezTo>
                    <a:pt x="20913" y="66"/>
                    <a:pt x="20836" y="1"/>
                    <a:pt x="2074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20"/>
            <p:cNvSpPr/>
            <p:nvPr/>
          </p:nvSpPr>
          <p:spPr>
            <a:xfrm>
              <a:off x="7215025" y="4196550"/>
              <a:ext cx="60150" cy="21250"/>
            </a:xfrm>
            <a:custGeom>
              <a:avLst/>
              <a:gdLst/>
              <a:ahLst/>
              <a:cxnLst/>
              <a:rect l="l" t="t" r="r" b="b"/>
              <a:pathLst>
                <a:path w="2406" h="850" extrusionOk="0">
                  <a:moveTo>
                    <a:pt x="2159" y="0"/>
                  </a:moveTo>
                  <a:cubicBezTo>
                    <a:pt x="2144" y="0"/>
                    <a:pt x="2128" y="2"/>
                    <a:pt x="2111" y="7"/>
                  </a:cubicBezTo>
                  <a:cubicBezTo>
                    <a:pt x="1474" y="172"/>
                    <a:pt x="838" y="338"/>
                    <a:pt x="202" y="503"/>
                  </a:cubicBezTo>
                  <a:cubicBezTo>
                    <a:pt x="0" y="556"/>
                    <a:pt x="64" y="849"/>
                    <a:pt x="247" y="849"/>
                  </a:cubicBezTo>
                  <a:cubicBezTo>
                    <a:pt x="262" y="849"/>
                    <a:pt x="279" y="847"/>
                    <a:pt x="295" y="843"/>
                  </a:cubicBezTo>
                  <a:cubicBezTo>
                    <a:pt x="932" y="676"/>
                    <a:pt x="1569" y="511"/>
                    <a:pt x="2204" y="345"/>
                  </a:cubicBezTo>
                  <a:cubicBezTo>
                    <a:pt x="2406" y="292"/>
                    <a:pt x="2342" y="0"/>
                    <a:pt x="2159" y="0"/>
                  </a:cubicBezTo>
                  <a:close/>
                </a:path>
              </a:pathLst>
            </a:custGeom>
            <a:solidFill>
              <a:srgbClr val="3A1F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20"/>
            <p:cNvSpPr/>
            <p:nvPr/>
          </p:nvSpPr>
          <p:spPr>
            <a:xfrm>
              <a:off x="7192125" y="4223950"/>
              <a:ext cx="39375" cy="14600"/>
            </a:xfrm>
            <a:custGeom>
              <a:avLst/>
              <a:gdLst/>
              <a:ahLst/>
              <a:cxnLst/>
              <a:rect l="l" t="t" r="r" b="b"/>
              <a:pathLst>
                <a:path w="1575" h="584" extrusionOk="0">
                  <a:moveTo>
                    <a:pt x="1379" y="0"/>
                  </a:moveTo>
                  <a:cubicBezTo>
                    <a:pt x="1363" y="0"/>
                    <a:pt x="1347" y="3"/>
                    <a:pt x="1331" y="9"/>
                  </a:cubicBezTo>
                  <a:cubicBezTo>
                    <a:pt x="961" y="156"/>
                    <a:pt x="581" y="231"/>
                    <a:pt x="186" y="231"/>
                  </a:cubicBezTo>
                  <a:cubicBezTo>
                    <a:pt x="183" y="231"/>
                    <a:pt x="180" y="231"/>
                    <a:pt x="176" y="231"/>
                  </a:cubicBezTo>
                  <a:cubicBezTo>
                    <a:pt x="81" y="231"/>
                    <a:pt x="1" y="312"/>
                    <a:pt x="1" y="406"/>
                  </a:cubicBezTo>
                  <a:cubicBezTo>
                    <a:pt x="1" y="502"/>
                    <a:pt x="81" y="582"/>
                    <a:pt x="176" y="583"/>
                  </a:cubicBezTo>
                  <a:cubicBezTo>
                    <a:pt x="603" y="583"/>
                    <a:pt x="1028" y="506"/>
                    <a:pt x="1425" y="348"/>
                  </a:cubicBezTo>
                  <a:cubicBezTo>
                    <a:pt x="1513" y="313"/>
                    <a:pt x="1574" y="231"/>
                    <a:pt x="1548" y="133"/>
                  </a:cubicBezTo>
                  <a:cubicBezTo>
                    <a:pt x="1529" y="63"/>
                    <a:pt x="1454" y="0"/>
                    <a:pt x="1379" y="0"/>
                  </a:cubicBezTo>
                  <a:close/>
                </a:path>
              </a:pathLst>
            </a:custGeom>
            <a:solidFill>
              <a:srgbClr val="3A1F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20"/>
            <p:cNvSpPr/>
            <p:nvPr/>
          </p:nvSpPr>
          <p:spPr>
            <a:xfrm>
              <a:off x="7284900" y="4197425"/>
              <a:ext cx="44850" cy="23475"/>
            </a:xfrm>
            <a:custGeom>
              <a:avLst/>
              <a:gdLst/>
              <a:ahLst/>
              <a:cxnLst/>
              <a:rect l="l" t="t" r="r" b="b"/>
              <a:pathLst>
                <a:path w="1794" h="939" extrusionOk="0">
                  <a:moveTo>
                    <a:pt x="1597" y="0"/>
                  </a:moveTo>
                  <a:cubicBezTo>
                    <a:pt x="1581" y="0"/>
                    <a:pt x="1565" y="3"/>
                    <a:pt x="1549" y="10"/>
                  </a:cubicBezTo>
                  <a:cubicBezTo>
                    <a:pt x="1083" y="203"/>
                    <a:pt x="617" y="397"/>
                    <a:pt x="151" y="590"/>
                  </a:cubicBezTo>
                  <a:cubicBezTo>
                    <a:pt x="64" y="627"/>
                    <a:pt x="1" y="707"/>
                    <a:pt x="29" y="807"/>
                  </a:cubicBezTo>
                  <a:cubicBezTo>
                    <a:pt x="48" y="875"/>
                    <a:pt x="122" y="938"/>
                    <a:pt x="197" y="938"/>
                  </a:cubicBezTo>
                  <a:cubicBezTo>
                    <a:pt x="213" y="938"/>
                    <a:pt x="230" y="935"/>
                    <a:pt x="245" y="929"/>
                  </a:cubicBezTo>
                  <a:cubicBezTo>
                    <a:pt x="711" y="735"/>
                    <a:pt x="1177" y="542"/>
                    <a:pt x="1642" y="348"/>
                  </a:cubicBezTo>
                  <a:cubicBezTo>
                    <a:pt x="1730" y="313"/>
                    <a:pt x="1793" y="232"/>
                    <a:pt x="1765" y="132"/>
                  </a:cubicBezTo>
                  <a:cubicBezTo>
                    <a:pt x="1747" y="64"/>
                    <a:pt x="1672" y="0"/>
                    <a:pt x="1597" y="0"/>
                  </a:cubicBezTo>
                  <a:close/>
                </a:path>
              </a:pathLst>
            </a:custGeom>
            <a:solidFill>
              <a:srgbClr val="3A1F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20"/>
            <p:cNvSpPr/>
            <p:nvPr/>
          </p:nvSpPr>
          <p:spPr>
            <a:xfrm>
              <a:off x="7254375" y="4232000"/>
              <a:ext cx="31000" cy="11850"/>
            </a:xfrm>
            <a:custGeom>
              <a:avLst/>
              <a:gdLst/>
              <a:ahLst/>
              <a:cxnLst/>
              <a:rect l="l" t="t" r="r" b="b"/>
              <a:pathLst>
                <a:path w="1240" h="474" extrusionOk="0">
                  <a:moveTo>
                    <a:pt x="1037" y="1"/>
                  </a:moveTo>
                  <a:cubicBezTo>
                    <a:pt x="1024" y="1"/>
                    <a:pt x="1010" y="2"/>
                    <a:pt x="996" y="4"/>
                  </a:cubicBezTo>
                  <a:cubicBezTo>
                    <a:pt x="715" y="46"/>
                    <a:pt x="432" y="90"/>
                    <a:pt x="150" y="132"/>
                  </a:cubicBezTo>
                  <a:cubicBezTo>
                    <a:pt x="58" y="146"/>
                    <a:pt x="1" y="265"/>
                    <a:pt x="28" y="348"/>
                  </a:cubicBezTo>
                  <a:cubicBezTo>
                    <a:pt x="55" y="433"/>
                    <a:pt x="123" y="473"/>
                    <a:pt x="203" y="473"/>
                  </a:cubicBezTo>
                  <a:cubicBezTo>
                    <a:pt x="217" y="473"/>
                    <a:pt x="230" y="472"/>
                    <a:pt x="244" y="470"/>
                  </a:cubicBezTo>
                  <a:cubicBezTo>
                    <a:pt x="525" y="428"/>
                    <a:pt x="808" y="386"/>
                    <a:pt x="1091" y="343"/>
                  </a:cubicBezTo>
                  <a:cubicBezTo>
                    <a:pt x="1182" y="330"/>
                    <a:pt x="1240" y="209"/>
                    <a:pt x="1213" y="126"/>
                  </a:cubicBezTo>
                  <a:cubicBezTo>
                    <a:pt x="1186" y="41"/>
                    <a:pt x="1118" y="1"/>
                    <a:pt x="1037" y="1"/>
                  </a:cubicBezTo>
                  <a:close/>
                </a:path>
              </a:pathLst>
            </a:custGeom>
            <a:solidFill>
              <a:srgbClr val="3A1F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20"/>
            <p:cNvSpPr/>
            <p:nvPr/>
          </p:nvSpPr>
          <p:spPr>
            <a:xfrm>
              <a:off x="7356675" y="4205400"/>
              <a:ext cx="39050" cy="19900"/>
            </a:xfrm>
            <a:custGeom>
              <a:avLst/>
              <a:gdLst/>
              <a:ahLst/>
              <a:cxnLst/>
              <a:rect l="l" t="t" r="r" b="b"/>
              <a:pathLst>
                <a:path w="1562" h="796" extrusionOk="0">
                  <a:moveTo>
                    <a:pt x="1365" y="1"/>
                  </a:moveTo>
                  <a:cubicBezTo>
                    <a:pt x="1349" y="1"/>
                    <a:pt x="1334" y="3"/>
                    <a:pt x="1318" y="9"/>
                  </a:cubicBezTo>
                  <a:lnTo>
                    <a:pt x="150" y="448"/>
                  </a:lnTo>
                  <a:cubicBezTo>
                    <a:pt x="62" y="481"/>
                    <a:pt x="1" y="567"/>
                    <a:pt x="27" y="665"/>
                  </a:cubicBezTo>
                  <a:cubicBezTo>
                    <a:pt x="46" y="735"/>
                    <a:pt x="121" y="796"/>
                    <a:pt x="196" y="796"/>
                  </a:cubicBezTo>
                  <a:cubicBezTo>
                    <a:pt x="212" y="796"/>
                    <a:pt x="228" y="793"/>
                    <a:pt x="244" y="787"/>
                  </a:cubicBezTo>
                  <a:lnTo>
                    <a:pt x="1411" y="349"/>
                  </a:lnTo>
                  <a:cubicBezTo>
                    <a:pt x="1500" y="315"/>
                    <a:pt x="1562" y="229"/>
                    <a:pt x="1535" y="132"/>
                  </a:cubicBezTo>
                  <a:cubicBezTo>
                    <a:pt x="1515" y="62"/>
                    <a:pt x="1440" y="1"/>
                    <a:pt x="1365" y="1"/>
                  </a:cubicBezTo>
                  <a:close/>
                </a:path>
              </a:pathLst>
            </a:custGeom>
            <a:solidFill>
              <a:srgbClr val="3A1F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20"/>
            <p:cNvSpPr/>
            <p:nvPr/>
          </p:nvSpPr>
          <p:spPr>
            <a:xfrm>
              <a:off x="7461150" y="4183100"/>
              <a:ext cx="42575" cy="16625"/>
            </a:xfrm>
            <a:custGeom>
              <a:avLst/>
              <a:gdLst/>
              <a:ahLst/>
              <a:cxnLst/>
              <a:rect l="l" t="t" r="r" b="b"/>
              <a:pathLst>
                <a:path w="1703" h="665" extrusionOk="0">
                  <a:moveTo>
                    <a:pt x="1506" y="1"/>
                  </a:moveTo>
                  <a:cubicBezTo>
                    <a:pt x="1492" y="1"/>
                    <a:pt x="1477" y="2"/>
                    <a:pt x="1462" y="6"/>
                  </a:cubicBezTo>
                  <a:cubicBezTo>
                    <a:pt x="1024" y="110"/>
                    <a:pt x="586" y="216"/>
                    <a:pt x="148" y="320"/>
                  </a:cubicBezTo>
                  <a:cubicBezTo>
                    <a:pt x="55" y="342"/>
                    <a:pt x="0" y="448"/>
                    <a:pt x="24" y="537"/>
                  </a:cubicBezTo>
                  <a:cubicBezTo>
                    <a:pt x="46" y="616"/>
                    <a:pt x="118" y="665"/>
                    <a:pt x="196" y="665"/>
                  </a:cubicBezTo>
                  <a:cubicBezTo>
                    <a:pt x="211" y="665"/>
                    <a:pt x="226" y="663"/>
                    <a:pt x="241" y="659"/>
                  </a:cubicBezTo>
                  <a:cubicBezTo>
                    <a:pt x="679" y="555"/>
                    <a:pt x="1117" y="450"/>
                    <a:pt x="1555" y="345"/>
                  </a:cubicBezTo>
                  <a:cubicBezTo>
                    <a:pt x="1647" y="323"/>
                    <a:pt x="1702" y="219"/>
                    <a:pt x="1678" y="128"/>
                  </a:cubicBezTo>
                  <a:cubicBezTo>
                    <a:pt x="1656" y="49"/>
                    <a:pt x="1584" y="1"/>
                    <a:pt x="1506" y="1"/>
                  </a:cubicBezTo>
                  <a:close/>
                </a:path>
              </a:pathLst>
            </a:custGeom>
            <a:solidFill>
              <a:srgbClr val="3A1F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20"/>
            <p:cNvSpPr/>
            <p:nvPr/>
          </p:nvSpPr>
          <p:spPr>
            <a:xfrm>
              <a:off x="7370025" y="4176200"/>
              <a:ext cx="39875" cy="13175"/>
            </a:xfrm>
            <a:custGeom>
              <a:avLst/>
              <a:gdLst/>
              <a:ahLst/>
              <a:cxnLst/>
              <a:rect l="l" t="t" r="r" b="b"/>
              <a:pathLst>
                <a:path w="1595" h="527" extrusionOk="0">
                  <a:moveTo>
                    <a:pt x="1394" y="0"/>
                  </a:moveTo>
                  <a:cubicBezTo>
                    <a:pt x="1381" y="0"/>
                    <a:pt x="1368" y="1"/>
                    <a:pt x="1355" y="3"/>
                  </a:cubicBezTo>
                  <a:cubicBezTo>
                    <a:pt x="952" y="63"/>
                    <a:pt x="549" y="124"/>
                    <a:pt x="145" y="185"/>
                  </a:cubicBezTo>
                  <a:cubicBezTo>
                    <a:pt x="51" y="199"/>
                    <a:pt x="0" y="318"/>
                    <a:pt x="23" y="400"/>
                  </a:cubicBezTo>
                  <a:cubicBezTo>
                    <a:pt x="46" y="487"/>
                    <a:pt x="120" y="527"/>
                    <a:pt x="200" y="527"/>
                  </a:cubicBezTo>
                  <a:cubicBezTo>
                    <a:pt x="213" y="527"/>
                    <a:pt x="225" y="526"/>
                    <a:pt x="238" y="524"/>
                  </a:cubicBezTo>
                  <a:cubicBezTo>
                    <a:pt x="642" y="463"/>
                    <a:pt x="1045" y="403"/>
                    <a:pt x="1449" y="342"/>
                  </a:cubicBezTo>
                  <a:cubicBezTo>
                    <a:pt x="1543" y="328"/>
                    <a:pt x="1594" y="209"/>
                    <a:pt x="1571" y="125"/>
                  </a:cubicBezTo>
                  <a:cubicBezTo>
                    <a:pt x="1547" y="39"/>
                    <a:pt x="1474" y="0"/>
                    <a:pt x="1394" y="0"/>
                  </a:cubicBezTo>
                  <a:close/>
                </a:path>
              </a:pathLst>
            </a:custGeom>
            <a:solidFill>
              <a:srgbClr val="3A1F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20"/>
            <p:cNvSpPr/>
            <p:nvPr/>
          </p:nvSpPr>
          <p:spPr>
            <a:xfrm>
              <a:off x="7504500" y="4144125"/>
              <a:ext cx="36350" cy="15700"/>
            </a:xfrm>
            <a:custGeom>
              <a:avLst/>
              <a:gdLst/>
              <a:ahLst/>
              <a:cxnLst/>
              <a:rect l="l" t="t" r="r" b="b"/>
              <a:pathLst>
                <a:path w="1454" h="628" extrusionOk="0">
                  <a:moveTo>
                    <a:pt x="1279" y="0"/>
                  </a:moveTo>
                  <a:cubicBezTo>
                    <a:pt x="1277" y="0"/>
                    <a:pt x="1275" y="0"/>
                    <a:pt x="1273" y="0"/>
                  </a:cubicBezTo>
                  <a:cubicBezTo>
                    <a:pt x="868" y="11"/>
                    <a:pt x="472" y="115"/>
                    <a:pt x="112" y="302"/>
                  </a:cubicBezTo>
                  <a:cubicBezTo>
                    <a:pt x="31" y="344"/>
                    <a:pt x="0" y="465"/>
                    <a:pt x="50" y="543"/>
                  </a:cubicBezTo>
                  <a:cubicBezTo>
                    <a:pt x="85" y="598"/>
                    <a:pt x="142" y="628"/>
                    <a:pt x="201" y="628"/>
                  </a:cubicBezTo>
                  <a:cubicBezTo>
                    <a:pt x="231" y="628"/>
                    <a:pt x="261" y="620"/>
                    <a:pt x="290" y="605"/>
                  </a:cubicBezTo>
                  <a:cubicBezTo>
                    <a:pt x="591" y="448"/>
                    <a:pt x="936" y="361"/>
                    <a:pt x="1273" y="352"/>
                  </a:cubicBezTo>
                  <a:cubicBezTo>
                    <a:pt x="1366" y="349"/>
                    <a:pt x="1454" y="273"/>
                    <a:pt x="1449" y="176"/>
                  </a:cubicBezTo>
                  <a:cubicBezTo>
                    <a:pt x="1445" y="85"/>
                    <a:pt x="1376" y="0"/>
                    <a:pt x="1279" y="0"/>
                  </a:cubicBezTo>
                  <a:close/>
                </a:path>
              </a:pathLst>
            </a:custGeom>
            <a:solidFill>
              <a:srgbClr val="3A1F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20"/>
            <p:cNvSpPr/>
            <p:nvPr/>
          </p:nvSpPr>
          <p:spPr>
            <a:xfrm>
              <a:off x="7585325" y="4145650"/>
              <a:ext cx="23800" cy="14350"/>
            </a:xfrm>
            <a:custGeom>
              <a:avLst/>
              <a:gdLst/>
              <a:ahLst/>
              <a:cxnLst/>
              <a:rect l="l" t="t" r="r" b="b"/>
              <a:pathLst>
                <a:path w="952" h="574" extrusionOk="0">
                  <a:moveTo>
                    <a:pt x="770" y="1"/>
                  </a:moveTo>
                  <a:cubicBezTo>
                    <a:pt x="754" y="1"/>
                    <a:pt x="738" y="3"/>
                    <a:pt x="721" y="9"/>
                  </a:cubicBezTo>
                  <a:cubicBezTo>
                    <a:pt x="527" y="81"/>
                    <a:pt x="332" y="153"/>
                    <a:pt x="137" y="224"/>
                  </a:cubicBezTo>
                  <a:cubicBezTo>
                    <a:pt x="92" y="241"/>
                    <a:pt x="56" y="264"/>
                    <a:pt x="31" y="306"/>
                  </a:cubicBezTo>
                  <a:cubicBezTo>
                    <a:pt x="10" y="343"/>
                    <a:pt x="1" y="399"/>
                    <a:pt x="13" y="441"/>
                  </a:cubicBezTo>
                  <a:cubicBezTo>
                    <a:pt x="37" y="511"/>
                    <a:pt x="107" y="573"/>
                    <a:pt x="182" y="573"/>
                  </a:cubicBezTo>
                  <a:cubicBezTo>
                    <a:pt x="198" y="573"/>
                    <a:pt x="214" y="570"/>
                    <a:pt x="230" y="564"/>
                  </a:cubicBezTo>
                  <a:cubicBezTo>
                    <a:pt x="426" y="492"/>
                    <a:pt x="621" y="421"/>
                    <a:pt x="816" y="348"/>
                  </a:cubicBezTo>
                  <a:cubicBezTo>
                    <a:pt x="859" y="331"/>
                    <a:pt x="896" y="309"/>
                    <a:pt x="920" y="268"/>
                  </a:cubicBezTo>
                  <a:cubicBezTo>
                    <a:pt x="943" y="230"/>
                    <a:pt x="952" y="174"/>
                    <a:pt x="938" y="132"/>
                  </a:cubicBezTo>
                  <a:cubicBezTo>
                    <a:pt x="916" y="62"/>
                    <a:pt x="846" y="1"/>
                    <a:pt x="770" y="1"/>
                  </a:cubicBezTo>
                  <a:close/>
                </a:path>
              </a:pathLst>
            </a:custGeom>
            <a:solidFill>
              <a:srgbClr val="3A1F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20"/>
            <p:cNvSpPr/>
            <p:nvPr/>
          </p:nvSpPr>
          <p:spPr>
            <a:xfrm>
              <a:off x="7577575" y="4175300"/>
              <a:ext cx="24050" cy="13900"/>
            </a:xfrm>
            <a:custGeom>
              <a:avLst/>
              <a:gdLst/>
              <a:ahLst/>
              <a:cxnLst/>
              <a:rect l="l" t="t" r="r" b="b"/>
              <a:pathLst>
                <a:path w="962" h="556" extrusionOk="0">
                  <a:moveTo>
                    <a:pt x="621" y="71"/>
                  </a:moveTo>
                  <a:lnTo>
                    <a:pt x="621" y="71"/>
                  </a:lnTo>
                  <a:cubicBezTo>
                    <a:pt x="610" y="79"/>
                    <a:pt x="603" y="84"/>
                    <a:pt x="601" y="86"/>
                  </a:cubicBezTo>
                  <a:lnTo>
                    <a:pt x="601" y="86"/>
                  </a:lnTo>
                  <a:cubicBezTo>
                    <a:pt x="608" y="81"/>
                    <a:pt x="614" y="76"/>
                    <a:pt x="621" y="71"/>
                  </a:cubicBezTo>
                  <a:close/>
                  <a:moveTo>
                    <a:pt x="500" y="149"/>
                  </a:moveTo>
                  <a:lnTo>
                    <a:pt x="500" y="149"/>
                  </a:lnTo>
                  <a:cubicBezTo>
                    <a:pt x="490" y="153"/>
                    <a:pt x="480" y="157"/>
                    <a:pt x="469" y="161"/>
                  </a:cubicBezTo>
                  <a:lnTo>
                    <a:pt x="469" y="161"/>
                  </a:lnTo>
                  <a:lnTo>
                    <a:pt x="500" y="149"/>
                  </a:lnTo>
                  <a:close/>
                  <a:moveTo>
                    <a:pt x="768" y="0"/>
                  </a:moveTo>
                  <a:cubicBezTo>
                    <a:pt x="724" y="0"/>
                    <a:pt x="680" y="17"/>
                    <a:pt x="644" y="51"/>
                  </a:cubicBezTo>
                  <a:cubicBezTo>
                    <a:pt x="635" y="60"/>
                    <a:pt x="625" y="67"/>
                    <a:pt x="616" y="76"/>
                  </a:cubicBezTo>
                  <a:cubicBezTo>
                    <a:pt x="610" y="80"/>
                    <a:pt x="599" y="88"/>
                    <a:pt x="599" y="88"/>
                  </a:cubicBezTo>
                  <a:cubicBezTo>
                    <a:pt x="598" y="88"/>
                    <a:pt x="599" y="88"/>
                    <a:pt x="601" y="86"/>
                  </a:cubicBezTo>
                  <a:lnTo>
                    <a:pt x="601" y="86"/>
                  </a:lnTo>
                  <a:cubicBezTo>
                    <a:pt x="591" y="93"/>
                    <a:pt x="581" y="100"/>
                    <a:pt x="572" y="107"/>
                  </a:cubicBezTo>
                  <a:cubicBezTo>
                    <a:pt x="537" y="128"/>
                    <a:pt x="501" y="147"/>
                    <a:pt x="464" y="163"/>
                  </a:cubicBezTo>
                  <a:lnTo>
                    <a:pt x="464" y="163"/>
                  </a:lnTo>
                  <a:cubicBezTo>
                    <a:pt x="419" y="179"/>
                    <a:pt x="373" y="191"/>
                    <a:pt x="326" y="199"/>
                  </a:cubicBezTo>
                  <a:lnTo>
                    <a:pt x="326" y="199"/>
                  </a:lnTo>
                  <a:cubicBezTo>
                    <a:pt x="298" y="202"/>
                    <a:pt x="269" y="204"/>
                    <a:pt x="241" y="204"/>
                  </a:cubicBezTo>
                  <a:cubicBezTo>
                    <a:pt x="220" y="204"/>
                    <a:pt x="199" y="203"/>
                    <a:pt x="178" y="201"/>
                  </a:cubicBezTo>
                  <a:cubicBezTo>
                    <a:pt x="176" y="201"/>
                    <a:pt x="173" y="200"/>
                    <a:pt x="170" y="200"/>
                  </a:cubicBezTo>
                  <a:cubicBezTo>
                    <a:pt x="129" y="200"/>
                    <a:pt x="81" y="224"/>
                    <a:pt x="54" y="252"/>
                  </a:cubicBezTo>
                  <a:cubicBezTo>
                    <a:pt x="23" y="282"/>
                    <a:pt x="0" y="332"/>
                    <a:pt x="3" y="377"/>
                  </a:cubicBezTo>
                  <a:cubicBezTo>
                    <a:pt x="8" y="478"/>
                    <a:pt x="80" y="543"/>
                    <a:pt x="178" y="552"/>
                  </a:cubicBezTo>
                  <a:cubicBezTo>
                    <a:pt x="203" y="554"/>
                    <a:pt x="228" y="555"/>
                    <a:pt x="252" y="555"/>
                  </a:cubicBezTo>
                  <a:cubicBezTo>
                    <a:pt x="488" y="555"/>
                    <a:pt x="720" y="458"/>
                    <a:pt x="893" y="299"/>
                  </a:cubicBezTo>
                  <a:cubicBezTo>
                    <a:pt x="960" y="237"/>
                    <a:pt x="961" y="113"/>
                    <a:pt x="893" y="51"/>
                  </a:cubicBezTo>
                  <a:cubicBezTo>
                    <a:pt x="856" y="17"/>
                    <a:pt x="812" y="0"/>
                    <a:pt x="768" y="0"/>
                  </a:cubicBezTo>
                  <a:close/>
                </a:path>
              </a:pathLst>
            </a:custGeom>
            <a:solidFill>
              <a:srgbClr val="3A1F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20"/>
            <p:cNvSpPr/>
            <p:nvPr/>
          </p:nvSpPr>
          <p:spPr>
            <a:xfrm>
              <a:off x="7480050" y="4229525"/>
              <a:ext cx="27325" cy="11425"/>
            </a:xfrm>
            <a:custGeom>
              <a:avLst/>
              <a:gdLst/>
              <a:ahLst/>
              <a:cxnLst/>
              <a:rect l="l" t="t" r="r" b="b"/>
              <a:pathLst>
                <a:path w="1093" h="457" extrusionOk="0">
                  <a:moveTo>
                    <a:pt x="908" y="0"/>
                  </a:moveTo>
                  <a:cubicBezTo>
                    <a:pt x="893" y="0"/>
                    <a:pt x="878" y="1"/>
                    <a:pt x="862" y="4"/>
                  </a:cubicBezTo>
                  <a:cubicBezTo>
                    <a:pt x="620" y="41"/>
                    <a:pt x="378" y="76"/>
                    <a:pt x="137" y="113"/>
                  </a:cubicBezTo>
                  <a:cubicBezTo>
                    <a:pt x="96" y="120"/>
                    <a:pt x="51" y="161"/>
                    <a:pt x="31" y="194"/>
                  </a:cubicBezTo>
                  <a:cubicBezTo>
                    <a:pt x="9" y="232"/>
                    <a:pt x="0" y="288"/>
                    <a:pt x="13" y="330"/>
                  </a:cubicBezTo>
                  <a:cubicBezTo>
                    <a:pt x="27" y="372"/>
                    <a:pt x="54" y="414"/>
                    <a:pt x="95" y="435"/>
                  </a:cubicBezTo>
                  <a:cubicBezTo>
                    <a:pt x="124" y="451"/>
                    <a:pt x="152" y="456"/>
                    <a:pt x="181" y="456"/>
                  </a:cubicBezTo>
                  <a:cubicBezTo>
                    <a:pt x="197" y="456"/>
                    <a:pt x="213" y="455"/>
                    <a:pt x="229" y="452"/>
                  </a:cubicBezTo>
                  <a:cubicBezTo>
                    <a:pt x="473" y="416"/>
                    <a:pt x="715" y="379"/>
                    <a:pt x="956" y="344"/>
                  </a:cubicBezTo>
                  <a:cubicBezTo>
                    <a:pt x="996" y="337"/>
                    <a:pt x="1042" y="297"/>
                    <a:pt x="1061" y="262"/>
                  </a:cubicBezTo>
                  <a:cubicBezTo>
                    <a:pt x="1084" y="225"/>
                    <a:pt x="1093" y="169"/>
                    <a:pt x="1079" y="127"/>
                  </a:cubicBezTo>
                  <a:cubicBezTo>
                    <a:pt x="1065" y="84"/>
                    <a:pt x="1039" y="43"/>
                    <a:pt x="998" y="22"/>
                  </a:cubicBezTo>
                  <a:cubicBezTo>
                    <a:pt x="968" y="6"/>
                    <a:pt x="939" y="0"/>
                    <a:pt x="908" y="0"/>
                  </a:cubicBezTo>
                  <a:close/>
                </a:path>
              </a:pathLst>
            </a:custGeom>
            <a:solidFill>
              <a:srgbClr val="3A1F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20"/>
            <p:cNvSpPr/>
            <p:nvPr/>
          </p:nvSpPr>
          <p:spPr>
            <a:xfrm>
              <a:off x="7606650" y="4205725"/>
              <a:ext cx="17725" cy="13150"/>
            </a:xfrm>
            <a:custGeom>
              <a:avLst/>
              <a:gdLst/>
              <a:ahLst/>
              <a:cxnLst/>
              <a:rect l="l" t="t" r="r" b="b"/>
              <a:pathLst>
                <a:path w="709" h="526" extrusionOk="0">
                  <a:moveTo>
                    <a:pt x="528" y="1"/>
                  </a:moveTo>
                  <a:cubicBezTo>
                    <a:pt x="497" y="1"/>
                    <a:pt x="468" y="8"/>
                    <a:pt x="439" y="23"/>
                  </a:cubicBezTo>
                  <a:cubicBezTo>
                    <a:pt x="323" y="83"/>
                    <a:pt x="208" y="140"/>
                    <a:pt x="94" y="198"/>
                  </a:cubicBezTo>
                  <a:cubicBezTo>
                    <a:pt x="55" y="218"/>
                    <a:pt x="24" y="263"/>
                    <a:pt x="12" y="304"/>
                  </a:cubicBezTo>
                  <a:cubicBezTo>
                    <a:pt x="1" y="346"/>
                    <a:pt x="6" y="402"/>
                    <a:pt x="30" y="439"/>
                  </a:cubicBezTo>
                  <a:cubicBezTo>
                    <a:pt x="54" y="477"/>
                    <a:pt x="91" y="510"/>
                    <a:pt x="136" y="521"/>
                  </a:cubicBezTo>
                  <a:cubicBezTo>
                    <a:pt x="151" y="524"/>
                    <a:pt x="166" y="526"/>
                    <a:pt x="181" y="526"/>
                  </a:cubicBezTo>
                  <a:cubicBezTo>
                    <a:pt x="212" y="526"/>
                    <a:pt x="241" y="518"/>
                    <a:pt x="271" y="503"/>
                  </a:cubicBezTo>
                  <a:cubicBezTo>
                    <a:pt x="387" y="444"/>
                    <a:pt x="501" y="386"/>
                    <a:pt x="616" y="327"/>
                  </a:cubicBezTo>
                  <a:cubicBezTo>
                    <a:pt x="654" y="308"/>
                    <a:pt x="686" y="262"/>
                    <a:pt x="697" y="223"/>
                  </a:cubicBezTo>
                  <a:cubicBezTo>
                    <a:pt x="709" y="179"/>
                    <a:pt x="704" y="123"/>
                    <a:pt x="679" y="86"/>
                  </a:cubicBezTo>
                  <a:cubicBezTo>
                    <a:pt x="655" y="49"/>
                    <a:pt x="618" y="16"/>
                    <a:pt x="574" y="6"/>
                  </a:cubicBezTo>
                  <a:cubicBezTo>
                    <a:pt x="558" y="2"/>
                    <a:pt x="543" y="1"/>
                    <a:pt x="528" y="1"/>
                  </a:cubicBezTo>
                  <a:close/>
                </a:path>
              </a:pathLst>
            </a:custGeom>
            <a:solidFill>
              <a:srgbClr val="3A1F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20"/>
            <p:cNvSpPr/>
            <p:nvPr/>
          </p:nvSpPr>
          <p:spPr>
            <a:xfrm>
              <a:off x="7524350" y="4195025"/>
              <a:ext cx="27325" cy="11450"/>
            </a:xfrm>
            <a:custGeom>
              <a:avLst/>
              <a:gdLst/>
              <a:ahLst/>
              <a:cxnLst/>
              <a:rect l="l" t="t" r="r" b="b"/>
              <a:pathLst>
                <a:path w="1093" h="458" extrusionOk="0">
                  <a:moveTo>
                    <a:pt x="910" y="1"/>
                  </a:moveTo>
                  <a:cubicBezTo>
                    <a:pt x="895" y="1"/>
                    <a:pt x="879" y="3"/>
                    <a:pt x="862" y="5"/>
                  </a:cubicBezTo>
                  <a:cubicBezTo>
                    <a:pt x="620" y="41"/>
                    <a:pt x="379" y="78"/>
                    <a:pt x="137" y="113"/>
                  </a:cubicBezTo>
                  <a:cubicBezTo>
                    <a:pt x="96" y="120"/>
                    <a:pt x="51" y="160"/>
                    <a:pt x="31" y="195"/>
                  </a:cubicBezTo>
                  <a:cubicBezTo>
                    <a:pt x="9" y="233"/>
                    <a:pt x="0" y="288"/>
                    <a:pt x="13" y="330"/>
                  </a:cubicBezTo>
                  <a:cubicBezTo>
                    <a:pt x="27" y="373"/>
                    <a:pt x="54" y="414"/>
                    <a:pt x="95" y="435"/>
                  </a:cubicBezTo>
                  <a:cubicBezTo>
                    <a:pt x="125" y="451"/>
                    <a:pt x="153" y="457"/>
                    <a:pt x="184" y="457"/>
                  </a:cubicBezTo>
                  <a:cubicBezTo>
                    <a:pt x="199" y="457"/>
                    <a:pt x="214" y="456"/>
                    <a:pt x="230" y="453"/>
                  </a:cubicBezTo>
                  <a:cubicBezTo>
                    <a:pt x="472" y="416"/>
                    <a:pt x="715" y="381"/>
                    <a:pt x="957" y="344"/>
                  </a:cubicBezTo>
                  <a:cubicBezTo>
                    <a:pt x="996" y="337"/>
                    <a:pt x="1042" y="297"/>
                    <a:pt x="1061" y="264"/>
                  </a:cubicBezTo>
                  <a:cubicBezTo>
                    <a:pt x="1083" y="225"/>
                    <a:pt x="1093" y="169"/>
                    <a:pt x="1079" y="127"/>
                  </a:cubicBezTo>
                  <a:cubicBezTo>
                    <a:pt x="1065" y="85"/>
                    <a:pt x="1038" y="45"/>
                    <a:pt x="997" y="23"/>
                  </a:cubicBezTo>
                  <a:cubicBezTo>
                    <a:pt x="968" y="7"/>
                    <a:pt x="940" y="1"/>
                    <a:pt x="910" y="1"/>
                  </a:cubicBezTo>
                  <a:close/>
                </a:path>
              </a:pathLst>
            </a:custGeom>
            <a:solidFill>
              <a:srgbClr val="3A1F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20"/>
            <p:cNvSpPr/>
            <p:nvPr/>
          </p:nvSpPr>
          <p:spPr>
            <a:xfrm>
              <a:off x="7402700" y="4225175"/>
              <a:ext cx="33575" cy="14950"/>
            </a:xfrm>
            <a:custGeom>
              <a:avLst/>
              <a:gdLst/>
              <a:ahLst/>
              <a:cxnLst/>
              <a:rect l="l" t="t" r="r" b="b"/>
              <a:pathLst>
                <a:path w="1343" h="598" extrusionOk="0">
                  <a:moveTo>
                    <a:pt x="1134" y="0"/>
                  </a:moveTo>
                  <a:cubicBezTo>
                    <a:pt x="1106" y="0"/>
                    <a:pt x="1077" y="8"/>
                    <a:pt x="1050" y="24"/>
                  </a:cubicBezTo>
                  <a:cubicBezTo>
                    <a:pt x="1014" y="47"/>
                    <a:pt x="978" y="67"/>
                    <a:pt x="941" y="86"/>
                  </a:cubicBezTo>
                  <a:cubicBezTo>
                    <a:pt x="924" y="95"/>
                    <a:pt x="906" y="104"/>
                    <a:pt x="888" y="112"/>
                  </a:cubicBezTo>
                  <a:cubicBezTo>
                    <a:pt x="884" y="114"/>
                    <a:pt x="844" y="132"/>
                    <a:pt x="845" y="132"/>
                  </a:cubicBezTo>
                  <a:cubicBezTo>
                    <a:pt x="845" y="132"/>
                    <a:pt x="845" y="132"/>
                    <a:pt x="845" y="132"/>
                  </a:cubicBezTo>
                  <a:lnTo>
                    <a:pt x="845" y="132"/>
                  </a:lnTo>
                  <a:cubicBezTo>
                    <a:pt x="775" y="159"/>
                    <a:pt x="704" y="182"/>
                    <a:pt x="632" y="201"/>
                  </a:cubicBezTo>
                  <a:cubicBezTo>
                    <a:pt x="594" y="211"/>
                    <a:pt x="556" y="219"/>
                    <a:pt x="518" y="226"/>
                  </a:cubicBezTo>
                  <a:cubicBezTo>
                    <a:pt x="512" y="227"/>
                    <a:pt x="468" y="234"/>
                    <a:pt x="470" y="234"/>
                  </a:cubicBezTo>
                  <a:cubicBezTo>
                    <a:pt x="470" y="234"/>
                    <a:pt x="473" y="234"/>
                    <a:pt x="481" y="233"/>
                  </a:cubicBezTo>
                  <a:lnTo>
                    <a:pt x="481" y="233"/>
                  </a:lnTo>
                  <a:cubicBezTo>
                    <a:pt x="464" y="235"/>
                    <a:pt x="447" y="236"/>
                    <a:pt x="431" y="238"/>
                  </a:cubicBezTo>
                  <a:cubicBezTo>
                    <a:pt x="380" y="243"/>
                    <a:pt x="329" y="246"/>
                    <a:pt x="277" y="246"/>
                  </a:cubicBezTo>
                  <a:cubicBezTo>
                    <a:pt x="245" y="246"/>
                    <a:pt x="212" y="245"/>
                    <a:pt x="180" y="243"/>
                  </a:cubicBezTo>
                  <a:cubicBezTo>
                    <a:pt x="178" y="243"/>
                    <a:pt x="176" y="243"/>
                    <a:pt x="174" y="243"/>
                  </a:cubicBezTo>
                  <a:cubicBezTo>
                    <a:pt x="85" y="243"/>
                    <a:pt x="1" y="330"/>
                    <a:pt x="4" y="419"/>
                  </a:cubicBezTo>
                  <a:cubicBezTo>
                    <a:pt x="10" y="519"/>
                    <a:pt x="82" y="590"/>
                    <a:pt x="180" y="595"/>
                  </a:cubicBezTo>
                  <a:cubicBezTo>
                    <a:pt x="211" y="597"/>
                    <a:pt x="241" y="598"/>
                    <a:pt x="272" y="598"/>
                  </a:cubicBezTo>
                  <a:cubicBezTo>
                    <a:pt x="607" y="598"/>
                    <a:pt x="942" y="503"/>
                    <a:pt x="1228" y="328"/>
                  </a:cubicBezTo>
                  <a:cubicBezTo>
                    <a:pt x="1307" y="280"/>
                    <a:pt x="1342" y="168"/>
                    <a:pt x="1290" y="88"/>
                  </a:cubicBezTo>
                  <a:cubicBezTo>
                    <a:pt x="1256" y="34"/>
                    <a:pt x="1196" y="0"/>
                    <a:pt x="1134" y="0"/>
                  </a:cubicBezTo>
                  <a:close/>
                </a:path>
              </a:pathLst>
            </a:custGeom>
            <a:solidFill>
              <a:srgbClr val="3A1F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20"/>
            <p:cNvSpPr/>
            <p:nvPr/>
          </p:nvSpPr>
          <p:spPr>
            <a:xfrm>
              <a:off x="7262825" y="4262075"/>
              <a:ext cx="30675" cy="14550"/>
            </a:xfrm>
            <a:custGeom>
              <a:avLst/>
              <a:gdLst/>
              <a:ahLst/>
              <a:cxnLst/>
              <a:rect l="l" t="t" r="r" b="b"/>
              <a:pathLst>
                <a:path w="1227" h="582" extrusionOk="0">
                  <a:moveTo>
                    <a:pt x="447" y="221"/>
                  </a:moveTo>
                  <a:cubicBezTo>
                    <a:pt x="445" y="221"/>
                    <a:pt x="443" y="222"/>
                    <a:pt x="441" y="222"/>
                  </a:cubicBezTo>
                  <a:lnTo>
                    <a:pt x="441" y="222"/>
                  </a:lnTo>
                  <a:cubicBezTo>
                    <a:pt x="443" y="222"/>
                    <a:pt x="445" y="221"/>
                    <a:pt x="447" y="221"/>
                  </a:cubicBezTo>
                  <a:close/>
                  <a:moveTo>
                    <a:pt x="1013" y="1"/>
                  </a:moveTo>
                  <a:cubicBezTo>
                    <a:pt x="984" y="1"/>
                    <a:pt x="956" y="8"/>
                    <a:pt x="931" y="26"/>
                  </a:cubicBezTo>
                  <a:cubicBezTo>
                    <a:pt x="872" y="67"/>
                    <a:pt x="813" y="102"/>
                    <a:pt x="749" y="132"/>
                  </a:cubicBezTo>
                  <a:cubicBezTo>
                    <a:pt x="743" y="134"/>
                    <a:pt x="712" y="150"/>
                    <a:pt x="712" y="150"/>
                  </a:cubicBezTo>
                  <a:cubicBezTo>
                    <a:pt x="712" y="150"/>
                    <a:pt x="716" y="148"/>
                    <a:pt x="726" y="143"/>
                  </a:cubicBezTo>
                  <a:lnTo>
                    <a:pt x="726" y="143"/>
                  </a:lnTo>
                  <a:cubicBezTo>
                    <a:pt x="709" y="151"/>
                    <a:pt x="690" y="156"/>
                    <a:pt x="674" y="162"/>
                  </a:cubicBezTo>
                  <a:cubicBezTo>
                    <a:pt x="641" y="175"/>
                    <a:pt x="606" y="185"/>
                    <a:pt x="573" y="194"/>
                  </a:cubicBezTo>
                  <a:cubicBezTo>
                    <a:pt x="539" y="203"/>
                    <a:pt x="504" y="211"/>
                    <a:pt x="470" y="217"/>
                  </a:cubicBezTo>
                  <a:cubicBezTo>
                    <a:pt x="464" y="218"/>
                    <a:pt x="430" y="225"/>
                    <a:pt x="430" y="225"/>
                  </a:cubicBezTo>
                  <a:cubicBezTo>
                    <a:pt x="429" y="225"/>
                    <a:pt x="432" y="224"/>
                    <a:pt x="441" y="222"/>
                  </a:cubicBezTo>
                  <a:lnTo>
                    <a:pt x="441" y="222"/>
                  </a:lnTo>
                  <a:cubicBezTo>
                    <a:pt x="427" y="225"/>
                    <a:pt x="412" y="225"/>
                    <a:pt x="397" y="226"/>
                  </a:cubicBezTo>
                  <a:cubicBezTo>
                    <a:pt x="363" y="228"/>
                    <a:pt x="329" y="230"/>
                    <a:pt x="295" y="230"/>
                  </a:cubicBezTo>
                  <a:cubicBezTo>
                    <a:pt x="256" y="230"/>
                    <a:pt x="218" y="228"/>
                    <a:pt x="180" y="225"/>
                  </a:cubicBezTo>
                  <a:cubicBezTo>
                    <a:pt x="176" y="224"/>
                    <a:pt x="173" y="224"/>
                    <a:pt x="169" y="224"/>
                  </a:cubicBezTo>
                  <a:cubicBezTo>
                    <a:pt x="82" y="224"/>
                    <a:pt x="0" y="315"/>
                    <a:pt x="4" y="400"/>
                  </a:cubicBezTo>
                  <a:cubicBezTo>
                    <a:pt x="9" y="502"/>
                    <a:pt x="82" y="567"/>
                    <a:pt x="180" y="576"/>
                  </a:cubicBezTo>
                  <a:lnTo>
                    <a:pt x="181" y="576"/>
                  </a:lnTo>
                  <a:cubicBezTo>
                    <a:pt x="221" y="580"/>
                    <a:pt x="261" y="581"/>
                    <a:pt x="302" y="581"/>
                  </a:cubicBezTo>
                  <a:cubicBezTo>
                    <a:pt x="587" y="581"/>
                    <a:pt x="875" y="492"/>
                    <a:pt x="1108" y="330"/>
                  </a:cubicBezTo>
                  <a:cubicBezTo>
                    <a:pt x="1184" y="278"/>
                    <a:pt x="1226" y="174"/>
                    <a:pt x="1172" y="90"/>
                  </a:cubicBezTo>
                  <a:cubicBezTo>
                    <a:pt x="1138" y="38"/>
                    <a:pt x="1075" y="1"/>
                    <a:pt x="1013" y="1"/>
                  </a:cubicBezTo>
                  <a:close/>
                </a:path>
              </a:pathLst>
            </a:custGeom>
            <a:solidFill>
              <a:srgbClr val="3A1F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20"/>
            <p:cNvSpPr/>
            <p:nvPr/>
          </p:nvSpPr>
          <p:spPr>
            <a:xfrm>
              <a:off x="7185575" y="4263000"/>
              <a:ext cx="20850" cy="13725"/>
            </a:xfrm>
            <a:custGeom>
              <a:avLst/>
              <a:gdLst/>
              <a:ahLst/>
              <a:cxnLst/>
              <a:rect l="l" t="t" r="r" b="b"/>
              <a:pathLst>
                <a:path w="834" h="549" extrusionOk="0">
                  <a:moveTo>
                    <a:pt x="645" y="0"/>
                  </a:moveTo>
                  <a:cubicBezTo>
                    <a:pt x="630" y="0"/>
                    <a:pt x="616" y="3"/>
                    <a:pt x="603" y="8"/>
                  </a:cubicBezTo>
                  <a:cubicBezTo>
                    <a:pt x="447" y="73"/>
                    <a:pt x="292" y="137"/>
                    <a:pt x="137" y="200"/>
                  </a:cubicBezTo>
                  <a:cubicBezTo>
                    <a:pt x="92" y="219"/>
                    <a:pt x="56" y="238"/>
                    <a:pt x="31" y="282"/>
                  </a:cubicBezTo>
                  <a:cubicBezTo>
                    <a:pt x="9" y="320"/>
                    <a:pt x="0" y="375"/>
                    <a:pt x="14" y="417"/>
                  </a:cubicBezTo>
                  <a:cubicBezTo>
                    <a:pt x="27" y="460"/>
                    <a:pt x="54" y="501"/>
                    <a:pt x="95" y="522"/>
                  </a:cubicBezTo>
                  <a:cubicBezTo>
                    <a:pt x="122" y="536"/>
                    <a:pt x="156" y="548"/>
                    <a:pt x="188" y="548"/>
                  </a:cubicBezTo>
                  <a:cubicBezTo>
                    <a:pt x="203" y="548"/>
                    <a:pt x="217" y="546"/>
                    <a:pt x="231" y="540"/>
                  </a:cubicBezTo>
                  <a:cubicBezTo>
                    <a:pt x="386" y="475"/>
                    <a:pt x="541" y="412"/>
                    <a:pt x="697" y="347"/>
                  </a:cubicBezTo>
                  <a:cubicBezTo>
                    <a:pt x="740" y="329"/>
                    <a:pt x="776" y="310"/>
                    <a:pt x="801" y="266"/>
                  </a:cubicBezTo>
                  <a:cubicBezTo>
                    <a:pt x="824" y="228"/>
                    <a:pt x="833" y="174"/>
                    <a:pt x="819" y="130"/>
                  </a:cubicBezTo>
                  <a:cubicBezTo>
                    <a:pt x="805" y="88"/>
                    <a:pt x="780" y="48"/>
                    <a:pt x="739" y="26"/>
                  </a:cubicBezTo>
                  <a:cubicBezTo>
                    <a:pt x="712" y="12"/>
                    <a:pt x="678" y="0"/>
                    <a:pt x="645" y="0"/>
                  </a:cubicBezTo>
                  <a:close/>
                </a:path>
              </a:pathLst>
            </a:custGeom>
            <a:solidFill>
              <a:srgbClr val="3A1F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20"/>
            <p:cNvSpPr/>
            <p:nvPr/>
          </p:nvSpPr>
          <p:spPr>
            <a:xfrm>
              <a:off x="7182350" y="4302800"/>
              <a:ext cx="39350" cy="17175"/>
            </a:xfrm>
            <a:custGeom>
              <a:avLst/>
              <a:gdLst/>
              <a:ahLst/>
              <a:cxnLst/>
              <a:rect l="l" t="t" r="r" b="b"/>
              <a:pathLst>
                <a:path w="1574" h="687" extrusionOk="0">
                  <a:moveTo>
                    <a:pt x="1377" y="0"/>
                  </a:moveTo>
                  <a:cubicBezTo>
                    <a:pt x="1362" y="0"/>
                    <a:pt x="1347" y="2"/>
                    <a:pt x="1333" y="6"/>
                  </a:cubicBezTo>
                  <a:cubicBezTo>
                    <a:pt x="938" y="118"/>
                    <a:pt x="543" y="230"/>
                    <a:pt x="150" y="342"/>
                  </a:cubicBezTo>
                  <a:cubicBezTo>
                    <a:pt x="58" y="368"/>
                    <a:pt x="1" y="466"/>
                    <a:pt x="26" y="557"/>
                  </a:cubicBezTo>
                  <a:cubicBezTo>
                    <a:pt x="48" y="634"/>
                    <a:pt x="121" y="687"/>
                    <a:pt x="198" y="687"/>
                  </a:cubicBezTo>
                  <a:cubicBezTo>
                    <a:pt x="213" y="687"/>
                    <a:pt x="228" y="685"/>
                    <a:pt x="243" y="681"/>
                  </a:cubicBezTo>
                  <a:cubicBezTo>
                    <a:pt x="637" y="569"/>
                    <a:pt x="1031" y="457"/>
                    <a:pt x="1425" y="346"/>
                  </a:cubicBezTo>
                  <a:cubicBezTo>
                    <a:pt x="1517" y="319"/>
                    <a:pt x="1573" y="221"/>
                    <a:pt x="1548" y="130"/>
                  </a:cubicBezTo>
                  <a:cubicBezTo>
                    <a:pt x="1527" y="53"/>
                    <a:pt x="1454" y="0"/>
                    <a:pt x="1377" y="0"/>
                  </a:cubicBezTo>
                  <a:close/>
                </a:path>
              </a:pathLst>
            </a:custGeom>
            <a:solidFill>
              <a:srgbClr val="7744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20"/>
            <p:cNvSpPr/>
            <p:nvPr/>
          </p:nvSpPr>
          <p:spPr>
            <a:xfrm>
              <a:off x="7212275" y="4318850"/>
              <a:ext cx="33725" cy="15475"/>
            </a:xfrm>
            <a:custGeom>
              <a:avLst/>
              <a:gdLst/>
              <a:ahLst/>
              <a:cxnLst/>
              <a:rect l="l" t="t" r="r" b="b"/>
              <a:pathLst>
                <a:path w="1349" h="619" extrusionOk="0">
                  <a:moveTo>
                    <a:pt x="1149" y="1"/>
                  </a:moveTo>
                  <a:cubicBezTo>
                    <a:pt x="1134" y="1"/>
                    <a:pt x="1119" y="3"/>
                    <a:pt x="1103" y="7"/>
                  </a:cubicBezTo>
                  <a:cubicBezTo>
                    <a:pt x="786" y="96"/>
                    <a:pt x="469" y="184"/>
                    <a:pt x="153" y="272"/>
                  </a:cubicBezTo>
                  <a:cubicBezTo>
                    <a:pt x="64" y="297"/>
                    <a:pt x="1" y="398"/>
                    <a:pt x="30" y="488"/>
                  </a:cubicBezTo>
                  <a:cubicBezTo>
                    <a:pt x="54" y="564"/>
                    <a:pt x="123" y="618"/>
                    <a:pt x="201" y="618"/>
                  </a:cubicBezTo>
                  <a:cubicBezTo>
                    <a:pt x="216" y="618"/>
                    <a:pt x="231" y="616"/>
                    <a:pt x="246" y="612"/>
                  </a:cubicBezTo>
                  <a:cubicBezTo>
                    <a:pt x="563" y="523"/>
                    <a:pt x="880" y="435"/>
                    <a:pt x="1196" y="346"/>
                  </a:cubicBezTo>
                  <a:cubicBezTo>
                    <a:pt x="1285" y="322"/>
                    <a:pt x="1349" y="221"/>
                    <a:pt x="1320" y="131"/>
                  </a:cubicBezTo>
                  <a:cubicBezTo>
                    <a:pt x="1295" y="55"/>
                    <a:pt x="1227" y="1"/>
                    <a:pt x="1149" y="1"/>
                  </a:cubicBezTo>
                  <a:close/>
                </a:path>
              </a:pathLst>
            </a:custGeom>
            <a:solidFill>
              <a:srgbClr val="7744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20"/>
            <p:cNvSpPr/>
            <p:nvPr/>
          </p:nvSpPr>
          <p:spPr>
            <a:xfrm>
              <a:off x="7303075" y="4302525"/>
              <a:ext cx="30225" cy="18050"/>
            </a:xfrm>
            <a:custGeom>
              <a:avLst/>
              <a:gdLst/>
              <a:ahLst/>
              <a:cxnLst/>
              <a:rect l="l" t="t" r="r" b="b"/>
              <a:pathLst>
                <a:path w="1209" h="722" extrusionOk="0">
                  <a:moveTo>
                    <a:pt x="1011" y="1"/>
                  </a:moveTo>
                  <a:cubicBezTo>
                    <a:pt x="981" y="1"/>
                    <a:pt x="950" y="8"/>
                    <a:pt x="920" y="22"/>
                  </a:cubicBezTo>
                  <a:cubicBezTo>
                    <a:pt x="650" y="147"/>
                    <a:pt x="380" y="272"/>
                    <a:pt x="112" y="397"/>
                  </a:cubicBezTo>
                  <a:cubicBezTo>
                    <a:pt x="28" y="435"/>
                    <a:pt x="1" y="562"/>
                    <a:pt x="49" y="637"/>
                  </a:cubicBezTo>
                  <a:cubicBezTo>
                    <a:pt x="85" y="694"/>
                    <a:pt x="139" y="721"/>
                    <a:pt x="197" y="721"/>
                  </a:cubicBezTo>
                  <a:cubicBezTo>
                    <a:pt x="227" y="721"/>
                    <a:pt x="259" y="714"/>
                    <a:pt x="290" y="700"/>
                  </a:cubicBezTo>
                  <a:cubicBezTo>
                    <a:pt x="558" y="575"/>
                    <a:pt x="828" y="450"/>
                    <a:pt x="1097" y="325"/>
                  </a:cubicBezTo>
                  <a:cubicBezTo>
                    <a:pt x="1181" y="287"/>
                    <a:pt x="1209" y="160"/>
                    <a:pt x="1161" y="85"/>
                  </a:cubicBezTo>
                  <a:cubicBezTo>
                    <a:pt x="1124" y="28"/>
                    <a:pt x="1069" y="1"/>
                    <a:pt x="1011" y="1"/>
                  </a:cubicBezTo>
                  <a:close/>
                </a:path>
              </a:pathLst>
            </a:custGeom>
            <a:solidFill>
              <a:srgbClr val="7744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20"/>
            <p:cNvSpPr/>
            <p:nvPr/>
          </p:nvSpPr>
          <p:spPr>
            <a:xfrm>
              <a:off x="7295925" y="4279300"/>
              <a:ext cx="27675" cy="14650"/>
            </a:xfrm>
            <a:custGeom>
              <a:avLst/>
              <a:gdLst/>
              <a:ahLst/>
              <a:cxnLst/>
              <a:rect l="l" t="t" r="r" b="b"/>
              <a:pathLst>
                <a:path w="1107" h="586" extrusionOk="0">
                  <a:moveTo>
                    <a:pt x="908" y="0"/>
                  </a:moveTo>
                  <a:cubicBezTo>
                    <a:pt x="892" y="0"/>
                    <a:pt x="877" y="3"/>
                    <a:pt x="861" y="8"/>
                  </a:cubicBezTo>
                  <a:cubicBezTo>
                    <a:pt x="625" y="86"/>
                    <a:pt x="389" y="162"/>
                    <a:pt x="153" y="240"/>
                  </a:cubicBezTo>
                  <a:cubicBezTo>
                    <a:pt x="67" y="268"/>
                    <a:pt x="0" y="363"/>
                    <a:pt x="31" y="456"/>
                  </a:cubicBezTo>
                  <a:cubicBezTo>
                    <a:pt x="54" y="528"/>
                    <a:pt x="123" y="586"/>
                    <a:pt x="200" y="586"/>
                  </a:cubicBezTo>
                  <a:cubicBezTo>
                    <a:pt x="215" y="586"/>
                    <a:pt x="231" y="583"/>
                    <a:pt x="247" y="578"/>
                  </a:cubicBezTo>
                  <a:cubicBezTo>
                    <a:pt x="483" y="502"/>
                    <a:pt x="718" y="424"/>
                    <a:pt x="954" y="347"/>
                  </a:cubicBezTo>
                  <a:cubicBezTo>
                    <a:pt x="1042" y="319"/>
                    <a:pt x="1107" y="224"/>
                    <a:pt x="1077" y="130"/>
                  </a:cubicBezTo>
                  <a:cubicBezTo>
                    <a:pt x="1053" y="58"/>
                    <a:pt x="984" y="0"/>
                    <a:pt x="908" y="0"/>
                  </a:cubicBezTo>
                  <a:close/>
                </a:path>
              </a:pathLst>
            </a:custGeom>
            <a:solidFill>
              <a:srgbClr val="7744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20"/>
            <p:cNvSpPr/>
            <p:nvPr/>
          </p:nvSpPr>
          <p:spPr>
            <a:xfrm>
              <a:off x="7381850" y="4256150"/>
              <a:ext cx="52650" cy="17800"/>
            </a:xfrm>
            <a:custGeom>
              <a:avLst/>
              <a:gdLst/>
              <a:ahLst/>
              <a:cxnLst/>
              <a:rect l="l" t="t" r="r" b="b"/>
              <a:pathLst>
                <a:path w="2106" h="712" extrusionOk="0">
                  <a:moveTo>
                    <a:pt x="1908" y="1"/>
                  </a:moveTo>
                  <a:cubicBezTo>
                    <a:pt x="1892" y="1"/>
                    <a:pt x="1876" y="4"/>
                    <a:pt x="1861" y="10"/>
                  </a:cubicBezTo>
                  <a:cubicBezTo>
                    <a:pt x="1339" y="216"/>
                    <a:pt x="789" y="336"/>
                    <a:pt x="227" y="360"/>
                  </a:cubicBezTo>
                  <a:cubicBezTo>
                    <a:pt x="5" y="370"/>
                    <a:pt x="1" y="711"/>
                    <a:pt x="218" y="711"/>
                  </a:cubicBezTo>
                  <a:cubicBezTo>
                    <a:pt x="221" y="711"/>
                    <a:pt x="224" y="711"/>
                    <a:pt x="227" y="711"/>
                  </a:cubicBezTo>
                  <a:cubicBezTo>
                    <a:pt x="819" y="686"/>
                    <a:pt x="1404" y="566"/>
                    <a:pt x="1955" y="350"/>
                  </a:cubicBezTo>
                  <a:cubicBezTo>
                    <a:pt x="2043" y="314"/>
                    <a:pt x="2105" y="231"/>
                    <a:pt x="2077" y="133"/>
                  </a:cubicBezTo>
                  <a:cubicBezTo>
                    <a:pt x="2058" y="64"/>
                    <a:pt x="1983" y="1"/>
                    <a:pt x="1908" y="1"/>
                  </a:cubicBezTo>
                  <a:close/>
                </a:path>
              </a:pathLst>
            </a:custGeom>
            <a:solidFill>
              <a:srgbClr val="7744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20"/>
            <p:cNvSpPr/>
            <p:nvPr/>
          </p:nvSpPr>
          <p:spPr>
            <a:xfrm>
              <a:off x="7320925" y="4241050"/>
              <a:ext cx="27350" cy="11425"/>
            </a:xfrm>
            <a:custGeom>
              <a:avLst/>
              <a:gdLst/>
              <a:ahLst/>
              <a:cxnLst/>
              <a:rect l="l" t="t" r="r" b="b"/>
              <a:pathLst>
                <a:path w="1094" h="457" extrusionOk="0">
                  <a:moveTo>
                    <a:pt x="912" y="1"/>
                  </a:moveTo>
                  <a:cubicBezTo>
                    <a:pt x="896" y="1"/>
                    <a:pt x="880" y="2"/>
                    <a:pt x="863" y="5"/>
                  </a:cubicBezTo>
                  <a:cubicBezTo>
                    <a:pt x="621" y="41"/>
                    <a:pt x="379" y="78"/>
                    <a:pt x="137" y="113"/>
                  </a:cubicBezTo>
                  <a:cubicBezTo>
                    <a:pt x="96" y="120"/>
                    <a:pt x="52" y="160"/>
                    <a:pt x="33" y="195"/>
                  </a:cubicBezTo>
                  <a:cubicBezTo>
                    <a:pt x="10" y="232"/>
                    <a:pt x="1" y="288"/>
                    <a:pt x="15" y="330"/>
                  </a:cubicBezTo>
                  <a:cubicBezTo>
                    <a:pt x="29" y="373"/>
                    <a:pt x="54" y="414"/>
                    <a:pt x="95" y="435"/>
                  </a:cubicBezTo>
                  <a:cubicBezTo>
                    <a:pt x="125" y="451"/>
                    <a:pt x="154" y="456"/>
                    <a:pt x="186" y="456"/>
                  </a:cubicBezTo>
                  <a:cubicBezTo>
                    <a:pt x="200" y="456"/>
                    <a:pt x="215" y="455"/>
                    <a:pt x="231" y="453"/>
                  </a:cubicBezTo>
                  <a:cubicBezTo>
                    <a:pt x="473" y="416"/>
                    <a:pt x="715" y="379"/>
                    <a:pt x="957" y="344"/>
                  </a:cubicBezTo>
                  <a:cubicBezTo>
                    <a:pt x="998" y="337"/>
                    <a:pt x="1042" y="297"/>
                    <a:pt x="1063" y="262"/>
                  </a:cubicBezTo>
                  <a:cubicBezTo>
                    <a:pt x="1084" y="225"/>
                    <a:pt x="1093" y="169"/>
                    <a:pt x="1079" y="127"/>
                  </a:cubicBezTo>
                  <a:cubicBezTo>
                    <a:pt x="1067" y="85"/>
                    <a:pt x="1040" y="43"/>
                    <a:pt x="999" y="22"/>
                  </a:cubicBezTo>
                  <a:cubicBezTo>
                    <a:pt x="970" y="7"/>
                    <a:pt x="942" y="1"/>
                    <a:pt x="912" y="1"/>
                  </a:cubicBezTo>
                  <a:close/>
                </a:path>
              </a:pathLst>
            </a:custGeom>
            <a:solidFill>
              <a:srgbClr val="7744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20"/>
            <p:cNvSpPr/>
            <p:nvPr/>
          </p:nvSpPr>
          <p:spPr>
            <a:xfrm>
              <a:off x="7389400" y="4284625"/>
              <a:ext cx="39875" cy="13200"/>
            </a:xfrm>
            <a:custGeom>
              <a:avLst/>
              <a:gdLst/>
              <a:ahLst/>
              <a:cxnLst/>
              <a:rect l="l" t="t" r="r" b="b"/>
              <a:pathLst>
                <a:path w="1595" h="528" extrusionOk="0">
                  <a:moveTo>
                    <a:pt x="1396" y="0"/>
                  </a:moveTo>
                  <a:cubicBezTo>
                    <a:pt x="1382" y="0"/>
                    <a:pt x="1369" y="1"/>
                    <a:pt x="1355" y="4"/>
                  </a:cubicBezTo>
                  <a:cubicBezTo>
                    <a:pt x="953" y="64"/>
                    <a:pt x="549" y="125"/>
                    <a:pt x="146" y="184"/>
                  </a:cubicBezTo>
                  <a:cubicBezTo>
                    <a:pt x="51" y="198"/>
                    <a:pt x="0" y="317"/>
                    <a:pt x="23" y="401"/>
                  </a:cubicBezTo>
                  <a:cubicBezTo>
                    <a:pt x="46" y="488"/>
                    <a:pt x="120" y="527"/>
                    <a:pt x="200" y="527"/>
                  </a:cubicBezTo>
                  <a:cubicBezTo>
                    <a:pt x="213" y="527"/>
                    <a:pt x="226" y="526"/>
                    <a:pt x="239" y="524"/>
                  </a:cubicBezTo>
                  <a:cubicBezTo>
                    <a:pt x="642" y="463"/>
                    <a:pt x="1046" y="403"/>
                    <a:pt x="1449" y="342"/>
                  </a:cubicBezTo>
                  <a:cubicBezTo>
                    <a:pt x="1543" y="328"/>
                    <a:pt x="1594" y="210"/>
                    <a:pt x="1571" y="126"/>
                  </a:cubicBezTo>
                  <a:cubicBezTo>
                    <a:pt x="1548" y="40"/>
                    <a:pt x="1475" y="0"/>
                    <a:pt x="1396" y="0"/>
                  </a:cubicBezTo>
                  <a:close/>
                </a:path>
              </a:pathLst>
            </a:custGeom>
            <a:solidFill>
              <a:srgbClr val="7744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20"/>
            <p:cNvSpPr/>
            <p:nvPr/>
          </p:nvSpPr>
          <p:spPr>
            <a:xfrm>
              <a:off x="7514325" y="4270600"/>
              <a:ext cx="33725" cy="15300"/>
            </a:xfrm>
            <a:custGeom>
              <a:avLst/>
              <a:gdLst/>
              <a:ahLst/>
              <a:cxnLst/>
              <a:rect l="l" t="t" r="r" b="b"/>
              <a:pathLst>
                <a:path w="1349" h="612" extrusionOk="0">
                  <a:moveTo>
                    <a:pt x="1150" y="1"/>
                  </a:moveTo>
                  <a:cubicBezTo>
                    <a:pt x="1134" y="1"/>
                    <a:pt x="1119" y="3"/>
                    <a:pt x="1103" y="7"/>
                  </a:cubicBezTo>
                  <a:cubicBezTo>
                    <a:pt x="786" y="94"/>
                    <a:pt x="469" y="180"/>
                    <a:pt x="152" y="267"/>
                  </a:cubicBezTo>
                  <a:cubicBezTo>
                    <a:pt x="63" y="291"/>
                    <a:pt x="0" y="393"/>
                    <a:pt x="28" y="483"/>
                  </a:cubicBezTo>
                  <a:cubicBezTo>
                    <a:pt x="54" y="559"/>
                    <a:pt x="122" y="612"/>
                    <a:pt x="199" y="612"/>
                  </a:cubicBezTo>
                  <a:cubicBezTo>
                    <a:pt x="214" y="612"/>
                    <a:pt x="229" y="610"/>
                    <a:pt x="245" y="605"/>
                  </a:cubicBezTo>
                  <a:cubicBezTo>
                    <a:pt x="562" y="519"/>
                    <a:pt x="879" y="432"/>
                    <a:pt x="1197" y="346"/>
                  </a:cubicBezTo>
                  <a:cubicBezTo>
                    <a:pt x="1285" y="322"/>
                    <a:pt x="1349" y="220"/>
                    <a:pt x="1319" y="129"/>
                  </a:cubicBezTo>
                  <a:cubicBezTo>
                    <a:pt x="1295" y="54"/>
                    <a:pt x="1227" y="1"/>
                    <a:pt x="1150" y="1"/>
                  </a:cubicBezTo>
                  <a:close/>
                </a:path>
              </a:pathLst>
            </a:custGeom>
            <a:solidFill>
              <a:srgbClr val="7744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20"/>
            <p:cNvSpPr/>
            <p:nvPr/>
          </p:nvSpPr>
          <p:spPr>
            <a:xfrm>
              <a:off x="7586675" y="4257225"/>
              <a:ext cx="23850" cy="14225"/>
            </a:xfrm>
            <a:custGeom>
              <a:avLst/>
              <a:gdLst/>
              <a:ahLst/>
              <a:cxnLst/>
              <a:rect l="l" t="t" r="r" b="b"/>
              <a:pathLst>
                <a:path w="954" h="569" extrusionOk="0">
                  <a:moveTo>
                    <a:pt x="771" y="0"/>
                  </a:moveTo>
                  <a:cubicBezTo>
                    <a:pt x="755" y="0"/>
                    <a:pt x="739" y="3"/>
                    <a:pt x="723" y="9"/>
                  </a:cubicBezTo>
                  <a:cubicBezTo>
                    <a:pt x="527" y="79"/>
                    <a:pt x="333" y="150"/>
                    <a:pt x="136" y="220"/>
                  </a:cubicBezTo>
                  <a:cubicBezTo>
                    <a:pt x="93" y="237"/>
                    <a:pt x="55" y="259"/>
                    <a:pt x="32" y="301"/>
                  </a:cubicBezTo>
                  <a:cubicBezTo>
                    <a:pt x="9" y="338"/>
                    <a:pt x="0" y="394"/>
                    <a:pt x="14" y="436"/>
                  </a:cubicBezTo>
                  <a:cubicBezTo>
                    <a:pt x="36" y="507"/>
                    <a:pt x="107" y="568"/>
                    <a:pt x="182" y="568"/>
                  </a:cubicBezTo>
                  <a:cubicBezTo>
                    <a:pt x="198" y="568"/>
                    <a:pt x="214" y="566"/>
                    <a:pt x="229" y="560"/>
                  </a:cubicBezTo>
                  <a:cubicBezTo>
                    <a:pt x="425" y="489"/>
                    <a:pt x="622" y="419"/>
                    <a:pt x="816" y="347"/>
                  </a:cubicBezTo>
                  <a:cubicBezTo>
                    <a:pt x="861" y="332"/>
                    <a:pt x="898" y="308"/>
                    <a:pt x="922" y="267"/>
                  </a:cubicBezTo>
                  <a:cubicBezTo>
                    <a:pt x="944" y="229"/>
                    <a:pt x="954" y="174"/>
                    <a:pt x="940" y="131"/>
                  </a:cubicBezTo>
                  <a:cubicBezTo>
                    <a:pt x="917" y="61"/>
                    <a:pt x="847" y="0"/>
                    <a:pt x="771" y="0"/>
                  </a:cubicBezTo>
                  <a:close/>
                </a:path>
              </a:pathLst>
            </a:custGeom>
            <a:solidFill>
              <a:srgbClr val="7744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20"/>
            <p:cNvSpPr/>
            <p:nvPr/>
          </p:nvSpPr>
          <p:spPr>
            <a:xfrm>
              <a:off x="7459475" y="4258650"/>
              <a:ext cx="18275" cy="10200"/>
            </a:xfrm>
            <a:custGeom>
              <a:avLst/>
              <a:gdLst/>
              <a:ahLst/>
              <a:cxnLst/>
              <a:rect l="l" t="t" r="r" b="b"/>
              <a:pathLst>
                <a:path w="731" h="408" extrusionOk="0">
                  <a:moveTo>
                    <a:pt x="546" y="1"/>
                  </a:moveTo>
                  <a:cubicBezTo>
                    <a:pt x="531" y="1"/>
                    <a:pt x="515" y="3"/>
                    <a:pt x="500" y="8"/>
                  </a:cubicBezTo>
                  <a:cubicBezTo>
                    <a:pt x="379" y="25"/>
                    <a:pt x="258" y="43"/>
                    <a:pt x="137" y="62"/>
                  </a:cubicBezTo>
                  <a:cubicBezTo>
                    <a:pt x="96" y="67"/>
                    <a:pt x="52" y="108"/>
                    <a:pt x="31" y="143"/>
                  </a:cubicBezTo>
                  <a:cubicBezTo>
                    <a:pt x="10" y="181"/>
                    <a:pt x="1" y="236"/>
                    <a:pt x="14" y="279"/>
                  </a:cubicBezTo>
                  <a:cubicBezTo>
                    <a:pt x="28" y="321"/>
                    <a:pt x="54" y="362"/>
                    <a:pt x="95" y="383"/>
                  </a:cubicBezTo>
                  <a:lnTo>
                    <a:pt x="137" y="401"/>
                  </a:lnTo>
                  <a:cubicBezTo>
                    <a:pt x="152" y="405"/>
                    <a:pt x="168" y="408"/>
                    <a:pt x="184" y="408"/>
                  </a:cubicBezTo>
                  <a:cubicBezTo>
                    <a:pt x="199" y="408"/>
                    <a:pt x="215" y="405"/>
                    <a:pt x="230" y="401"/>
                  </a:cubicBezTo>
                  <a:cubicBezTo>
                    <a:pt x="351" y="383"/>
                    <a:pt x="472" y="364"/>
                    <a:pt x="594" y="346"/>
                  </a:cubicBezTo>
                  <a:cubicBezTo>
                    <a:pt x="634" y="340"/>
                    <a:pt x="679" y="299"/>
                    <a:pt x="699" y="266"/>
                  </a:cubicBezTo>
                  <a:cubicBezTo>
                    <a:pt x="720" y="228"/>
                    <a:pt x="730" y="172"/>
                    <a:pt x="716" y="130"/>
                  </a:cubicBezTo>
                  <a:cubicBezTo>
                    <a:pt x="702" y="88"/>
                    <a:pt x="676" y="46"/>
                    <a:pt x="635" y="25"/>
                  </a:cubicBezTo>
                  <a:lnTo>
                    <a:pt x="593" y="8"/>
                  </a:lnTo>
                  <a:cubicBezTo>
                    <a:pt x="578" y="3"/>
                    <a:pt x="562" y="1"/>
                    <a:pt x="546" y="1"/>
                  </a:cubicBezTo>
                  <a:close/>
                </a:path>
              </a:pathLst>
            </a:custGeom>
            <a:solidFill>
              <a:srgbClr val="7744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20"/>
            <p:cNvSpPr/>
            <p:nvPr/>
          </p:nvSpPr>
          <p:spPr>
            <a:xfrm>
              <a:off x="7582625" y="4224775"/>
              <a:ext cx="35650" cy="20350"/>
            </a:xfrm>
            <a:custGeom>
              <a:avLst/>
              <a:gdLst/>
              <a:ahLst/>
              <a:cxnLst/>
              <a:rect l="l" t="t" r="r" b="b"/>
              <a:pathLst>
                <a:path w="1426" h="814" extrusionOk="0">
                  <a:moveTo>
                    <a:pt x="1229" y="1"/>
                  </a:moveTo>
                  <a:cubicBezTo>
                    <a:pt x="1199" y="1"/>
                    <a:pt x="1167" y="8"/>
                    <a:pt x="1136" y="22"/>
                  </a:cubicBezTo>
                  <a:cubicBezTo>
                    <a:pt x="795" y="177"/>
                    <a:pt x="453" y="333"/>
                    <a:pt x="111" y="488"/>
                  </a:cubicBezTo>
                  <a:cubicBezTo>
                    <a:pt x="27" y="526"/>
                    <a:pt x="1" y="655"/>
                    <a:pt x="49" y="729"/>
                  </a:cubicBezTo>
                  <a:cubicBezTo>
                    <a:pt x="86" y="786"/>
                    <a:pt x="140" y="813"/>
                    <a:pt x="198" y="813"/>
                  </a:cubicBezTo>
                  <a:cubicBezTo>
                    <a:pt x="228" y="813"/>
                    <a:pt x="259" y="806"/>
                    <a:pt x="290" y="792"/>
                  </a:cubicBezTo>
                  <a:cubicBezTo>
                    <a:pt x="631" y="637"/>
                    <a:pt x="972" y="482"/>
                    <a:pt x="1314" y="325"/>
                  </a:cubicBezTo>
                  <a:cubicBezTo>
                    <a:pt x="1398" y="287"/>
                    <a:pt x="1425" y="160"/>
                    <a:pt x="1377" y="84"/>
                  </a:cubicBezTo>
                  <a:cubicBezTo>
                    <a:pt x="1340" y="28"/>
                    <a:pt x="1287" y="1"/>
                    <a:pt x="1229" y="1"/>
                  </a:cubicBezTo>
                  <a:close/>
                </a:path>
              </a:pathLst>
            </a:custGeom>
            <a:solidFill>
              <a:srgbClr val="7744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20"/>
            <p:cNvSpPr/>
            <p:nvPr/>
          </p:nvSpPr>
          <p:spPr>
            <a:xfrm>
              <a:off x="9121050" y="3711825"/>
              <a:ext cx="399850" cy="1103600"/>
            </a:xfrm>
            <a:custGeom>
              <a:avLst/>
              <a:gdLst/>
              <a:ahLst/>
              <a:cxnLst/>
              <a:rect l="l" t="t" r="r" b="b"/>
              <a:pathLst>
                <a:path w="15994" h="44144" extrusionOk="0">
                  <a:moveTo>
                    <a:pt x="15994" y="1"/>
                  </a:moveTo>
                  <a:lnTo>
                    <a:pt x="15994" y="1"/>
                  </a:lnTo>
                  <a:cubicBezTo>
                    <a:pt x="2930" y="18781"/>
                    <a:pt x="1" y="44144"/>
                    <a:pt x="1" y="44144"/>
                  </a:cubicBezTo>
                  <a:lnTo>
                    <a:pt x="3163" y="44144"/>
                  </a:lnTo>
                  <a:cubicBezTo>
                    <a:pt x="12145" y="28915"/>
                    <a:pt x="15994" y="2"/>
                    <a:pt x="1599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20"/>
            <p:cNvSpPr/>
            <p:nvPr/>
          </p:nvSpPr>
          <p:spPr>
            <a:xfrm>
              <a:off x="8444875" y="3740125"/>
              <a:ext cx="589500" cy="1075300"/>
            </a:xfrm>
            <a:custGeom>
              <a:avLst/>
              <a:gdLst/>
              <a:ahLst/>
              <a:cxnLst/>
              <a:rect l="l" t="t" r="r" b="b"/>
              <a:pathLst>
                <a:path w="23580" h="43012" extrusionOk="0">
                  <a:moveTo>
                    <a:pt x="1" y="1"/>
                  </a:moveTo>
                  <a:cubicBezTo>
                    <a:pt x="1" y="2"/>
                    <a:pt x="10361" y="29066"/>
                    <a:pt x="20519" y="43012"/>
                  </a:cubicBezTo>
                  <a:lnTo>
                    <a:pt x="23580" y="43010"/>
                  </a:lnTo>
                  <a:cubicBezTo>
                    <a:pt x="23580" y="43010"/>
                    <a:pt x="15631" y="16530"/>
                    <a:pt x="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20"/>
            <p:cNvSpPr/>
            <p:nvPr/>
          </p:nvSpPr>
          <p:spPr>
            <a:xfrm>
              <a:off x="8250150" y="4025525"/>
              <a:ext cx="205450" cy="789900"/>
            </a:xfrm>
            <a:custGeom>
              <a:avLst/>
              <a:gdLst/>
              <a:ahLst/>
              <a:cxnLst/>
              <a:rect l="l" t="t" r="r" b="b"/>
              <a:pathLst>
                <a:path w="8218" h="31596" extrusionOk="0">
                  <a:moveTo>
                    <a:pt x="5120" y="1"/>
                  </a:moveTo>
                  <a:lnTo>
                    <a:pt x="5120" y="1"/>
                  </a:lnTo>
                  <a:cubicBezTo>
                    <a:pt x="1" y="15754"/>
                    <a:pt x="2308" y="31596"/>
                    <a:pt x="2308" y="31596"/>
                  </a:cubicBezTo>
                  <a:lnTo>
                    <a:pt x="4641" y="31596"/>
                  </a:lnTo>
                  <a:cubicBezTo>
                    <a:pt x="8217" y="18214"/>
                    <a:pt x="5120" y="2"/>
                    <a:pt x="512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20"/>
            <p:cNvSpPr/>
            <p:nvPr/>
          </p:nvSpPr>
          <p:spPr>
            <a:xfrm>
              <a:off x="7547075" y="4392725"/>
              <a:ext cx="547725" cy="422700"/>
            </a:xfrm>
            <a:custGeom>
              <a:avLst/>
              <a:gdLst/>
              <a:ahLst/>
              <a:cxnLst/>
              <a:rect l="l" t="t" r="r" b="b"/>
              <a:pathLst>
                <a:path w="21909" h="16908" extrusionOk="0">
                  <a:moveTo>
                    <a:pt x="0" y="1"/>
                  </a:moveTo>
                  <a:cubicBezTo>
                    <a:pt x="1" y="1"/>
                    <a:pt x="11653" y="12313"/>
                    <a:pt x="19797" y="16908"/>
                  </a:cubicBezTo>
                  <a:lnTo>
                    <a:pt x="21908" y="16908"/>
                  </a:lnTo>
                  <a:cubicBezTo>
                    <a:pt x="21908" y="16908"/>
                    <a:pt x="15623" y="2584"/>
                    <a:pt x="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BLANK_1_1_1_1_1_1_3">
    <p:spTree>
      <p:nvGrpSpPr>
        <p:cNvPr id="1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090" name="Google Shape;1090;p22"/>
          <p:cNvSpPr txBox="1">
            <a:spLocks noGrp="1"/>
          </p:cNvSpPr>
          <p:nvPr>
            <p:ph type="title" idx="2" hasCustomPrompt="1"/>
          </p:nvPr>
        </p:nvSpPr>
        <p:spPr>
          <a:xfrm>
            <a:off x="1413900" y="1173150"/>
            <a:ext cx="10554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91" name="Google Shape;1091;p22"/>
          <p:cNvSpPr txBox="1">
            <a:spLocks noGrp="1"/>
          </p:cNvSpPr>
          <p:nvPr>
            <p:ph type="subTitle" idx="1"/>
          </p:nvPr>
        </p:nvSpPr>
        <p:spPr>
          <a:xfrm>
            <a:off x="722850" y="3438850"/>
            <a:ext cx="2437500" cy="740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2" name="Google Shape;1092;p22"/>
          <p:cNvSpPr txBox="1">
            <a:spLocks noGrp="1"/>
          </p:cNvSpPr>
          <p:nvPr>
            <p:ph type="subTitle" idx="3"/>
          </p:nvPr>
        </p:nvSpPr>
        <p:spPr>
          <a:xfrm>
            <a:off x="722850" y="3064496"/>
            <a:ext cx="2437500" cy="376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latin typeface="Marcellus"/>
                <a:ea typeface="Marcellus"/>
                <a:cs typeface="Marcellus"/>
                <a:sym typeface="Marcellu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093" name="Google Shape;1093;p22"/>
          <p:cNvSpPr txBox="1">
            <a:spLocks noGrp="1"/>
          </p:cNvSpPr>
          <p:nvPr>
            <p:ph type="title" idx="4" hasCustomPrompt="1"/>
          </p:nvPr>
        </p:nvSpPr>
        <p:spPr>
          <a:xfrm>
            <a:off x="6727800" y="1173150"/>
            <a:ext cx="10251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94" name="Google Shape;1094;p22"/>
          <p:cNvSpPr txBox="1">
            <a:spLocks noGrp="1"/>
          </p:cNvSpPr>
          <p:nvPr>
            <p:ph type="subTitle" idx="5"/>
          </p:nvPr>
        </p:nvSpPr>
        <p:spPr>
          <a:xfrm>
            <a:off x="6056700" y="3438850"/>
            <a:ext cx="2367300" cy="740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5" name="Google Shape;1095;p22"/>
          <p:cNvSpPr txBox="1">
            <a:spLocks noGrp="1"/>
          </p:cNvSpPr>
          <p:nvPr>
            <p:ph type="subTitle" idx="6"/>
          </p:nvPr>
        </p:nvSpPr>
        <p:spPr>
          <a:xfrm>
            <a:off x="6056700" y="3064496"/>
            <a:ext cx="2367300" cy="376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latin typeface="Marcellus"/>
                <a:ea typeface="Marcellus"/>
                <a:cs typeface="Marcellus"/>
                <a:sym typeface="Marcellu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096" name="Google Shape;1096;p22"/>
          <p:cNvSpPr txBox="1">
            <a:spLocks noGrp="1"/>
          </p:cNvSpPr>
          <p:nvPr>
            <p:ph type="title" idx="7" hasCustomPrompt="1"/>
          </p:nvPr>
        </p:nvSpPr>
        <p:spPr>
          <a:xfrm>
            <a:off x="4060875" y="1173150"/>
            <a:ext cx="10251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97" name="Google Shape;1097;p22"/>
          <p:cNvSpPr txBox="1">
            <a:spLocks noGrp="1"/>
          </p:cNvSpPr>
          <p:nvPr>
            <p:ph type="subTitle" idx="8"/>
          </p:nvPr>
        </p:nvSpPr>
        <p:spPr>
          <a:xfrm>
            <a:off x="3389775" y="3438850"/>
            <a:ext cx="2367300" cy="740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8" name="Google Shape;1098;p22"/>
          <p:cNvSpPr txBox="1">
            <a:spLocks noGrp="1"/>
          </p:cNvSpPr>
          <p:nvPr>
            <p:ph type="subTitle" idx="9"/>
          </p:nvPr>
        </p:nvSpPr>
        <p:spPr>
          <a:xfrm>
            <a:off x="3389775" y="3064496"/>
            <a:ext cx="2367300" cy="376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latin typeface="Marcellus"/>
                <a:ea typeface="Marcellus"/>
                <a:cs typeface="Marcellus"/>
                <a:sym typeface="Marcellu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099" name="Google Shape;1099;p22"/>
          <p:cNvSpPr/>
          <p:nvPr/>
        </p:nvSpPr>
        <p:spPr>
          <a:xfrm>
            <a:off x="6396300" y="184775"/>
            <a:ext cx="1311200" cy="228925"/>
          </a:xfrm>
          <a:custGeom>
            <a:avLst/>
            <a:gdLst/>
            <a:ahLst/>
            <a:cxnLst/>
            <a:rect l="l" t="t" r="r" b="b"/>
            <a:pathLst>
              <a:path w="52448" h="9157" extrusionOk="0">
                <a:moveTo>
                  <a:pt x="36883" y="1"/>
                </a:moveTo>
                <a:cubicBezTo>
                  <a:pt x="35927" y="1"/>
                  <a:pt x="35044" y="495"/>
                  <a:pt x="34234" y="1007"/>
                </a:cubicBezTo>
                <a:cubicBezTo>
                  <a:pt x="32216" y="2288"/>
                  <a:pt x="30334" y="3778"/>
                  <a:pt x="28624" y="5448"/>
                </a:cubicBezTo>
                <a:cubicBezTo>
                  <a:pt x="28460" y="5500"/>
                  <a:pt x="28300" y="5524"/>
                  <a:pt x="28144" y="5524"/>
                </a:cubicBezTo>
                <a:cubicBezTo>
                  <a:pt x="26981" y="5524"/>
                  <a:pt x="26034" y="4185"/>
                  <a:pt x="25116" y="3286"/>
                </a:cubicBezTo>
                <a:cubicBezTo>
                  <a:pt x="24084" y="2273"/>
                  <a:pt x="22637" y="1712"/>
                  <a:pt x="21194" y="1712"/>
                </a:cubicBezTo>
                <a:cubicBezTo>
                  <a:pt x="20721" y="1712"/>
                  <a:pt x="20248" y="1772"/>
                  <a:pt x="19791" y="1897"/>
                </a:cubicBezTo>
                <a:cubicBezTo>
                  <a:pt x="17812" y="2435"/>
                  <a:pt x="16297" y="4010"/>
                  <a:pt x="14456" y="4917"/>
                </a:cubicBezTo>
                <a:cubicBezTo>
                  <a:pt x="14248" y="5020"/>
                  <a:pt x="14024" y="5116"/>
                  <a:pt x="13794" y="5116"/>
                </a:cubicBezTo>
                <a:cubicBezTo>
                  <a:pt x="13771" y="5116"/>
                  <a:pt x="13749" y="5115"/>
                  <a:pt x="13726" y="5113"/>
                </a:cubicBezTo>
                <a:cubicBezTo>
                  <a:pt x="13382" y="5083"/>
                  <a:pt x="13104" y="4836"/>
                  <a:pt x="12810" y="4658"/>
                </a:cubicBezTo>
                <a:cubicBezTo>
                  <a:pt x="12419" y="4420"/>
                  <a:pt x="11863" y="4303"/>
                  <a:pt x="11288" y="4303"/>
                </a:cubicBezTo>
                <a:cubicBezTo>
                  <a:pt x="10416" y="4303"/>
                  <a:pt x="9497" y="4572"/>
                  <a:pt x="9037" y="5095"/>
                </a:cubicBezTo>
                <a:cubicBezTo>
                  <a:pt x="8583" y="4339"/>
                  <a:pt x="7679" y="3951"/>
                  <a:pt x="6789" y="3951"/>
                </a:cubicBezTo>
                <a:cubicBezTo>
                  <a:pt x="6647" y="3951"/>
                  <a:pt x="6506" y="3961"/>
                  <a:pt x="6367" y="3981"/>
                </a:cubicBezTo>
                <a:cubicBezTo>
                  <a:pt x="5355" y="4125"/>
                  <a:pt x="4456" y="4708"/>
                  <a:pt x="3697" y="5393"/>
                </a:cubicBezTo>
                <a:cubicBezTo>
                  <a:pt x="3603" y="5477"/>
                  <a:pt x="3497" y="5570"/>
                  <a:pt x="3371" y="5571"/>
                </a:cubicBezTo>
                <a:cubicBezTo>
                  <a:pt x="3370" y="5571"/>
                  <a:pt x="3368" y="5571"/>
                  <a:pt x="3366" y="5571"/>
                </a:cubicBezTo>
                <a:cubicBezTo>
                  <a:pt x="3239" y="5571"/>
                  <a:pt x="3132" y="5481"/>
                  <a:pt x="3029" y="5405"/>
                </a:cubicBezTo>
                <a:cubicBezTo>
                  <a:pt x="2863" y="5284"/>
                  <a:pt x="2661" y="5232"/>
                  <a:pt x="2439" y="5232"/>
                </a:cubicBezTo>
                <a:cubicBezTo>
                  <a:pt x="1601" y="5232"/>
                  <a:pt x="482" y="5976"/>
                  <a:pt x="0" y="6581"/>
                </a:cubicBezTo>
                <a:cubicBezTo>
                  <a:pt x="2004" y="6551"/>
                  <a:pt x="4008" y="6537"/>
                  <a:pt x="6012" y="6537"/>
                </a:cubicBezTo>
                <a:cubicBezTo>
                  <a:pt x="21523" y="6537"/>
                  <a:pt x="37035" y="7413"/>
                  <a:pt x="52448" y="9156"/>
                </a:cubicBezTo>
                <a:lnTo>
                  <a:pt x="52448" y="7553"/>
                </a:lnTo>
                <a:cubicBezTo>
                  <a:pt x="52250" y="7618"/>
                  <a:pt x="52054" y="7663"/>
                  <a:pt x="51861" y="7663"/>
                </a:cubicBezTo>
                <a:cubicBezTo>
                  <a:pt x="51707" y="7663"/>
                  <a:pt x="51555" y="7634"/>
                  <a:pt x="51407" y="7565"/>
                </a:cubicBezTo>
                <a:cubicBezTo>
                  <a:pt x="51110" y="7423"/>
                  <a:pt x="50907" y="7143"/>
                  <a:pt x="50665" y="6921"/>
                </a:cubicBezTo>
                <a:cubicBezTo>
                  <a:pt x="50165" y="6459"/>
                  <a:pt x="49514" y="6266"/>
                  <a:pt x="48834" y="6266"/>
                </a:cubicBezTo>
                <a:cubicBezTo>
                  <a:pt x="48112" y="6266"/>
                  <a:pt x="47359" y="6484"/>
                  <a:pt x="46724" y="6830"/>
                </a:cubicBezTo>
                <a:cubicBezTo>
                  <a:pt x="46516" y="6943"/>
                  <a:pt x="46301" y="7072"/>
                  <a:pt x="46064" y="7073"/>
                </a:cubicBezTo>
                <a:cubicBezTo>
                  <a:pt x="46063" y="7073"/>
                  <a:pt x="46062" y="7073"/>
                  <a:pt x="46061" y="7073"/>
                </a:cubicBezTo>
                <a:cubicBezTo>
                  <a:pt x="45471" y="7073"/>
                  <a:pt x="44457" y="6310"/>
                  <a:pt x="43825" y="6310"/>
                </a:cubicBezTo>
                <a:cubicBezTo>
                  <a:pt x="43688" y="6310"/>
                  <a:pt x="43569" y="6345"/>
                  <a:pt x="43476" y="6433"/>
                </a:cubicBezTo>
                <a:cubicBezTo>
                  <a:pt x="42715" y="4196"/>
                  <a:pt x="41210" y="2219"/>
                  <a:pt x="39256" y="892"/>
                </a:cubicBezTo>
                <a:cubicBezTo>
                  <a:pt x="38554" y="416"/>
                  <a:pt x="37762" y="11"/>
                  <a:pt x="36916" y="1"/>
                </a:cubicBezTo>
                <a:cubicBezTo>
                  <a:pt x="36905" y="1"/>
                  <a:pt x="36894" y="1"/>
                  <a:pt x="3688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00" name="Google Shape;1100;p22"/>
          <p:cNvGrpSpPr/>
          <p:nvPr/>
        </p:nvGrpSpPr>
        <p:grpSpPr>
          <a:xfrm flipH="1">
            <a:off x="6727808" y="4608507"/>
            <a:ext cx="1967921" cy="715426"/>
            <a:chOff x="5777475" y="4621075"/>
            <a:chExt cx="1426650" cy="518650"/>
          </a:xfrm>
        </p:grpSpPr>
        <p:sp>
          <p:nvSpPr>
            <p:cNvPr id="1101" name="Google Shape;1101;p22"/>
            <p:cNvSpPr/>
            <p:nvPr/>
          </p:nvSpPr>
          <p:spPr>
            <a:xfrm>
              <a:off x="5777475" y="4621075"/>
              <a:ext cx="1050775" cy="427950"/>
            </a:xfrm>
            <a:custGeom>
              <a:avLst/>
              <a:gdLst/>
              <a:ahLst/>
              <a:cxnLst/>
              <a:rect l="l" t="t" r="r" b="b"/>
              <a:pathLst>
                <a:path w="42031" h="17118" extrusionOk="0">
                  <a:moveTo>
                    <a:pt x="14683" y="0"/>
                  </a:moveTo>
                  <a:cubicBezTo>
                    <a:pt x="3075" y="0"/>
                    <a:pt x="0" y="8020"/>
                    <a:pt x="0" y="11258"/>
                  </a:cubicBezTo>
                  <a:cubicBezTo>
                    <a:pt x="0" y="14494"/>
                    <a:pt x="9410" y="17118"/>
                    <a:pt x="21015" y="17118"/>
                  </a:cubicBezTo>
                  <a:cubicBezTo>
                    <a:pt x="32621" y="17118"/>
                    <a:pt x="42030" y="14494"/>
                    <a:pt x="42030" y="11258"/>
                  </a:cubicBezTo>
                  <a:cubicBezTo>
                    <a:pt x="42030" y="8020"/>
                    <a:pt x="26288" y="0"/>
                    <a:pt x="146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22"/>
            <p:cNvSpPr/>
            <p:nvPr/>
          </p:nvSpPr>
          <p:spPr>
            <a:xfrm>
              <a:off x="5825500" y="4754400"/>
              <a:ext cx="621500" cy="283400"/>
            </a:xfrm>
            <a:custGeom>
              <a:avLst/>
              <a:gdLst/>
              <a:ahLst/>
              <a:cxnLst/>
              <a:rect l="l" t="t" r="r" b="b"/>
              <a:pathLst>
                <a:path w="24860" h="11336" extrusionOk="0">
                  <a:moveTo>
                    <a:pt x="6423" y="1"/>
                  </a:moveTo>
                  <a:cubicBezTo>
                    <a:pt x="5820" y="1"/>
                    <a:pt x="5216" y="38"/>
                    <a:pt x="4617" y="120"/>
                  </a:cubicBezTo>
                  <a:cubicBezTo>
                    <a:pt x="3872" y="221"/>
                    <a:pt x="3019" y="283"/>
                    <a:pt x="2354" y="670"/>
                  </a:cubicBezTo>
                  <a:cubicBezTo>
                    <a:pt x="1687" y="1058"/>
                    <a:pt x="1236" y="1806"/>
                    <a:pt x="868" y="2461"/>
                  </a:cubicBezTo>
                  <a:cubicBezTo>
                    <a:pt x="277" y="3508"/>
                    <a:pt x="0" y="4738"/>
                    <a:pt x="120" y="5938"/>
                  </a:cubicBezTo>
                  <a:cubicBezTo>
                    <a:pt x="149" y="6237"/>
                    <a:pt x="207" y="6543"/>
                    <a:pt x="373" y="6793"/>
                  </a:cubicBezTo>
                  <a:cubicBezTo>
                    <a:pt x="502" y="6987"/>
                    <a:pt x="690" y="7135"/>
                    <a:pt x="877" y="7275"/>
                  </a:cubicBezTo>
                  <a:cubicBezTo>
                    <a:pt x="3720" y="9397"/>
                    <a:pt x="7208" y="10527"/>
                    <a:pt x="10723" y="11007"/>
                  </a:cubicBezTo>
                  <a:cubicBezTo>
                    <a:pt x="12500" y="11250"/>
                    <a:pt x="14289" y="11336"/>
                    <a:pt x="16083" y="11336"/>
                  </a:cubicBezTo>
                  <a:cubicBezTo>
                    <a:pt x="17838" y="11336"/>
                    <a:pt x="19596" y="11254"/>
                    <a:pt x="21348" y="11156"/>
                  </a:cubicBezTo>
                  <a:cubicBezTo>
                    <a:pt x="22541" y="11089"/>
                    <a:pt x="23952" y="10877"/>
                    <a:pt x="24476" y="9803"/>
                  </a:cubicBezTo>
                  <a:cubicBezTo>
                    <a:pt x="24860" y="9018"/>
                    <a:pt x="24574" y="8040"/>
                    <a:pt x="24014" y="7369"/>
                  </a:cubicBezTo>
                  <a:cubicBezTo>
                    <a:pt x="23452" y="6701"/>
                    <a:pt x="22664" y="6271"/>
                    <a:pt x="21899" y="5847"/>
                  </a:cubicBezTo>
                  <a:cubicBezTo>
                    <a:pt x="18906" y="4191"/>
                    <a:pt x="15967" y="2386"/>
                    <a:pt x="12752" y="1214"/>
                  </a:cubicBezTo>
                  <a:lnTo>
                    <a:pt x="12752" y="1212"/>
                  </a:lnTo>
                  <a:cubicBezTo>
                    <a:pt x="12602" y="1158"/>
                    <a:pt x="12452" y="1105"/>
                    <a:pt x="12301" y="1053"/>
                  </a:cubicBezTo>
                  <a:cubicBezTo>
                    <a:pt x="11062" y="631"/>
                    <a:pt x="9783" y="312"/>
                    <a:pt x="8484" y="139"/>
                  </a:cubicBezTo>
                  <a:cubicBezTo>
                    <a:pt x="7801" y="50"/>
                    <a:pt x="7112" y="1"/>
                    <a:pt x="6423" y="1"/>
                  </a:cubicBezTo>
                  <a:close/>
                </a:path>
              </a:pathLst>
            </a:custGeom>
            <a:solidFill>
              <a:srgbClr val="000000">
                <a:alpha val="7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22"/>
            <p:cNvSpPr/>
            <p:nvPr/>
          </p:nvSpPr>
          <p:spPr>
            <a:xfrm>
              <a:off x="6177225" y="4659300"/>
              <a:ext cx="580025" cy="273275"/>
            </a:xfrm>
            <a:custGeom>
              <a:avLst/>
              <a:gdLst/>
              <a:ahLst/>
              <a:cxnLst/>
              <a:rect l="l" t="t" r="r" b="b"/>
              <a:pathLst>
                <a:path w="23201" h="10931" extrusionOk="0">
                  <a:moveTo>
                    <a:pt x="4156" y="1"/>
                  </a:moveTo>
                  <a:cubicBezTo>
                    <a:pt x="3000" y="1"/>
                    <a:pt x="1479" y="17"/>
                    <a:pt x="671" y="986"/>
                  </a:cubicBezTo>
                  <a:cubicBezTo>
                    <a:pt x="1" y="1793"/>
                    <a:pt x="82" y="3032"/>
                    <a:pt x="617" y="3934"/>
                  </a:cubicBezTo>
                  <a:cubicBezTo>
                    <a:pt x="1150" y="4837"/>
                    <a:pt x="2043" y="5464"/>
                    <a:pt x="2945" y="5995"/>
                  </a:cubicBezTo>
                  <a:cubicBezTo>
                    <a:pt x="5487" y="7495"/>
                    <a:pt x="8334" y="8477"/>
                    <a:pt x="11260" y="8867"/>
                  </a:cubicBezTo>
                  <a:cubicBezTo>
                    <a:pt x="12913" y="9086"/>
                    <a:pt x="14603" y="9122"/>
                    <a:pt x="16196" y="9611"/>
                  </a:cubicBezTo>
                  <a:cubicBezTo>
                    <a:pt x="17692" y="10069"/>
                    <a:pt x="19133" y="10930"/>
                    <a:pt x="20679" y="10930"/>
                  </a:cubicBezTo>
                  <a:cubicBezTo>
                    <a:pt x="20784" y="10930"/>
                    <a:pt x="20891" y="10926"/>
                    <a:pt x="20997" y="10918"/>
                  </a:cubicBezTo>
                  <a:cubicBezTo>
                    <a:pt x="21787" y="10854"/>
                    <a:pt x="22617" y="10481"/>
                    <a:pt x="22949" y="9762"/>
                  </a:cubicBezTo>
                  <a:cubicBezTo>
                    <a:pt x="23201" y="9213"/>
                    <a:pt x="23121" y="8558"/>
                    <a:pt x="22891" y="8000"/>
                  </a:cubicBezTo>
                  <a:cubicBezTo>
                    <a:pt x="22340" y="6665"/>
                    <a:pt x="21059" y="5792"/>
                    <a:pt x="19807" y="5074"/>
                  </a:cubicBezTo>
                  <a:lnTo>
                    <a:pt x="19805" y="5072"/>
                  </a:lnTo>
                  <a:cubicBezTo>
                    <a:pt x="18361" y="4244"/>
                    <a:pt x="16859" y="3512"/>
                    <a:pt x="15315" y="2885"/>
                  </a:cubicBezTo>
                  <a:cubicBezTo>
                    <a:pt x="13949" y="2329"/>
                    <a:pt x="12548" y="1854"/>
                    <a:pt x="11126" y="1463"/>
                  </a:cubicBezTo>
                  <a:cubicBezTo>
                    <a:pt x="9733" y="1081"/>
                    <a:pt x="8307" y="861"/>
                    <a:pt x="6906" y="512"/>
                  </a:cubicBezTo>
                  <a:cubicBezTo>
                    <a:pt x="5982" y="280"/>
                    <a:pt x="5121" y="1"/>
                    <a:pt x="4156" y="1"/>
                  </a:cubicBezTo>
                  <a:close/>
                </a:path>
              </a:pathLst>
            </a:custGeom>
            <a:solidFill>
              <a:srgbClr val="FFFFFF">
                <a:alpha val="218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22"/>
            <p:cNvSpPr/>
            <p:nvPr/>
          </p:nvSpPr>
          <p:spPr>
            <a:xfrm>
              <a:off x="6079650" y="4674700"/>
              <a:ext cx="47875" cy="42325"/>
            </a:xfrm>
            <a:custGeom>
              <a:avLst/>
              <a:gdLst/>
              <a:ahLst/>
              <a:cxnLst/>
              <a:rect l="l" t="t" r="r" b="b"/>
              <a:pathLst>
                <a:path w="1915" h="1693" extrusionOk="0">
                  <a:moveTo>
                    <a:pt x="705" y="0"/>
                  </a:moveTo>
                  <a:cubicBezTo>
                    <a:pt x="590" y="0"/>
                    <a:pt x="477" y="26"/>
                    <a:pt x="376" y="90"/>
                  </a:cubicBezTo>
                  <a:cubicBezTo>
                    <a:pt x="302" y="137"/>
                    <a:pt x="231" y="191"/>
                    <a:pt x="166" y="249"/>
                  </a:cubicBezTo>
                  <a:cubicBezTo>
                    <a:pt x="111" y="300"/>
                    <a:pt x="73" y="360"/>
                    <a:pt x="52" y="428"/>
                  </a:cubicBezTo>
                  <a:cubicBezTo>
                    <a:pt x="15" y="494"/>
                    <a:pt x="1" y="566"/>
                    <a:pt x="3" y="642"/>
                  </a:cubicBezTo>
                  <a:cubicBezTo>
                    <a:pt x="10" y="789"/>
                    <a:pt x="59" y="930"/>
                    <a:pt x="166" y="1037"/>
                  </a:cubicBezTo>
                  <a:cubicBezTo>
                    <a:pt x="186" y="1055"/>
                    <a:pt x="204" y="1075"/>
                    <a:pt x="222" y="1097"/>
                  </a:cubicBezTo>
                  <a:cubicBezTo>
                    <a:pt x="305" y="1198"/>
                    <a:pt x="434" y="1273"/>
                    <a:pt x="564" y="1300"/>
                  </a:cubicBezTo>
                  <a:cubicBezTo>
                    <a:pt x="597" y="1307"/>
                    <a:pt x="630" y="1316"/>
                    <a:pt x="660" y="1325"/>
                  </a:cubicBezTo>
                  <a:cubicBezTo>
                    <a:pt x="713" y="1342"/>
                    <a:pt x="767" y="1349"/>
                    <a:pt x="822" y="1355"/>
                  </a:cubicBezTo>
                  <a:lnTo>
                    <a:pt x="822" y="1355"/>
                  </a:lnTo>
                  <a:cubicBezTo>
                    <a:pt x="865" y="1364"/>
                    <a:pt x="908" y="1375"/>
                    <a:pt x="950" y="1389"/>
                  </a:cubicBezTo>
                  <a:lnTo>
                    <a:pt x="950" y="1389"/>
                  </a:lnTo>
                  <a:cubicBezTo>
                    <a:pt x="985" y="1407"/>
                    <a:pt x="1020" y="1427"/>
                    <a:pt x="1053" y="1449"/>
                  </a:cubicBezTo>
                  <a:lnTo>
                    <a:pt x="1053" y="1449"/>
                  </a:lnTo>
                  <a:cubicBezTo>
                    <a:pt x="1094" y="1486"/>
                    <a:pt x="1133" y="1526"/>
                    <a:pt x="1168" y="1568"/>
                  </a:cubicBezTo>
                  <a:cubicBezTo>
                    <a:pt x="1197" y="1592"/>
                    <a:pt x="1228" y="1613"/>
                    <a:pt x="1257" y="1637"/>
                  </a:cubicBezTo>
                  <a:cubicBezTo>
                    <a:pt x="1305" y="1668"/>
                    <a:pt x="1360" y="1686"/>
                    <a:pt x="1418" y="1688"/>
                  </a:cubicBezTo>
                  <a:cubicBezTo>
                    <a:pt x="1440" y="1691"/>
                    <a:pt x="1462" y="1692"/>
                    <a:pt x="1485" y="1692"/>
                  </a:cubicBezTo>
                  <a:cubicBezTo>
                    <a:pt x="1558" y="1692"/>
                    <a:pt x="1632" y="1676"/>
                    <a:pt x="1693" y="1637"/>
                  </a:cubicBezTo>
                  <a:cubicBezTo>
                    <a:pt x="1757" y="1595"/>
                    <a:pt x="1809" y="1543"/>
                    <a:pt x="1849" y="1481"/>
                  </a:cubicBezTo>
                  <a:cubicBezTo>
                    <a:pt x="1882" y="1430"/>
                    <a:pt x="1898" y="1378"/>
                    <a:pt x="1900" y="1320"/>
                  </a:cubicBezTo>
                  <a:cubicBezTo>
                    <a:pt x="1914" y="1262"/>
                    <a:pt x="1911" y="1204"/>
                    <a:pt x="1892" y="1146"/>
                  </a:cubicBezTo>
                  <a:lnTo>
                    <a:pt x="1892" y="1148"/>
                  </a:lnTo>
                  <a:cubicBezTo>
                    <a:pt x="1873" y="1005"/>
                    <a:pt x="1820" y="872"/>
                    <a:pt x="1757" y="742"/>
                  </a:cubicBezTo>
                  <a:cubicBezTo>
                    <a:pt x="1695" y="611"/>
                    <a:pt x="1603" y="492"/>
                    <a:pt x="1507" y="385"/>
                  </a:cubicBezTo>
                  <a:cubicBezTo>
                    <a:pt x="1474" y="349"/>
                    <a:pt x="1438" y="314"/>
                    <a:pt x="1400" y="282"/>
                  </a:cubicBezTo>
                  <a:cubicBezTo>
                    <a:pt x="1342" y="233"/>
                    <a:pt x="1282" y="186"/>
                    <a:pt x="1218" y="142"/>
                  </a:cubicBezTo>
                  <a:cubicBezTo>
                    <a:pt x="1153" y="97"/>
                    <a:pt x="1075" y="71"/>
                    <a:pt x="999" y="48"/>
                  </a:cubicBezTo>
                  <a:cubicBezTo>
                    <a:pt x="905" y="19"/>
                    <a:pt x="804" y="0"/>
                    <a:pt x="705" y="0"/>
                  </a:cubicBezTo>
                  <a:close/>
                </a:path>
              </a:pathLst>
            </a:custGeom>
            <a:solidFill>
              <a:srgbClr val="FFFFFF">
                <a:alpha val="218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22"/>
            <p:cNvSpPr/>
            <p:nvPr/>
          </p:nvSpPr>
          <p:spPr>
            <a:xfrm>
              <a:off x="6527300" y="4919975"/>
              <a:ext cx="73775" cy="42250"/>
            </a:xfrm>
            <a:custGeom>
              <a:avLst/>
              <a:gdLst/>
              <a:ahLst/>
              <a:cxnLst/>
              <a:rect l="l" t="t" r="r" b="b"/>
              <a:pathLst>
                <a:path w="2951" h="1690" extrusionOk="0">
                  <a:moveTo>
                    <a:pt x="1104" y="0"/>
                  </a:moveTo>
                  <a:cubicBezTo>
                    <a:pt x="1035" y="0"/>
                    <a:pt x="965" y="9"/>
                    <a:pt x="870" y="27"/>
                  </a:cubicBezTo>
                  <a:cubicBezTo>
                    <a:pt x="841" y="32"/>
                    <a:pt x="810" y="39"/>
                    <a:pt x="780" y="45"/>
                  </a:cubicBezTo>
                  <a:cubicBezTo>
                    <a:pt x="709" y="61"/>
                    <a:pt x="636" y="72"/>
                    <a:pt x="568" y="92"/>
                  </a:cubicBezTo>
                  <a:cubicBezTo>
                    <a:pt x="283" y="174"/>
                    <a:pt x="77" y="418"/>
                    <a:pt x="37" y="708"/>
                  </a:cubicBezTo>
                  <a:cubicBezTo>
                    <a:pt x="0" y="989"/>
                    <a:pt x="129" y="1310"/>
                    <a:pt x="392" y="1446"/>
                  </a:cubicBezTo>
                  <a:cubicBezTo>
                    <a:pt x="453" y="1480"/>
                    <a:pt x="520" y="1505"/>
                    <a:pt x="586" y="1532"/>
                  </a:cubicBezTo>
                  <a:cubicBezTo>
                    <a:pt x="613" y="1545"/>
                    <a:pt x="640" y="1558"/>
                    <a:pt x="669" y="1571"/>
                  </a:cubicBezTo>
                  <a:cubicBezTo>
                    <a:pt x="834" y="1641"/>
                    <a:pt x="944" y="1683"/>
                    <a:pt x="1127" y="1688"/>
                  </a:cubicBezTo>
                  <a:cubicBezTo>
                    <a:pt x="1157" y="1689"/>
                    <a:pt x="1187" y="1689"/>
                    <a:pt x="1217" y="1689"/>
                  </a:cubicBezTo>
                  <a:cubicBezTo>
                    <a:pt x="1336" y="1689"/>
                    <a:pt x="1456" y="1685"/>
                    <a:pt x="1573" y="1685"/>
                  </a:cubicBezTo>
                  <a:cubicBezTo>
                    <a:pt x="1774" y="1683"/>
                    <a:pt x="1966" y="1683"/>
                    <a:pt x="2158" y="1614"/>
                  </a:cubicBezTo>
                  <a:cubicBezTo>
                    <a:pt x="2289" y="1569"/>
                    <a:pt x="2421" y="1522"/>
                    <a:pt x="2553" y="1475"/>
                  </a:cubicBezTo>
                  <a:cubicBezTo>
                    <a:pt x="2751" y="1404"/>
                    <a:pt x="2894" y="1261"/>
                    <a:pt x="2921" y="1045"/>
                  </a:cubicBezTo>
                  <a:cubicBezTo>
                    <a:pt x="2950" y="840"/>
                    <a:pt x="2854" y="641"/>
                    <a:pt x="2675" y="530"/>
                  </a:cubicBezTo>
                  <a:lnTo>
                    <a:pt x="2675" y="530"/>
                  </a:lnTo>
                  <a:lnTo>
                    <a:pt x="2677" y="532"/>
                  </a:lnTo>
                  <a:cubicBezTo>
                    <a:pt x="2564" y="463"/>
                    <a:pt x="2452" y="395"/>
                    <a:pt x="2341" y="328"/>
                  </a:cubicBezTo>
                  <a:cubicBezTo>
                    <a:pt x="2231" y="261"/>
                    <a:pt x="2119" y="199"/>
                    <a:pt x="1994" y="170"/>
                  </a:cubicBezTo>
                  <a:cubicBezTo>
                    <a:pt x="1925" y="154"/>
                    <a:pt x="1854" y="139"/>
                    <a:pt x="1785" y="125"/>
                  </a:cubicBezTo>
                  <a:cubicBezTo>
                    <a:pt x="1646" y="94"/>
                    <a:pt x="1508" y="63"/>
                    <a:pt x="1368" y="34"/>
                  </a:cubicBezTo>
                  <a:cubicBezTo>
                    <a:pt x="1260" y="12"/>
                    <a:pt x="1183" y="0"/>
                    <a:pt x="1104" y="0"/>
                  </a:cubicBezTo>
                  <a:close/>
                </a:path>
              </a:pathLst>
            </a:custGeom>
            <a:solidFill>
              <a:srgbClr val="FFFFFF">
                <a:alpha val="218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22"/>
            <p:cNvSpPr/>
            <p:nvPr/>
          </p:nvSpPr>
          <p:spPr>
            <a:xfrm>
              <a:off x="5918075" y="4689100"/>
              <a:ext cx="62000" cy="40125"/>
            </a:xfrm>
            <a:custGeom>
              <a:avLst/>
              <a:gdLst/>
              <a:ahLst/>
              <a:cxnLst/>
              <a:rect l="l" t="t" r="r" b="b"/>
              <a:pathLst>
                <a:path w="2480" h="1605" extrusionOk="0">
                  <a:moveTo>
                    <a:pt x="1849" y="1"/>
                  </a:moveTo>
                  <a:cubicBezTo>
                    <a:pt x="1837" y="1"/>
                    <a:pt x="1824" y="2"/>
                    <a:pt x="1811" y="3"/>
                  </a:cubicBezTo>
                  <a:cubicBezTo>
                    <a:pt x="1610" y="21"/>
                    <a:pt x="1409" y="39"/>
                    <a:pt x="1207" y="57"/>
                  </a:cubicBezTo>
                  <a:cubicBezTo>
                    <a:pt x="995" y="75"/>
                    <a:pt x="749" y="70"/>
                    <a:pt x="568" y="184"/>
                  </a:cubicBezTo>
                  <a:cubicBezTo>
                    <a:pt x="484" y="237"/>
                    <a:pt x="407" y="295"/>
                    <a:pt x="327" y="351"/>
                  </a:cubicBezTo>
                  <a:cubicBezTo>
                    <a:pt x="236" y="412"/>
                    <a:pt x="151" y="485"/>
                    <a:pt x="95" y="581"/>
                  </a:cubicBezTo>
                  <a:cubicBezTo>
                    <a:pt x="22" y="706"/>
                    <a:pt x="1" y="849"/>
                    <a:pt x="19" y="992"/>
                  </a:cubicBezTo>
                  <a:cubicBezTo>
                    <a:pt x="35" y="1108"/>
                    <a:pt x="75" y="1204"/>
                    <a:pt x="146" y="1297"/>
                  </a:cubicBezTo>
                  <a:cubicBezTo>
                    <a:pt x="225" y="1400"/>
                    <a:pt x="347" y="1501"/>
                    <a:pt x="481" y="1527"/>
                  </a:cubicBezTo>
                  <a:cubicBezTo>
                    <a:pt x="570" y="1545"/>
                    <a:pt x="660" y="1563"/>
                    <a:pt x="751" y="1579"/>
                  </a:cubicBezTo>
                  <a:cubicBezTo>
                    <a:pt x="830" y="1594"/>
                    <a:pt x="899" y="1604"/>
                    <a:pt x="969" y="1604"/>
                  </a:cubicBezTo>
                  <a:cubicBezTo>
                    <a:pt x="1036" y="1604"/>
                    <a:pt x="1103" y="1595"/>
                    <a:pt x="1178" y="1572"/>
                  </a:cubicBezTo>
                  <a:cubicBezTo>
                    <a:pt x="1204" y="1565"/>
                    <a:pt x="1231" y="1554"/>
                    <a:pt x="1256" y="1547"/>
                  </a:cubicBezTo>
                  <a:cubicBezTo>
                    <a:pt x="1305" y="1530"/>
                    <a:pt x="1354" y="1512"/>
                    <a:pt x="1403" y="1496"/>
                  </a:cubicBezTo>
                  <a:lnTo>
                    <a:pt x="1987" y="1300"/>
                  </a:lnTo>
                  <a:cubicBezTo>
                    <a:pt x="2142" y="1248"/>
                    <a:pt x="2302" y="1148"/>
                    <a:pt x="2382" y="996"/>
                  </a:cubicBezTo>
                  <a:cubicBezTo>
                    <a:pt x="2450" y="863"/>
                    <a:pt x="2479" y="726"/>
                    <a:pt x="2459" y="575"/>
                  </a:cubicBezTo>
                  <a:cubicBezTo>
                    <a:pt x="2441" y="436"/>
                    <a:pt x="2383" y="293"/>
                    <a:pt x="2278" y="197"/>
                  </a:cubicBezTo>
                  <a:cubicBezTo>
                    <a:pt x="2164" y="91"/>
                    <a:pt x="2008" y="1"/>
                    <a:pt x="1849" y="1"/>
                  </a:cubicBezTo>
                  <a:close/>
                </a:path>
              </a:pathLst>
            </a:custGeom>
            <a:solidFill>
              <a:srgbClr val="000000">
                <a:alpha val="7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22"/>
            <p:cNvSpPr/>
            <p:nvPr/>
          </p:nvSpPr>
          <p:spPr>
            <a:xfrm>
              <a:off x="5863775" y="4728375"/>
              <a:ext cx="27600" cy="23775"/>
            </a:xfrm>
            <a:custGeom>
              <a:avLst/>
              <a:gdLst/>
              <a:ahLst/>
              <a:cxnLst/>
              <a:rect l="l" t="t" r="r" b="b"/>
              <a:pathLst>
                <a:path w="1104" h="951" extrusionOk="0">
                  <a:moveTo>
                    <a:pt x="607" y="1"/>
                  </a:moveTo>
                  <a:cubicBezTo>
                    <a:pt x="440" y="1"/>
                    <a:pt x="281" y="92"/>
                    <a:pt x="198" y="235"/>
                  </a:cubicBezTo>
                  <a:lnTo>
                    <a:pt x="53" y="485"/>
                  </a:lnTo>
                  <a:cubicBezTo>
                    <a:pt x="0" y="574"/>
                    <a:pt x="0" y="688"/>
                    <a:pt x="53" y="776"/>
                  </a:cubicBezTo>
                  <a:cubicBezTo>
                    <a:pt x="78" y="820"/>
                    <a:pt x="112" y="854"/>
                    <a:pt x="156" y="880"/>
                  </a:cubicBezTo>
                  <a:cubicBezTo>
                    <a:pt x="201" y="907"/>
                    <a:pt x="250" y="920"/>
                    <a:pt x="303" y="920"/>
                  </a:cubicBezTo>
                  <a:cubicBezTo>
                    <a:pt x="404" y="930"/>
                    <a:pt x="506" y="940"/>
                    <a:pt x="607" y="950"/>
                  </a:cubicBezTo>
                  <a:cubicBezTo>
                    <a:pt x="692" y="950"/>
                    <a:pt x="774" y="929"/>
                    <a:pt x="846" y="885"/>
                  </a:cubicBezTo>
                  <a:cubicBezTo>
                    <a:pt x="919" y="843"/>
                    <a:pt x="975" y="785"/>
                    <a:pt x="1017" y="715"/>
                  </a:cubicBezTo>
                  <a:cubicBezTo>
                    <a:pt x="1104" y="568"/>
                    <a:pt x="1104" y="381"/>
                    <a:pt x="1017" y="235"/>
                  </a:cubicBezTo>
                  <a:cubicBezTo>
                    <a:pt x="933" y="92"/>
                    <a:pt x="776" y="1"/>
                    <a:pt x="607" y="1"/>
                  </a:cubicBezTo>
                  <a:close/>
                </a:path>
              </a:pathLst>
            </a:custGeom>
            <a:solidFill>
              <a:srgbClr val="000000">
                <a:alpha val="7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22"/>
            <p:cNvSpPr/>
            <p:nvPr/>
          </p:nvSpPr>
          <p:spPr>
            <a:xfrm>
              <a:off x="6453150" y="4926475"/>
              <a:ext cx="48175" cy="59675"/>
            </a:xfrm>
            <a:custGeom>
              <a:avLst/>
              <a:gdLst/>
              <a:ahLst/>
              <a:cxnLst/>
              <a:rect l="l" t="t" r="r" b="b"/>
              <a:pathLst>
                <a:path w="1927" h="2387" extrusionOk="0">
                  <a:moveTo>
                    <a:pt x="388" y="1328"/>
                  </a:moveTo>
                  <a:cubicBezTo>
                    <a:pt x="400" y="1336"/>
                    <a:pt x="411" y="1345"/>
                    <a:pt x="422" y="1354"/>
                  </a:cubicBezTo>
                  <a:cubicBezTo>
                    <a:pt x="411" y="1345"/>
                    <a:pt x="400" y="1337"/>
                    <a:pt x="388" y="1328"/>
                  </a:cubicBezTo>
                  <a:close/>
                  <a:moveTo>
                    <a:pt x="693" y="0"/>
                  </a:moveTo>
                  <a:cubicBezTo>
                    <a:pt x="482" y="0"/>
                    <a:pt x="289" y="117"/>
                    <a:pt x="163" y="278"/>
                  </a:cubicBezTo>
                  <a:cubicBezTo>
                    <a:pt x="46" y="432"/>
                    <a:pt x="0" y="602"/>
                    <a:pt x="26" y="796"/>
                  </a:cubicBezTo>
                  <a:cubicBezTo>
                    <a:pt x="31" y="890"/>
                    <a:pt x="58" y="977"/>
                    <a:pt x="109" y="1057"/>
                  </a:cubicBezTo>
                  <a:cubicBezTo>
                    <a:pt x="171" y="1161"/>
                    <a:pt x="252" y="1243"/>
                    <a:pt x="354" y="1305"/>
                  </a:cubicBezTo>
                  <a:lnTo>
                    <a:pt x="354" y="1305"/>
                  </a:lnTo>
                  <a:cubicBezTo>
                    <a:pt x="415" y="1357"/>
                    <a:pt x="472" y="1414"/>
                    <a:pt x="525" y="1475"/>
                  </a:cubicBezTo>
                  <a:lnTo>
                    <a:pt x="525" y="1475"/>
                  </a:lnTo>
                  <a:cubicBezTo>
                    <a:pt x="561" y="1528"/>
                    <a:pt x="595" y="1582"/>
                    <a:pt x="625" y="1638"/>
                  </a:cubicBezTo>
                  <a:cubicBezTo>
                    <a:pt x="681" y="1744"/>
                    <a:pt x="760" y="1826"/>
                    <a:pt x="836" y="1914"/>
                  </a:cubicBezTo>
                  <a:lnTo>
                    <a:pt x="836" y="1914"/>
                  </a:lnTo>
                  <a:cubicBezTo>
                    <a:pt x="889" y="1989"/>
                    <a:pt x="935" y="2069"/>
                    <a:pt x="973" y="2155"/>
                  </a:cubicBezTo>
                  <a:cubicBezTo>
                    <a:pt x="999" y="2186"/>
                    <a:pt x="1024" y="2218"/>
                    <a:pt x="1048" y="2251"/>
                  </a:cubicBezTo>
                  <a:cubicBezTo>
                    <a:pt x="1080" y="2274"/>
                    <a:pt x="1113" y="2300"/>
                    <a:pt x="1144" y="2325"/>
                  </a:cubicBezTo>
                  <a:cubicBezTo>
                    <a:pt x="1215" y="2367"/>
                    <a:pt x="1295" y="2386"/>
                    <a:pt x="1375" y="2386"/>
                  </a:cubicBezTo>
                  <a:cubicBezTo>
                    <a:pt x="1399" y="2386"/>
                    <a:pt x="1423" y="2385"/>
                    <a:pt x="1446" y="2381"/>
                  </a:cubicBezTo>
                  <a:cubicBezTo>
                    <a:pt x="1635" y="2356"/>
                    <a:pt x="1787" y="2224"/>
                    <a:pt x="1841" y="2041"/>
                  </a:cubicBezTo>
                  <a:cubicBezTo>
                    <a:pt x="1888" y="1885"/>
                    <a:pt x="1912" y="1722"/>
                    <a:pt x="1923" y="1559"/>
                  </a:cubicBezTo>
                  <a:cubicBezTo>
                    <a:pt x="1926" y="1503"/>
                    <a:pt x="1926" y="1446"/>
                    <a:pt x="1925" y="1390"/>
                  </a:cubicBezTo>
                  <a:cubicBezTo>
                    <a:pt x="1923" y="1374"/>
                    <a:pt x="1923" y="1361"/>
                    <a:pt x="1921" y="1347"/>
                  </a:cubicBezTo>
                  <a:cubicBezTo>
                    <a:pt x="1912" y="1285"/>
                    <a:pt x="1905" y="1225"/>
                    <a:pt x="1896" y="1166"/>
                  </a:cubicBezTo>
                  <a:cubicBezTo>
                    <a:pt x="1872" y="1108"/>
                    <a:pt x="1848" y="1050"/>
                    <a:pt x="1823" y="993"/>
                  </a:cubicBezTo>
                  <a:cubicBezTo>
                    <a:pt x="1810" y="964"/>
                    <a:pt x="1798" y="935"/>
                    <a:pt x="1783" y="906"/>
                  </a:cubicBezTo>
                  <a:cubicBezTo>
                    <a:pt x="1703" y="749"/>
                    <a:pt x="1595" y="609"/>
                    <a:pt x="1484" y="472"/>
                  </a:cubicBezTo>
                  <a:cubicBezTo>
                    <a:pt x="1405" y="374"/>
                    <a:pt x="1312" y="285"/>
                    <a:pt x="1212" y="207"/>
                  </a:cubicBezTo>
                  <a:cubicBezTo>
                    <a:pt x="1124" y="120"/>
                    <a:pt x="1020" y="60"/>
                    <a:pt x="903" y="26"/>
                  </a:cubicBezTo>
                  <a:cubicBezTo>
                    <a:pt x="839" y="19"/>
                    <a:pt x="778" y="10"/>
                    <a:pt x="716" y="1"/>
                  </a:cubicBezTo>
                  <a:cubicBezTo>
                    <a:pt x="708" y="0"/>
                    <a:pt x="700" y="0"/>
                    <a:pt x="693" y="0"/>
                  </a:cubicBezTo>
                  <a:close/>
                </a:path>
              </a:pathLst>
            </a:custGeom>
            <a:solidFill>
              <a:srgbClr val="000000">
                <a:alpha val="7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22"/>
            <p:cNvSpPr/>
            <p:nvPr/>
          </p:nvSpPr>
          <p:spPr>
            <a:xfrm>
              <a:off x="6601900" y="4878500"/>
              <a:ext cx="602225" cy="261225"/>
            </a:xfrm>
            <a:custGeom>
              <a:avLst/>
              <a:gdLst/>
              <a:ahLst/>
              <a:cxnLst/>
              <a:rect l="l" t="t" r="r" b="b"/>
              <a:pathLst>
                <a:path w="24089" h="10449" extrusionOk="0">
                  <a:moveTo>
                    <a:pt x="13695" y="1"/>
                  </a:moveTo>
                  <a:cubicBezTo>
                    <a:pt x="7044" y="1"/>
                    <a:pt x="1" y="3958"/>
                    <a:pt x="1" y="6268"/>
                  </a:cubicBezTo>
                  <a:cubicBezTo>
                    <a:pt x="1" y="8577"/>
                    <a:pt x="5393" y="10448"/>
                    <a:pt x="12045" y="10448"/>
                  </a:cubicBezTo>
                  <a:cubicBezTo>
                    <a:pt x="18696" y="10448"/>
                    <a:pt x="24087" y="8577"/>
                    <a:pt x="24087" y="6268"/>
                  </a:cubicBezTo>
                  <a:lnTo>
                    <a:pt x="24089" y="6268"/>
                  </a:lnTo>
                  <a:cubicBezTo>
                    <a:pt x="24089" y="3958"/>
                    <a:pt x="20347" y="1"/>
                    <a:pt x="136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22"/>
            <p:cNvSpPr/>
            <p:nvPr/>
          </p:nvSpPr>
          <p:spPr>
            <a:xfrm>
              <a:off x="6829750" y="4940850"/>
              <a:ext cx="319425" cy="157125"/>
            </a:xfrm>
            <a:custGeom>
              <a:avLst/>
              <a:gdLst/>
              <a:ahLst/>
              <a:cxnLst/>
              <a:rect l="l" t="t" r="r" b="b"/>
              <a:pathLst>
                <a:path w="12777" h="6285" extrusionOk="0">
                  <a:moveTo>
                    <a:pt x="9226" y="1"/>
                  </a:moveTo>
                  <a:cubicBezTo>
                    <a:pt x="8731" y="1"/>
                    <a:pt x="8233" y="121"/>
                    <a:pt x="7756" y="272"/>
                  </a:cubicBezTo>
                  <a:cubicBezTo>
                    <a:pt x="6714" y="603"/>
                    <a:pt x="5708" y="1036"/>
                    <a:pt x="4668" y="1375"/>
                  </a:cubicBezTo>
                  <a:cubicBezTo>
                    <a:pt x="3313" y="1819"/>
                    <a:pt x="1371" y="2370"/>
                    <a:pt x="504" y="3597"/>
                  </a:cubicBezTo>
                  <a:cubicBezTo>
                    <a:pt x="86" y="4191"/>
                    <a:pt x="1" y="5079"/>
                    <a:pt x="497" y="5608"/>
                  </a:cubicBezTo>
                  <a:cubicBezTo>
                    <a:pt x="860" y="5994"/>
                    <a:pt x="1421" y="6101"/>
                    <a:pt x="1947" y="6164"/>
                  </a:cubicBezTo>
                  <a:cubicBezTo>
                    <a:pt x="2622" y="6244"/>
                    <a:pt x="3301" y="6284"/>
                    <a:pt x="3981" y="6284"/>
                  </a:cubicBezTo>
                  <a:cubicBezTo>
                    <a:pt x="6277" y="6284"/>
                    <a:pt x="8573" y="5830"/>
                    <a:pt x="10693" y="4945"/>
                  </a:cubicBezTo>
                  <a:cubicBezTo>
                    <a:pt x="11847" y="4463"/>
                    <a:pt x="12777" y="3568"/>
                    <a:pt x="12269" y="2227"/>
                  </a:cubicBezTo>
                  <a:cubicBezTo>
                    <a:pt x="11934" y="1344"/>
                    <a:pt x="10979" y="455"/>
                    <a:pt x="10088" y="141"/>
                  </a:cubicBezTo>
                  <a:cubicBezTo>
                    <a:pt x="9805" y="42"/>
                    <a:pt x="9516" y="1"/>
                    <a:pt x="9226" y="1"/>
                  </a:cubicBezTo>
                  <a:close/>
                </a:path>
              </a:pathLst>
            </a:custGeom>
            <a:solidFill>
              <a:srgbClr val="000000">
                <a:alpha val="7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22"/>
            <p:cNvSpPr/>
            <p:nvPr/>
          </p:nvSpPr>
          <p:spPr>
            <a:xfrm>
              <a:off x="6617350" y="4919175"/>
              <a:ext cx="239375" cy="140950"/>
            </a:xfrm>
            <a:custGeom>
              <a:avLst/>
              <a:gdLst/>
              <a:ahLst/>
              <a:cxnLst/>
              <a:rect l="l" t="t" r="r" b="b"/>
              <a:pathLst>
                <a:path w="9575" h="5638" extrusionOk="0">
                  <a:moveTo>
                    <a:pt x="7348" y="0"/>
                  </a:moveTo>
                  <a:cubicBezTo>
                    <a:pt x="7250" y="0"/>
                    <a:pt x="7153" y="9"/>
                    <a:pt x="7056" y="32"/>
                  </a:cubicBezTo>
                  <a:cubicBezTo>
                    <a:pt x="6779" y="95"/>
                    <a:pt x="6538" y="260"/>
                    <a:pt x="6295" y="407"/>
                  </a:cubicBezTo>
                  <a:cubicBezTo>
                    <a:pt x="6114" y="514"/>
                    <a:pt x="5862" y="622"/>
                    <a:pt x="5563" y="740"/>
                  </a:cubicBezTo>
                  <a:cubicBezTo>
                    <a:pt x="3690" y="1470"/>
                    <a:pt x="1" y="2454"/>
                    <a:pt x="1070" y="4561"/>
                  </a:cubicBezTo>
                  <a:cubicBezTo>
                    <a:pt x="1369" y="5150"/>
                    <a:pt x="2008" y="5516"/>
                    <a:pt x="2660" y="5609"/>
                  </a:cubicBezTo>
                  <a:cubicBezTo>
                    <a:pt x="2799" y="5629"/>
                    <a:pt x="2937" y="5638"/>
                    <a:pt x="3076" y="5638"/>
                  </a:cubicBezTo>
                  <a:cubicBezTo>
                    <a:pt x="3593" y="5638"/>
                    <a:pt x="4111" y="5510"/>
                    <a:pt x="4599" y="5331"/>
                  </a:cubicBezTo>
                  <a:cubicBezTo>
                    <a:pt x="5888" y="4862"/>
                    <a:pt x="7022" y="4061"/>
                    <a:pt x="8140" y="3268"/>
                  </a:cubicBezTo>
                  <a:cubicBezTo>
                    <a:pt x="8515" y="3001"/>
                    <a:pt x="8897" y="2730"/>
                    <a:pt x="9165" y="2356"/>
                  </a:cubicBezTo>
                  <a:cubicBezTo>
                    <a:pt x="9435" y="1985"/>
                    <a:pt x="9575" y="1487"/>
                    <a:pt x="9414" y="1057"/>
                  </a:cubicBezTo>
                  <a:cubicBezTo>
                    <a:pt x="9194" y="474"/>
                    <a:pt x="8524" y="209"/>
                    <a:pt x="7913" y="75"/>
                  </a:cubicBezTo>
                  <a:cubicBezTo>
                    <a:pt x="7728" y="34"/>
                    <a:pt x="7538" y="0"/>
                    <a:pt x="7348" y="0"/>
                  </a:cubicBezTo>
                  <a:close/>
                </a:path>
              </a:pathLst>
            </a:custGeom>
            <a:solidFill>
              <a:srgbClr val="FFFFFF">
                <a:alpha val="218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22"/>
            <p:cNvSpPr/>
            <p:nvPr/>
          </p:nvSpPr>
          <p:spPr>
            <a:xfrm>
              <a:off x="6881025" y="4913650"/>
              <a:ext cx="46550" cy="48575"/>
            </a:xfrm>
            <a:custGeom>
              <a:avLst/>
              <a:gdLst/>
              <a:ahLst/>
              <a:cxnLst/>
              <a:rect l="l" t="t" r="r" b="b"/>
              <a:pathLst>
                <a:path w="1862" h="1943" extrusionOk="0">
                  <a:moveTo>
                    <a:pt x="1395" y="1537"/>
                  </a:moveTo>
                  <a:cubicBezTo>
                    <a:pt x="1394" y="1538"/>
                    <a:pt x="1392" y="1540"/>
                    <a:pt x="1391" y="1541"/>
                  </a:cubicBezTo>
                  <a:lnTo>
                    <a:pt x="1391" y="1541"/>
                  </a:lnTo>
                  <a:cubicBezTo>
                    <a:pt x="1392" y="1540"/>
                    <a:pt x="1394" y="1538"/>
                    <a:pt x="1395" y="1537"/>
                  </a:cubicBezTo>
                  <a:close/>
                  <a:moveTo>
                    <a:pt x="1302" y="1601"/>
                  </a:moveTo>
                  <a:cubicBezTo>
                    <a:pt x="1299" y="1602"/>
                    <a:pt x="1297" y="1603"/>
                    <a:pt x="1295" y="1604"/>
                  </a:cubicBezTo>
                  <a:lnTo>
                    <a:pt x="1295" y="1604"/>
                  </a:lnTo>
                  <a:cubicBezTo>
                    <a:pt x="1297" y="1603"/>
                    <a:pt x="1299" y="1602"/>
                    <a:pt x="1302" y="1601"/>
                  </a:cubicBezTo>
                  <a:close/>
                  <a:moveTo>
                    <a:pt x="1200" y="1657"/>
                  </a:moveTo>
                  <a:cubicBezTo>
                    <a:pt x="1198" y="1659"/>
                    <a:pt x="1195" y="1660"/>
                    <a:pt x="1193" y="1662"/>
                  </a:cubicBezTo>
                  <a:cubicBezTo>
                    <a:pt x="1195" y="1660"/>
                    <a:pt x="1198" y="1659"/>
                    <a:pt x="1200" y="1657"/>
                  </a:cubicBezTo>
                  <a:close/>
                  <a:moveTo>
                    <a:pt x="1199" y="1691"/>
                  </a:moveTo>
                  <a:cubicBezTo>
                    <a:pt x="1197" y="1693"/>
                    <a:pt x="1195" y="1694"/>
                    <a:pt x="1193" y="1696"/>
                  </a:cubicBezTo>
                  <a:lnTo>
                    <a:pt x="1193" y="1696"/>
                  </a:lnTo>
                  <a:cubicBezTo>
                    <a:pt x="1193" y="1696"/>
                    <a:pt x="1193" y="1696"/>
                    <a:pt x="1193" y="1695"/>
                  </a:cubicBezTo>
                  <a:lnTo>
                    <a:pt x="1193" y="1695"/>
                  </a:lnTo>
                  <a:cubicBezTo>
                    <a:pt x="1195" y="1694"/>
                    <a:pt x="1197" y="1693"/>
                    <a:pt x="1199" y="1691"/>
                  </a:cubicBezTo>
                  <a:close/>
                  <a:moveTo>
                    <a:pt x="1070" y="0"/>
                  </a:moveTo>
                  <a:cubicBezTo>
                    <a:pt x="1063" y="0"/>
                    <a:pt x="1056" y="0"/>
                    <a:pt x="1048" y="1"/>
                  </a:cubicBezTo>
                  <a:cubicBezTo>
                    <a:pt x="959" y="13"/>
                    <a:pt x="840" y="19"/>
                    <a:pt x="746" y="50"/>
                  </a:cubicBezTo>
                  <a:cubicBezTo>
                    <a:pt x="664" y="79"/>
                    <a:pt x="584" y="113"/>
                    <a:pt x="506" y="149"/>
                  </a:cubicBezTo>
                  <a:cubicBezTo>
                    <a:pt x="369" y="216"/>
                    <a:pt x="273" y="347"/>
                    <a:pt x="189" y="468"/>
                  </a:cubicBezTo>
                  <a:cubicBezTo>
                    <a:pt x="171" y="495"/>
                    <a:pt x="157" y="524"/>
                    <a:pt x="144" y="555"/>
                  </a:cubicBezTo>
                  <a:cubicBezTo>
                    <a:pt x="108" y="637"/>
                    <a:pt x="59" y="735"/>
                    <a:pt x="39" y="827"/>
                  </a:cubicBezTo>
                  <a:cubicBezTo>
                    <a:pt x="23" y="905"/>
                    <a:pt x="15" y="986"/>
                    <a:pt x="4" y="1064"/>
                  </a:cubicBezTo>
                  <a:cubicBezTo>
                    <a:pt x="3" y="1082"/>
                    <a:pt x="1" y="1099"/>
                    <a:pt x="1" y="1115"/>
                  </a:cubicBezTo>
                  <a:cubicBezTo>
                    <a:pt x="1" y="1122"/>
                    <a:pt x="1" y="1130"/>
                    <a:pt x="1" y="1137"/>
                  </a:cubicBezTo>
                  <a:cubicBezTo>
                    <a:pt x="1" y="1142"/>
                    <a:pt x="1" y="1148"/>
                    <a:pt x="1" y="1151"/>
                  </a:cubicBezTo>
                  <a:lnTo>
                    <a:pt x="28" y="1345"/>
                  </a:lnTo>
                  <a:cubicBezTo>
                    <a:pt x="39" y="1392"/>
                    <a:pt x="77" y="1488"/>
                    <a:pt x="119" y="1546"/>
                  </a:cubicBezTo>
                  <a:cubicBezTo>
                    <a:pt x="211" y="1679"/>
                    <a:pt x="300" y="1785"/>
                    <a:pt x="443" y="1865"/>
                  </a:cubicBezTo>
                  <a:cubicBezTo>
                    <a:pt x="506" y="1907"/>
                    <a:pt x="577" y="1929"/>
                    <a:pt x="651" y="1932"/>
                  </a:cubicBezTo>
                  <a:cubicBezTo>
                    <a:pt x="683" y="1939"/>
                    <a:pt x="716" y="1943"/>
                    <a:pt x="748" y="1943"/>
                  </a:cubicBezTo>
                  <a:cubicBezTo>
                    <a:pt x="791" y="1943"/>
                    <a:pt x="834" y="1937"/>
                    <a:pt x="876" y="1923"/>
                  </a:cubicBezTo>
                  <a:cubicBezTo>
                    <a:pt x="996" y="1883"/>
                    <a:pt x="1111" y="1814"/>
                    <a:pt x="1184" y="1709"/>
                  </a:cubicBezTo>
                  <a:lnTo>
                    <a:pt x="1184" y="1709"/>
                  </a:lnTo>
                  <a:cubicBezTo>
                    <a:pt x="1201" y="1696"/>
                    <a:pt x="1217" y="1682"/>
                    <a:pt x="1233" y="1666"/>
                  </a:cubicBezTo>
                  <a:cubicBezTo>
                    <a:pt x="1250" y="1650"/>
                    <a:pt x="1264" y="1633"/>
                    <a:pt x="1278" y="1616"/>
                  </a:cubicBezTo>
                  <a:lnTo>
                    <a:pt x="1278" y="1616"/>
                  </a:lnTo>
                  <a:cubicBezTo>
                    <a:pt x="1352" y="1582"/>
                    <a:pt x="1410" y="1544"/>
                    <a:pt x="1485" y="1476"/>
                  </a:cubicBezTo>
                  <a:lnTo>
                    <a:pt x="1485" y="1476"/>
                  </a:lnTo>
                  <a:cubicBezTo>
                    <a:pt x="1529" y="1442"/>
                    <a:pt x="1573" y="1408"/>
                    <a:pt x="1617" y="1374"/>
                  </a:cubicBezTo>
                  <a:cubicBezTo>
                    <a:pt x="1695" y="1302"/>
                    <a:pt x="1751" y="1215"/>
                    <a:pt x="1784" y="1115"/>
                  </a:cubicBezTo>
                  <a:cubicBezTo>
                    <a:pt x="1820" y="1052"/>
                    <a:pt x="1838" y="985"/>
                    <a:pt x="1838" y="912"/>
                  </a:cubicBezTo>
                  <a:cubicBezTo>
                    <a:pt x="1862" y="805"/>
                    <a:pt x="1858" y="698"/>
                    <a:pt x="1824" y="591"/>
                  </a:cubicBezTo>
                  <a:cubicBezTo>
                    <a:pt x="1796" y="528"/>
                    <a:pt x="1769" y="465"/>
                    <a:pt x="1742" y="399"/>
                  </a:cubicBezTo>
                  <a:cubicBezTo>
                    <a:pt x="1700" y="345"/>
                    <a:pt x="1659" y="291"/>
                    <a:pt x="1617" y="236"/>
                  </a:cubicBezTo>
                  <a:cubicBezTo>
                    <a:pt x="1545" y="158"/>
                    <a:pt x="1458" y="104"/>
                    <a:pt x="1358" y="71"/>
                  </a:cubicBezTo>
                  <a:cubicBezTo>
                    <a:pt x="1268" y="24"/>
                    <a:pt x="1172" y="0"/>
                    <a:pt x="1070" y="0"/>
                  </a:cubicBezTo>
                  <a:close/>
                </a:path>
              </a:pathLst>
            </a:custGeom>
            <a:solidFill>
              <a:srgbClr val="FFFFFF">
                <a:alpha val="218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22"/>
            <p:cNvSpPr/>
            <p:nvPr/>
          </p:nvSpPr>
          <p:spPr>
            <a:xfrm>
              <a:off x="6972850" y="4896375"/>
              <a:ext cx="42700" cy="27350"/>
            </a:xfrm>
            <a:custGeom>
              <a:avLst/>
              <a:gdLst/>
              <a:ahLst/>
              <a:cxnLst/>
              <a:rect l="l" t="t" r="r" b="b"/>
              <a:pathLst>
                <a:path w="1708" h="1094" extrusionOk="0">
                  <a:moveTo>
                    <a:pt x="985" y="1"/>
                  </a:moveTo>
                  <a:cubicBezTo>
                    <a:pt x="925" y="1"/>
                    <a:pt x="866" y="5"/>
                    <a:pt x="805" y="23"/>
                  </a:cubicBezTo>
                  <a:cubicBezTo>
                    <a:pt x="734" y="45"/>
                    <a:pt x="664" y="85"/>
                    <a:pt x="597" y="117"/>
                  </a:cubicBezTo>
                  <a:cubicBezTo>
                    <a:pt x="474" y="175"/>
                    <a:pt x="350" y="235"/>
                    <a:pt x="227" y="295"/>
                  </a:cubicBezTo>
                  <a:cubicBezTo>
                    <a:pt x="198" y="317"/>
                    <a:pt x="169" y="338"/>
                    <a:pt x="140" y="362"/>
                  </a:cubicBezTo>
                  <a:cubicBezTo>
                    <a:pt x="98" y="400"/>
                    <a:pt x="69" y="445"/>
                    <a:pt x="51" y="500"/>
                  </a:cubicBezTo>
                  <a:cubicBezTo>
                    <a:pt x="17" y="585"/>
                    <a:pt x="1" y="688"/>
                    <a:pt x="31" y="779"/>
                  </a:cubicBezTo>
                  <a:cubicBezTo>
                    <a:pt x="53" y="849"/>
                    <a:pt x="91" y="913"/>
                    <a:pt x="140" y="967"/>
                  </a:cubicBezTo>
                  <a:cubicBezTo>
                    <a:pt x="208" y="1040"/>
                    <a:pt x="329" y="1093"/>
                    <a:pt x="430" y="1093"/>
                  </a:cubicBezTo>
                  <a:cubicBezTo>
                    <a:pt x="435" y="1093"/>
                    <a:pt x="440" y="1092"/>
                    <a:pt x="445" y="1092"/>
                  </a:cubicBezTo>
                  <a:lnTo>
                    <a:pt x="445" y="1092"/>
                  </a:lnTo>
                  <a:lnTo>
                    <a:pt x="443" y="1094"/>
                  </a:lnTo>
                  <a:cubicBezTo>
                    <a:pt x="580" y="1087"/>
                    <a:pt x="718" y="1081"/>
                    <a:pt x="856" y="1076"/>
                  </a:cubicBezTo>
                  <a:cubicBezTo>
                    <a:pt x="910" y="1072"/>
                    <a:pt x="965" y="1069"/>
                    <a:pt x="1019" y="1061"/>
                  </a:cubicBezTo>
                  <a:cubicBezTo>
                    <a:pt x="1106" y="1049"/>
                    <a:pt x="1162" y="1036"/>
                    <a:pt x="1245" y="989"/>
                  </a:cubicBezTo>
                  <a:cubicBezTo>
                    <a:pt x="1258" y="980"/>
                    <a:pt x="1273" y="973"/>
                    <a:pt x="1285" y="965"/>
                  </a:cubicBezTo>
                  <a:cubicBezTo>
                    <a:pt x="1347" y="929"/>
                    <a:pt x="1407" y="895"/>
                    <a:pt x="1468" y="858"/>
                  </a:cubicBezTo>
                  <a:cubicBezTo>
                    <a:pt x="1553" y="808"/>
                    <a:pt x="1617" y="732"/>
                    <a:pt x="1653" y="641"/>
                  </a:cubicBezTo>
                  <a:cubicBezTo>
                    <a:pt x="1691" y="550"/>
                    <a:pt x="1707" y="440"/>
                    <a:pt x="1677" y="344"/>
                  </a:cubicBezTo>
                  <a:cubicBezTo>
                    <a:pt x="1653" y="270"/>
                    <a:pt x="1613" y="201"/>
                    <a:pt x="1561" y="143"/>
                  </a:cubicBezTo>
                  <a:cubicBezTo>
                    <a:pt x="1481" y="56"/>
                    <a:pt x="1352" y="14"/>
                    <a:pt x="1238" y="10"/>
                  </a:cubicBezTo>
                  <a:cubicBezTo>
                    <a:pt x="1166" y="7"/>
                    <a:pt x="1095" y="5"/>
                    <a:pt x="1024" y="1"/>
                  </a:cubicBezTo>
                  <a:cubicBezTo>
                    <a:pt x="1011" y="1"/>
                    <a:pt x="998" y="1"/>
                    <a:pt x="985" y="1"/>
                  </a:cubicBezTo>
                  <a:close/>
                </a:path>
              </a:pathLst>
            </a:custGeom>
            <a:solidFill>
              <a:srgbClr val="FFFFFF">
                <a:alpha val="218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22"/>
            <p:cNvSpPr/>
            <p:nvPr/>
          </p:nvSpPr>
          <p:spPr>
            <a:xfrm>
              <a:off x="6779250" y="5038075"/>
              <a:ext cx="40525" cy="49375"/>
            </a:xfrm>
            <a:custGeom>
              <a:avLst/>
              <a:gdLst/>
              <a:ahLst/>
              <a:cxnLst/>
              <a:rect l="l" t="t" r="r" b="b"/>
              <a:pathLst>
                <a:path w="1621" h="1975" extrusionOk="0">
                  <a:moveTo>
                    <a:pt x="1043" y="1"/>
                  </a:moveTo>
                  <a:cubicBezTo>
                    <a:pt x="1036" y="1"/>
                    <a:pt x="1029" y="1"/>
                    <a:pt x="1022" y="1"/>
                  </a:cubicBezTo>
                  <a:cubicBezTo>
                    <a:pt x="921" y="1"/>
                    <a:pt x="825" y="26"/>
                    <a:pt x="738" y="77"/>
                  </a:cubicBezTo>
                  <a:cubicBezTo>
                    <a:pt x="705" y="94"/>
                    <a:pt x="673" y="108"/>
                    <a:pt x="640" y="123"/>
                  </a:cubicBezTo>
                  <a:cubicBezTo>
                    <a:pt x="577" y="151"/>
                    <a:pt x="557" y="164"/>
                    <a:pt x="482" y="237"/>
                  </a:cubicBezTo>
                  <a:cubicBezTo>
                    <a:pt x="375" y="340"/>
                    <a:pt x="348" y="421"/>
                    <a:pt x="292" y="556"/>
                  </a:cubicBezTo>
                  <a:cubicBezTo>
                    <a:pt x="263" y="626"/>
                    <a:pt x="234" y="697"/>
                    <a:pt x="205" y="766"/>
                  </a:cubicBezTo>
                  <a:cubicBezTo>
                    <a:pt x="147" y="909"/>
                    <a:pt x="89" y="1052"/>
                    <a:pt x="29" y="1195"/>
                  </a:cubicBezTo>
                  <a:cubicBezTo>
                    <a:pt x="4" y="1277"/>
                    <a:pt x="0" y="1358"/>
                    <a:pt x="19" y="1440"/>
                  </a:cubicBezTo>
                  <a:cubicBezTo>
                    <a:pt x="22" y="1521"/>
                    <a:pt x="48" y="1597"/>
                    <a:pt x="93" y="1668"/>
                  </a:cubicBezTo>
                  <a:cubicBezTo>
                    <a:pt x="124" y="1710"/>
                    <a:pt x="156" y="1751"/>
                    <a:pt x="189" y="1793"/>
                  </a:cubicBezTo>
                  <a:cubicBezTo>
                    <a:pt x="243" y="1853"/>
                    <a:pt x="310" y="1896"/>
                    <a:pt x="386" y="1920"/>
                  </a:cubicBezTo>
                  <a:cubicBezTo>
                    <a:pt x="435" y="1949"/>
                    <a:pt x="486" y="1963"/>
                    <a:pt x="542" y="1963"/>
                  </a:cubicBezTo>
                  <a:cubicBezTo>
                    <a:pt x="576" y="1971"/>
                    <a:pt x="610" y="1975"/>
                    <a:pt x="644" y="1975"/>
                  </a:cubicBezTo>
                  <a:cubicBezTo>
                    <a:pt x="692" y="1975"/>
                    <a:pt x="739" y="1967"/>
                    <a:pt x="787" y="1953"/>
                  </a:cubicBezTo>
                  <a:cubicBezTo>
                    <a:pt x="941" y="1902"/>
                    <a:pt x="1071" y="1809"/>
                    <a:pt x="1155" y="1668"/>
                  </a:cubicBezTo>
                  <a:lnTo>
                    <a:pt x="1156" y="1668"/>
                  </a:lnTo>
                  <a:cubicBezTo>
                    <a:pt x="1236" y="1536"/>
                    <a:pt x="1316" y="1402"/>
                    <a:pt x="1396" y="1268"/>
                  </a:cubicBezTo>
                  <a:cubicBezTo>
                    <a:pt x="1435" y="1202"/>
                    <a:pt x="1475" y="1137"/>
                    <a:pt x="1513" y="1070"/>
                  </a:cubicBezTo>
                  <a:cubicBezTo>
                    <a:pt x="1577" y="961"/>
                    <a:pt x="1620" y="833"/>
                    <a:pt x="1613" y="706"/>
                  </a:cubicBezTo>
                  <a:cubicBezTo>
                    <a:pt x="1611" y="641"/>
                    <a:pt x="1599" y="570"/>
                    <a:pt x="1584" y="507"/>
                  </a:cubicBezTo>
                  <a:cubicBezTo>
                    <a:pt x="1579" y="476"/>
                    <a:pt x="1571" y="445"/>
                    <a:pt x="1564" y="414"/>
                  </a:cubicBezTo>
                  <a:cubicBezTo>
                    <a:pt x="1537" y="318"/>
                    <a:pt x="1490" y="237"/>
                    <a:pt x="1419" y="166"/>
                  </a:cubicBezTo>
                  <a:cubicBezTo>
                    <a:pt x="1368" y="112"/>
                    <a:pt x="1309" y="72"/>
                    <a:pt x="1238" y="50"/>
                  </a:cubicBezTo>
                  <a:cubicBezTo>
                    <a:pt x="1177" y="17"/>
                    <a:pt x="1112" y="1"/>
                    <a:pt x="1043" y="1"/>
                  </a:cubicBezTo>
                  <a:close/>
                </a:path>
              </a:pathLst>
            </a:custGeom>
            <a:solidFill>
              <a:srgbClr val="000000">
                <a:alpha val="7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22"/>
            <p:cNvSpPr/>
            <p:nvPr/>
          </p:nvSpPr>
          <p:spPr>
            <a:xfrm>
              <a:off x="6019675" y="4668750"/>
              <a:ext cx="261825" cy="442450"/>
            </a:xfrm>
            <a:custGeom>
              <a:avLst/>
              <a:gdLst/>
              <a:ahLst/>
              <a:cxnLst/>
              <a:rect l="l" t="t" r="r" b="b"/>
              <a:pathLst>
                <a:path w="10473" h="17698" extrusionOk="0">
                  <a:moveTo>
                    <a:pt x="499" y="0"/>
                  </a:moveTo>
                  <a:cubicBezTo>
                    <a:pt x="246" y="0"/>
                    <a:pt x="0" y="268"/>
                    <a:pt x="151" y="570"/>
                  </a:cubicBezTo>
                  <a:cubicBezTo>
                    <a:pt x="1599" y="3450"/>
                    <a:pt x="3025" y="6341"/>
                    <a:pt x="4424" y="9244"/>
                  </a:cubicBezTo>
                  <a:cubicBezTo>
                    <a:pt x="5116" y="10683"/>
                    <a:pt x="5812" y="12118"/>
                    <a:pt x="6509" y="13555"/>
                  </a:cubicBezTo>
                  <a:cubicBezTo>
                    <a:pt x="6866" y="14285"/>
                    <a:pt x="7220" y="15017"/>
                    <a:pt x="7573" y="15751"/>
                  </a:cubicBezTo>
                  <a:cubicBezTo>
                    <a:pt x="7736" y="16090"/>
                    <a:pt x="7897" y="16428"/>
                    <a:pt x="8060" y="16767"/>
                  </a:cubicBezTo>
                  <a:cubicBezTo>
                    <a:pt x="8334" y="17340"/>
                    <a:pt x="8651" y="17642"/>
                    <a:pt x="9325" y="17695"/>
                  </a:cubicBezTo>
                  <a:cubicBezTo>
                    <a:pt x="9344" y="17697"/>
                    <a:pt x="9363" y="17697"/>
                    <a:pt x="9383" y="17697"/>
                  </a:cubicBezTo>
                  <a:cubicBezTo>
                    <a:pt x="9715" y="17697"/>
                    <a:pt x="10043" y="17465"/>
                    <a:pt x="10206" y="17191"/>
                  </a:cubicBezTo>
                  <a:cubicBezTo>
                    <a:pt x="10222" y="17162"/>
                    <a:pt x="10238" y="17133"/>
                    <a:pt x="10256" y="17106"/>
                  </a:cubicBezTo>
                  <a:cubicBezTo>
                    <a:pt x="10472" y="16740"/>
                    <a:pt x="10463" y="16282"/>
                    <a:pt x="10256" y="15916"/>
                  </a:cubicBezTo>
                  <a:cubicBezTo>
                    <a:pt x="7232" y="10596"/>
                    <a:pt x="4067" y="5367"/>
                    <a:pt x="811" y="184"/>
                  </a:cubicBezTo>
                  <a:cubicBezTo>
                    <a:pt x="729" y="54"/>
                    <a:pt x="614" y="0"/>
                    <a:pt x="4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22"/>
            <p:cNvSpPr/>
            <p:nvPr/>
          </p:nvSpPr>
          <p:spPr>
            <a:xfrm>
              <a:off x="6250700" y="4778675"/>
              <a:ext cx="52500" cy="334600"/>
            </a:xfrm>
            <a:custGeom>
              <a:avLst/>
              <a:gdLst/>
              <a:ahLst/>
              <a:cxnLst/>
              <a:rect l="l" t="t" r="r" b="b"/>
              <a:pathLst>
                <a:path w="2100" h="13384" extrusionOk="0">
                  <a:moveTo>
                    <a:pt x="1803" y="1"/>
                  </a:moveTo>
                  <a:cubicBezTo>
                    <a:pt x="1645" y="1"/>
                    <a:pt x="1478" y="105"/>
                    <a:pt x="1454" y="306"/>
                  </a:cubicBezTo>
                  <a:cubicBezTo>
                    <a:pt x="970" y="4412"/>
                    <a:pt x="363" y="8527"/>
                    <a:pt x="39" y="12649"/>
                  </a:cubicBezTo>
                  <a:cubicBezTo>
                    <a:pt x="1" y="13139"/>
                    <a:pt x="363" y="13383"/>
                    <a:pt x="745" y="13383"/>
                  </a:cubicBezTo>
                  <a:cubicBezTo>
                    <a:pt x="1127" y="13383"/>
                    <a:pt x="1529" y="13138"/>
                    <a:pt x="1568" y="12649"/>
                  </a:cubicBezTo>
                  <a:cubicBezTo>
                    <a:pt x="1889" y="8551"/>
                    <a:pt x="1930" y="4414"/>
                    <a:pt x="2092" y="306"/>
                  </a:cubicBezTo>
                  <a:cubicBezTo>
                    <a:pt x="2100" y="100"/>
                    <a:pt x="1956" y="1"/>
                    <a:pt x="18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22"/>
            <p:cNvSpPr/>
            <p:nvPr/>
          </p:nvSpPr>
          <p:spPr>
            <a:xfrm>
              <a:off x="6240025" y="4815275"/>
              <a:ext cx="211575" cy="317600"/>
            </a:xfrm>
            <a:custGeom>
              <a:avLst/>
              <a:gdLst/>
              <a:ahLst/>
              <a:cxnLst/>
              <a:rect l="l" t="t" r="r" b="b"/>
              <a:pathLst>
                <a:path w="8463" h="12704" extrusionOk="0">
                  <a:moveTo>
                    <a:pt x="7970" y="1"/>
                  </a:moveTo>
                  <a:cubicBezTo>
                    <a:pt x="7849" y="1"/>
                    <a:pt x="7731" y="56"/>
                    <a:pt x="7666" y="187"/>
                  </a:cubicBezTo>
                  <a:cubicBezTo>
                    <a:pt x="5722" y="4115"/>
                    <a:pt x="3182" y="7645"/>
                    <a:pt x="402" y="11022"/>
                  </a:cubicBezTo>
                  <a:cubicBezTo>
                    <a:pt x="64" y="11434"/>
                    <a:pt x="0" y="12015"/>
                    <a:pt x="402" y="12417"/>
                  </a:cubicBezTo>
                  <a:cubicBezTo>
                    <a:pt x="584" y="12599"/>
                    <a:pt x="863" y="12704"/>
                    <a:pt x="1136" y="12704"/>
                  </a:cubicBezTo>
                  <a:cubicBezTo>
                    <a:pt x="1387" y="12704"/>
                    <a:pt x="1634" y="12615"/>
                    <a:pt x="1798" y="12417"/>
                  </a:cubicBezTo>
                  <a:cubicBezTo>
                    <a:pt x="4700" y="8890"/>
                    <a:pt x="6808" y="4762"/>
                    <a:pt x="8364" y="480"/>
                  </a:cubicBezTo>
                  <a:cubicBezTo>
                    <a:pt x="8462" y="213"/>
                    <a:pt x="8209" y="1"/>
                    <a:pt x="79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22"/>
            <p:cNvSpPr/>
            <p:nvPr/>
          </p:nvSpPr>
          <p:spPr>
            <a:xfrm>
              <a:off x="5911925" y="4860625"/>
              <a:ext cx="369075" cy="271325"/>
            </a:xfrm>
            <a:custGeom>
              <a:avLst/>
              <a:gdLst/>
              <a:ahLst/>
              <a:cxnLst/>
              <a:rect l="l" t="t" r="r" b="b"/>
              <a:pathLst>
                <a:path w="14763" h="10853" extrusionOk="0">
                  <a:moveTo>
                    <a:pt x="485" y="0"/>
                  </a:moveTo>
                  <a:cubicBezTo>
                    <a:pt x="184" y="0"/>
                    <a:pt x="1" y="446"/>
                    <a:pt x="312" y="658"/>
                  </a:cubicBezTo>
                  <a:cubicBezTo>
                    <a:pt x="4729" y="3680"/>
                    <a:pt x="9013" y="6961"/>
                    <a:pt x="12959" y="10582"/>
                  </a:cubicBezTo>
                  <a:cubicBezTo>
                    <a:pt x="13155" y="10761"/>
                    <a:pt x="13401" y="10853"/>
                    <a:pt x="13643" y="10853"/>
                  </a:cubicBezTo>
                  <a:cubicBezTo>
                    <a:pt x="13920" y="10853"/>
                    <a:pt x="14194" y="10732"/>
                    <a:pt x="14385" y="10484"/>
                  </a:cubicBezTo>
                  <a:cubicBezTo>
                    <a:pt x="14762" y="9996"/>
                    <a:pt x="14574" y="9424"/>
                    <a:pt x="14117" y="9081"/>
                  </a:cubicBezTo>
                  <a:cubicBezTo>
                    <a:pt x="9790" y="5827"/>
                    <a:pt x="5347" y="2774"/>
                    <a:pt x="665" y="53"/>
                  </a:cubicBezTo>
                  <a:cubicBezTo>
                    <a:pt x="603" y="16"/>
                    <a:pt x="542" y="0"/>
                    <a:pt x="4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9" name="Google Shape;1119;p22"/>
          <p:cNvGrpSpPr/>
          <p:nvPr/>
        </p:nvGrpSpPr>
        <p:grpSpPr>
          <a:xfrm flipH="1">
            <a:off x="81" y="4258783"/>
            <a:ext cx="2081323" cy="929487"/>
            <a:chOff x="4942013" y="3461675"/>
            <a:chExt cx="2350450" cy="1049675"/>
          </a:xfrm>
        </p:grpSpPr>
        <p:sp>
          <p:nvSpPr>
            <p:cNvPr id="1120" name="Google Shape;1120;p22"/>
            <p:cNvSpPr/>
            <p:nvPr/>
          </p:nvSpPr>
          <p:spPr>
            <a:xfrm>
              <a:off x="4942013" y="4058700"/>
              <a:ext cx="840075" cy="452650"/>
            </a:xfrm>
            <a:custGeom>
              <a:avLst/>
              <a:gdLst/>
              <a:ahLst/>
              <a:cxnLst/>
              <a:rect l="l" t="t" r="r" b="b"/>
              <a:pathLst>
                <a:path w="33603" h="18106" extrusionOk="0">
                  <a:moveTo>
                    <a:pt x="20075" y="0"/>
                  </a:moveTo>
                  <a:lnTo>
                    <a:pt x="8277" y="4089"/>
                  </a:lnTo>
                  <a:lnTo>
                    <a:pt x="1" y="18105"/>
                  </a:lnTo>
                  <a:lnTo>
                    <a:pt x="33603" y="18105"/>
                  </a:lnTo>
                  <a:lnTo>
                    <a:pt x="31413" y="15397"/>
                  </a:lnTo>
                  <a:lnTo>
                    <a:pt x="25863" y="12045"/>
                  </a:lnTo>
                  <a:lnTo>
                    <a:pt x="200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22"/>
            <p:cNvSpPr/>
            <p:nvPr/>
          </p:nvSpPr>
          <p:spPr>
            <a:xfrm>
              <a:off x="5018113" y="4335200"/>
              <a:ext cx="759325" cy="176150"/>
            </a:xfrm>
            <a:custGeom>
              <a:avLst/>
              <a:gdLst/>
              <a:ahLst/>
              <a:cxnLst/>
              <a:rect l="l" t="t" r="r" b="b"/>
              <a:pathLst>
                <a:path w="30373" h="7046" extrusionOk="0">
                  <a:moveTo>
                    <a:pt x="11973" y="0"/>
                  </a:moveTo>
                  <a:lnTo>
                    <a:pt x="6048" y="985"/>
                  </a:lnTo>
                  <a:lnTo>
                    <a:pt x="0" y="7045"/>
                  </a:lnTo>
                  <a:lnTo>
                    <a:pt x="30372" y="7045"/>
                  </a:lnTo>
                  <a:lnTo>
                    <a:pt x="28369" y="4337"/>
                  </a:lnTo>
                  <a:lnTo>
                    <a:pt x="20750" y="5564"/>
                  </a:lnTo>
                  <a:lnTo>
                    <a:pt x="119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22"/>
            <p:cNvSpPr/>
            <p:nvPr/>
          </p:nvSpPr>
          <p:spPr>
            <a:xfrm>
              <a:off x="5148913" y="4058700"/>
              <a:ext cx="439700" cy="339200"/>
            </a:xfrm>
            <a:custGeom>
              <a:avLst/>
              <a:gdLst/>
              <a:ahLst/>
              <a:cxnLst/>
              <a:rect l="l" t="t" r="r" b="b"/>
              <a:pathLst>
                <a:path w="17588" h="13568" extrusionOk="0">
                  <a:moveTo>
                    <a:pt x="11799" y="0"/>
                  </a:moveTo>
                  <a:lnTo>
                    <a:pt x="10232" y="1822"/>
                  </a:lnTo>
                  <a:lnTo>
                    <a:pt x="7089" y="1633"/>
                  </a:lnTo>
                  <a:lnTo>
                    <a:pt x="7089" y="1633"/>
                  </a:lnTo>
                  <a:lnTo>
                    <a:pt x="8508" y="6447"/>
                  </a:lnTo>
                  <a:lnTo>
                    <a:pt x="4219" y="3422"/>
                  </a:lnTo>
                  <a:lnTo>
                    <a:pt x="1" y="4089"/>
                  </a:lnTo>
                  <a:lnTo>
                    <a:pt x="6741" y="11060"/>
                  </a:lnTo>
                  <a:lnTo>
                    <a:pt x="10232" y="13568"/>
                  </a:lnTo>
                  <a:lnTo>
                    <a:pt x="17587" y="12045"/>
                  </a:lnTo>
                  <a:lnTo>
                    <a:pt x="11799" y="0"/>
                  </a:lnTo>
                  <a:close/>
                </a:path>
              </a:pathLst>
            </a:custGeom>
            <a:solidFill>
              <a:srgbClr val="FFFFFF">
                <a:alpha val="218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22"/>
            <p:cNvSpPr/>
            <p:nvPr/>
          </p:nvSpPr>
          <p:spPr>
            <a:xfrm>
              <a:off x="5148913" y="4160925"/>
              <a:ext cx="336050" cy="236975"/>
            </a:xfrm>
            <a:custGeom>
              <a:avLst/>
              <a:gdLst/>
              <a:ahLst/>
              <a:cxnLst/>
              <a:rect l="l" t="t" r="r" b="b"/>
              <a:pathLst>
                <a:path w="13442" h="9479" extrusionOk="0">
                  <a:moveTo>
                    <a:pt x="1" y="0"/>
                  </a:moveTo>
                  <a:lnTo>
                    <a:pt x="6741" y="6971"/>
                  </a:lnTo>
                  <a:lnTo>
                    <a:pt x="10232" y="9479"/>
                  </a:lnTo>
                  <a:lnTo>
                    <a:pt x="10061" y="9076"/>
                  </a:lnTo>
                  <a:lnTo>
                    <a:pt x="13441" y="8572"/>
                  </a:lnTo>
                  <a:lnTo>
                    <a:pt x="12547" y="7263"/>
                  </a:lnTo>
                  <a:lnTo>
                    <a:pt x="12547" y="4504"/>
                  </a:lnTo>
                  <a:lnTo>
                    <a:pt x="8021" y="5506"/>
                  </a:lnTo>
                  <a:lnTo>
                    <a:pt x="7687" y="4264"/>
                  </a:lnTo>
                  <a:lnTo>
                    <a:pt x="4093" y="3047"/>
                  </a:lnTo>
                  <a:lnTo>
                    <a:pt x="2642" y="65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22"/>
            <p:cNvSpPr/>
            <p:nvPr/>
          </p:nvSpPr>
          <p:spPr>
            <a:xfrm>
              <a:off x="5586988" y="3461675"/>
              <a:ext cx="1705475" cy="1049675"/>
            </a:xfrm>
            <a:custGeom>
              <a:avLst/>
              <a:gdLst/>
              <a:ahLst/>
              <a:cxnLst/>
              <a:rect l="l" t="t" r="r" b="b"/>
              <a:pathLst>
                <a:path w="68219" h="41987" extrusionOk="0">
                  <a:moveTo>
                    <a:pt x="29954" y="1"/>
                  </a:moveTo>
                  <a:lnTo>
                    <a:pt x="21937" y="12234"/>
                  </a:lnTo>
                  <a:lnTo>
                    <a:pt x="15255" y="13110"/>
                  </a:lnTo>
                  <a:lnTo>
                    <a:pt x="0" y="41986"/>
                  </a:lnTo>
                  <a:lnTo>
                    <a:pt x="68218" y="41751"/>
                  </a:lnTo>
                  <a:lnTo>
                    <a:pt x="68218" y="27472"/>
                  </a:lnTo>
                  <a:lnTo>
                    <a:pt x="46141" y="3083"/>
                  </a:lnTo>
                  <a:lnTo>
                    <a:pt x="2995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22"/>
            <p:cNvSpPr/>
            <p:nvPr/>
          </p:nvSpPr>
          <p:spPr>
            <a:xfrm>
              <a:off x="6135413" y="3644900"/>
              <a:ext cx="779575" cy="769500"/>
            </a:xfrm>
            <a:custGeom>
              <a:avLst/>
              <a:gdLst/>
              <a:ahLst/>
              <a:cxnLst/>
              <a:rect l="l" t="t" r="r" b="b"/>
              <a:pathLst>
                <a:path w="31183" h="30780" extrusionOk="0">
                  <a:moveTo>
                    <a:pt x="22075" y="1"/>
                  </a:moveTo>
                  <a:lnTo>
                    <a:pt x="16931" y="8387"/>
                  </a:lnTo>
                  <a:lnTo>
                    <a:pt x="0" y="4905"/>
                  </a:lnTo>
                  <a:lnTo>
                    <a:pt x="16384" y="10560"/>
                  </a:lnTo>
                  <a:lnTo>
                    <a:pt x="24204" y="30780"/>
                  </a:lnTo>
                  <a:lnTo>
                    <a:pt x="22837" y="19034"/>
                  </a:lnTo>
                  <a:lnTo>
                    <a:pt x="24665" y="15769"/>
                  </a:lnTo>
                  <a:lnTo>
                    <a:pt x="31182" y="14473"/>
                  </a:lnTo>
                  <a:lnTo>
                    <a:pt x="19384" y="9292"/>
                  </a:lnTo>
                  <a:lnTo>
                    <a:pt x="22075" y="1"/>
                  </a:lnTo>
                  <a:close/>
                </a:path>
              </a:pathLst>
            </a:custGeom>
            <a:solidFill>
              <a:srgbClr val="000000">
                <a:alpha val="7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22"/>
            <p:cNvSpPr/>
            <p:nvPr/>
          </p:nvSpPr>
          <p:spPr>
            <a:xfrm>
              <a:off x="5586988" y="4313850"/>
              <a:ext cx="1705475" cy="197500"/>
            </a:xfrm>
            <a:custGeom>
              <a:avLst/>
              <a:gdLst/>
              <a:ahLst/>
              <a:cxnLst/>
              <a:rect l="l" t="t" r="r" b="b"/>
              <a:pathLst>
                <a:path w="68219" h="7900" extrusionOk="0">
                  <a:moveTo>
                    <a:pt x="62911" y="0"/>
                  </a:moveTo>
                  <a:lnTo>
                    <a:pt x="53435" y="5757"/>
                  </a:lnTo>
                  <a:lnTo>
                    <a:pt x="43801" y="6855"/>
                  </a:lnTo>
                  <a:lnTo>
                    <a:pt x="36422" y="1200"/>
                  </a:lnTo>
                  <a:lnTo>
                    <a:pt x="25326" y="1861"/>
                  </a:lnTo>
                  <a:lnTo>
                    <a:pt x="21937" y="5757"/>
                  </a:lnTo>
                  <a:lnTo>
                    <a:pt x="16618" y="6565"/>
                  </a:lnTo>
                  <a:lnTo>
                    <a:pt x="0" y="7899"/>
                  </a:lnTo>
                  <a:lnTo>
                    <a:pt x="68218" y="7899"/>
                  </a:lnTo>
                  <a:lnTo>
                    <a:pt x="62911" y="0"/>
                  </a:lnTo>
                  <a:close/>
                </a:path>
              </a:pathLst>
            </a:custGeom>
            <a:solidFill>
              <a:srgbClr val="000000">
                <a:alpha val="7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22"/>
            <p:cNvSpPr/>
            <p:nvPr/>
          </p:nvSpPr>
          <p:spPr>
            <a:xfrm>
              <a:off x="6160363" y="3461675"/>
              <a:ext cx="580175" cy="267800"/>
            </a:xfrm>
            <a:custGeom>
              <a:avLst/>
              <a:gdLst/>
              <a:ahLst/>
              <a:cxnLst/>
              <a:rect l="l" t="t" r="r" b="b"/>
              <a:pathLst>
                <a:path w="23207" h="10712" extrusionOk="0">
                  <a:moveTo>
                    <a:pt x="7019" y="1"/>
                  </a:moveTo>
                  <a:lnTo>
                    <a:pt x="0" y="10711"/>
                  </a:lnTo>
                  <a:lnTo>
                    <a:pt x="2938" y="10512"/>
                  </a:lnTo>
                  <a:lnTo>
                    <a:pt x="5202" y="5722"/>
                  </a:lnTo>
                  <a:lnTo>
                    <a:pt x="11857" y="1964"/>
                  </a:lnTo>
                  <a:lnTo>
                    <a:pt x="19306" y="3928"/>
                  </a:lnTo>
                  <a:lnTo>
                    <a:pt x="23206" y="3083"/>
                  </a:lnTo>
                  <a:lnTo>
                    <a:pt x="7019" y="1"/>
                  </a:lnTo>
                  <a:close/>
                </a:path>
              </a:pathLst>
            </a:custGeom>
            <a:solidFill>
              <a:srgbClr val="000000">
                <a:alpha val="7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22"/>
            <p:cNvSpPr/>
            <p:nvPr/>
          </p:nvSpPr>
          <p:spPr>
            <a:xfrm>
              <a:off x="5968363" y="3789425"/>
              <a:ext cx="388325" cy="201075"/>
            </a:xfrm>
            <a:custGeom>
              <a:avLst/>
              <a:gdLst/>
              <a:ahLst/>
              <a:cxnLst/>
              <a:rect l="l" t="t" r="r" b="b"/>
              <a:pathLst>
                <a:path w="15533" h="8043" extrusionOk="0">
                  <a:moveTo>
                    <a:pt x="0" y="0"/>
                  </a:moveTo>
                  <a:lnTo>
                    <a:pt x="14286" y="8042"/>
                  </a:lnTo>
                  <a:lnTo>
                    <a:pt x="15532" y="6515"/>
                  </a:lnTo>
                  <a:lnTo>
                    <a:pt x="10514" y="4239"/>
                  </a:lnTo>
                  <a:lnTo>
                    <a:pt x="10071" y="17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7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22"/>
            <p:cNvSpPr/>
            <p:nvPr/>
          </p:nvSpPr>
          <p:spPr>
            <a:xfrm>
              <a:off x="6299688" y="3654050"/>
              <a:ext cx="38950" cy="48500"/>
            </a:xfrm>
            <a:custGeom>
              <a:avLst/>
              <a:gdLst/>
              <a:ahLst/>
              <a:cxnLst/>
              <a:rect l="l" t="t" r="r" b="b"/>
              <a:pathLst>
                <a:path w="1558" h="1940" extrusionOk="0">
                  <a:moveTo>
                    <a:pt x="1121" y="0"/>
                  </a:moveTo>
                  <a:cubicBezTo>
                    <a:pt x="1017" y="0"/>
                    <a:pt x="914" y="40"/>
                    <a:pt x="829" y="117"/>
                  </a:cubicBezTo>
                  <a:cubicBezTo>
                    <a:pt x="725" y="211"/>
                    <a:pt x="616" y="296"/>
                    <a:pt x="544" y="419"/>
                  </a:cubicBezTo>
                  <a:cubicBezTo>
                    <a:pt x="489" y="511"/>
                    <a:pt x="441" y="607"/>
                    <a:pt x="389" y="701"/>
                  </a:cubicBezTo>
                  <a:lnTo>
                    <a:pt x="78" y="1267"/>
                  </a:lnTo>
                  <a:cubicBezTo>
                    <a:pt x="21" y="1371"/>
                    <a:pt x="1" y="1498"/>
                    <a:pt x="33" y="1613"/>
                  </a:cubicBezTo>
                  <a:cubicBezTo>
                    <a:pt x="63" y="1718"/>
                    <a:pt x="143" y="1831"/>
                    <a:pt x="240" y="1882"/>
                  </a:cubicBezTo>
                  <a:cubicBezTo>
                    <a:pt x="314" y="1921"/>
                    <a:pt x="391" y="1939"/>
                    <a:pt x="466" y="1939"/>
                  </a:cubicBezTo>
                  <a:cubicBezTo>
                    <a:pt x="618" y="1939"/>
                    <a:pt x="762" y="1862"/>
                    <a:pt x="855" y="1721"/>
                  </a:cubicBezTo>
                  <a:cubicBezTo>
                    <a:pt x="972" y="1540"/>
                    <a:pt x="1091" y="1360"/>
                    <a:pt x="1208" y="1180"/>
                  </a:cubicBezTo>
                  <a:cubicBezTo>
                    <a:pt x="1266" y="1091"/>
                    <a:pt x="1329" y="1002"/>
                    <a:pt x="1385" y="910"/>
                  </a:cubicBezTo>
                  <a:cubicBezTo>
                    <a:pt x="1458" y="791"/>
                    <a:pt x="1481" y="650"/>
                    <a:pt x="1515" y="515"/>
                  </a:cubicBezTo>
                  <a:cubicBezTo>
                    <a:pt x="1557" y="345"/>
                    <a:pt x="1488" y="138"/>
                    <a:pt x="1326" y="52"/>
                  </a:cubicBezTo>
                  <a:cubicBezTo>
                    <a:pt x="1259" y="17"/>
                    <a:pt x="1190" y="0"/>
                    <a:pt x="1121" y="0"/>
                  </a:cubicBezTo>
                  <a:close/>
                </a:path>
              </a:pathLst>
            </a:custGeom>
            <a:solidFill>
              <a:srgbClr val="000000">
                <a:alpha val="7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22"/>
            <p:cNvSpPr/>
            <p:nvPr/>
          </p:nvSpPr>
          <p:spPr>
            <a:xfrm>
              <a:off x="6345113" y="3624175"/>
              <a:ext cx="24050" cy="28825"/>
            </a:xfrm>
            <a:custGeom>
              <a:avLst/>
              <a:gdLst/>
              <a:ahLst/>
              <a:cxnLst/>
              <a:rect l="l" t="t" r="r" b="b"/>
              <a:pathLst>
                <a:path w="962" h="1153" extrusionOk="0">
                  <a:moveTo>
                    <a:pt x="598" y="0"/>
                  </a:moveTo>
                  <a:cubicBezTo>
                    <a:pt x="571" y="0"/>
                    <a:pt x="544" y="4"/>
                    <a:pt x="517" y="13"/>
                  </a:cubicBezTo>
                  <a:cubicBezTo>
                    <a:pt x="486" y="20"/>
                    <a:pt x="455" y="32"/>
                    <a:pt x="427" y="50"/>
                  </a:cubicBezTo>
                  <a:cubicBezTo>
                    <a:pt x="375" y="81"/>
                    <a:pt x="332" y="123"/>
                    <a:pt x="301" y="176"/>
                  </a:cubicBezTo>
                  <a:cubicBezTo>
                    <a:pt x="297" y="183"/>
                    <a:pt x="291" y="191"/>
                    <a:pt x="286" y="198"/>
                  </a:cubicBezTo>
                  <a:cubicBezTo>
                    <a:pt x="275" y="214"/>
                    <a:pt x="264" y="231"/>
                    <a:pt x="252" y="248"/>
                  </a:cubicBezTo>
                  <a:cubicBezTo>
                    <a:pt x="231" y="279"/>
                    <a:pt x="209" y="310"/>
                    <a:pt x="188" y="341"/>
                  </a:cubicBezTo>
                  <a:cubicBezTo>
                    <a:pt x="144" y="406"/>
                    <a:pt x="101" y="471"/>
                    <a:pt x="56" y="534"/>
                  </a:cubicBezTo>
                  <a:cubicBezTo>
                    <a:pt x="19" y="599"/>
                    <a:pt x="0" y="668"/>
                    <a:pt x="0" y="741"/>
                  </a:cubicBezTo>
                  <a:lnTo>
                    <a:pt x="15" y="851"/>
                  </a:lnTo>
                  <a:cubicBezTo>
                    <a:pt x="34" y="920"/>
                    <a:pt x="69" y="981"/>
                    <a:pt x="120" y="1032"/>
                  </a:cubicBezTo>
                  <a:cubicBezTo>
                    <a:pt x="158" y="1073"/>
                    <a:pt x="201" y="1101"/>
                    <a:pt x="252" y="1117"/>
                  </a:cubicBezTo>
                  <a:cubicBezTo>
                    <a:pt x="297" y="1141"/>
                    <a:pt x="345" y="1152"/>
                    <a:pt x="397" y="1152"/>
                  </a:cubicBezTo>
                  <a:cubicBezTo>
                    <a:pt x="401" y="1152"/>
                    <a:pt x="406" y="1152"/>
                    <a:pt x="411" y="1152"/>
                  </a:cubicBezTo>
                  <a:cubicBezTo>
                    <a:pt x="415" y="1152"/>
                    <a:pt x="420" y="1152"/>
                    <a:pt x="425" y="1152"/>
                  </a:cubicBezTo>
                  <a:cubicBezTo>
                    <a:pt x="475" y="1152"/>
                    <a:pt x="523" y="1141"/>
                    <a:pt x="568" y="1117"/>
                  </a:cubicBezTo>
                  <a:cubicBezTo>
                    <a:pt x="619" y="1101"/>
                    <a:pt x="664" y="1073"/>
                    <a:pt x="700" y="1032"/>
                  </a:cubicBezTo>
                  <a:cubicBezTo>
                    <a:pt x="751" y="981"/>
                    <a:pt x="787" y="920"/>
                    <a:pt x="806" y="851"/>
                  </a:cubicBezTo>
                  <a:cubicBezTo>
                    <a:pt x="831" y="778"/>
                    <a:pt x="856" y="706"/>
                    <a:pt x="881" y="633"/>
                  </a:cubicBezTo>
                  <a:lnTo>
                    <a:pt x="918" y="529"/>
                  </a:lnTo>
                  <a:cubicBezTo>
                    <a:pt x="923" y="510"/>
                    <a:pt x="930" y="491"/>
                    <a:pt x="937" y="472"/>
                  </a:cubicBezTo>
                  <a:cubicBezTo>
                    <a:pt x="939" y="464"/>
                    <a:pt x="942" y="456"/>
                    <a:pt x="944" y="447"/>
                  </a:cubicBezTo>
                  <a:cubicBezTo>
                    <a:pt x="961" y="386"/>
                    <a:pt x="961" y="323"/>
                    <a:pt x="944" y="260"/>
                  </a:cubicBezTo>
                  <a:cubicBezTo>
                    <a:pt x="933" y="231"/>
                    <a:pt x="921" y="201"/>
                    <a:pt x="907" y="172"/>
                  </a:cubicBezTo>
                  <a:cubicBezTo>
                    <a:pt x="890" y="148"/>
                    <a:pt x="872" y="125"/>
                    <a:pt x="854" y="101"/>
                  </a:cubicBezTo>
                  <a:cubicBezTo>
                    <a:pt x="822" y="68"/>
                    <a:pt x="786" y="44"/>
                    <a:pt x="742" y="31"/>
                  </a:cubicBezTo>
                  <a:cubicBezTo>
                    <a:pt x="715" y="15"/>
                    <a:pt x="686" y="7"/>
                    <a:pt x="655" y="6"/>
                  </a:cubicBezTo>
                  <a:cubicBezTo>
                    <a:pt x="636" y="2"/>
                    <a:pt x="617" y="0"/>
                    <a:pt x="598" y="0"/>
                  </a:cubicBezTo>
                  <a:close/>
                </a:path>
              </a:pathLst>
            </a:custGeom>
            <a:solidFill>
              <a:srgbClr val="000000">
                <a:alpha val="7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22"/>
            <p:cNvSpPr/>
            <p:nvPr/>
          </p:nvSpPr>
          <p:spPr>
            <a:xfrm>
              <a:off x="6376013" y="3676275"/>
              <a:ext cx="39350" cy="36750"/>
            </a:xfrm>
            <a:custGeom>
              <a:avLst/>
              <a:gdLst/>
              <a:ahLst/>
              <a:cxnLst/>
              <a:rect l="l" t="t" r="r" b="b"/>
              <a:pathLst>
                <a:path w="1574" h="1470" extrusionOk="0">
                  <a:moveTo>
                    <a:pt x="639" y="388"/>
                  </a:moveTo>
                  <a:cubicBezTo>
                    <a:pt x="637" y="391"/>
                    <a:pt x="635" y="394"/>
                    <a:pt x="633" y="396"/>
                  </a:cubicBezTo>
                  <a:lnTo>
                    <a:pt x="633" y="396"/>
                  </a:lnTo>
                  <a:cubicBezTo>
                    <a:pt x="633" y="396"/>
                    <a:pt x="633" y="396"/>
                    <a:pt x="633" y="396"/>
                  </a:cubicBezTo>
                  <a:lnTo>
                    <a:pt x="633" y="396"/>
                  </a:lnTo>
                  <a:cubicBezTo>
                    <a:pt x="635" y="394"/>
                    <a:pt x="637" y="391"/>
                    <a:pt x="639" y="388"/>
                  </a:cubicBezTo>
                  <a:close/>
                  <a:moveTo>
                    <a:pt x="633" y="396"/>
                  </a:moveTo>
                  <a:lnTo>
                    <a:pt x="633" y="396"/>
                  </a:lnTo>
                  <a:cubicBezTo>
                    <a:pt x="633" y="397"/>
                    <a:pt x="633" y="397"/>
                    <a:pt x="633" y="397"/>
                  </a:cubicBezTo>
                  <a:lnTo>
                    <a:pt x="633" y="397"/>
                  </a:lnTo>
                  <a:cubicBezTo>
                    <a:pt x="633" y="397"/>
                    <a:pt x="632" y="398"/>
                    <a:pt x="632" y="398"/>
                  </a:cubicBezTo>
                  <a:lnTo>
                    <a:pt x="632" y="398"/>
                  </a:lnTo>
                  <a:cubicBezTo>
                    <a:pt x="632" y="398"/>
                    <a:pt x="633" y="397"/>
                    <a:pt x="633" y="396"/>
                  </a:cubicBezTo>
                  <a:close/>
                  <a:moveTo>
                    <a:pt x="569" y="479"/>
                  </a:moveTo>
                  <a:cubicBezTo>
                    <a:pt x="568" y="480"/>
                    <a:pt x="567" y="481"/>
                    <a:pt x="567" y="482"/>
                  </a:cubicBezTo>
                  <a:cubicBezTo>
                    <a:pt x="567" y="481"/>
                    <a:pt x="568" y="480"/>
                    <a:pt x="569" y="479"/>
                  </a:cubicBezTo>
                  <a:close/>
                  <a:moveTo>
                    <a:pt x="1128" y="0"/>
                  </a:moveTo>
                  <a:cubicBezTo>
                    <a:pt x="1110" y="0"/>
                    <a:pt x="1093" y="2"/>
                    <a:pt x="1076" y="7"/>
                  </a:cubicBezTo>
                  <a:cubicBezTo>
                    <a:pt x="1029" y="9"/>
                    <a:pt x="986" y="21"/>
                    <a:pt x="945" y="45"/>
                  </a:cubicBezTo>
                  <a:lnTo>
                    <a:pt x="945" y="45"/>
                  </a:lnTo>
                  <a:cubicBezTo>
                    <a:pt x="937" y="48"/>
                    <a:pt x="928" y="51"/>
                    <a:pt x="919" y="55"/>
                  </a:cubicBezTo>
                  <a:cubicBezTo>
                    <a:pt x="880" y="66"/>
                    <a:pt x="845" y="86"/>
                    <a:pt x="816" y="115"/>
                  </a:cubicBezTo>
                  <a:cubicBezTo>
                    <a:pt x="780" y="137"/>
                    <a:pt x="752" y="165"/>
                    <a:pt x="732" y="199"/>
                  </a:cubicBezTo>
                  <a:cubicBezTo>
                    <a:pt x="686" y="258"/>
                    <a:pt x="696" y="243"/>
                    <a:pt x="667" y="311"/>
                  </a:cubicBezTo>
                  <a:cubicBezTo>
                    <a:pt x="665" y="317"/>
                    <a:pt x="663" y="322"/>
                    <a:pt x="661" y="328"/>
                  </a:cubicBezTo>
                  <a:lnTo>
                    <a:pt x="661" y="328"/>
                  </a:lnTo>
                  <a:cubicBezTo>
                    <a:pt x="643" y="366"/>
                    <a:pt x="622" y="402"/>
                    <a:pt x="599" y="437"/>
                  </a:cubicBezTo>
                  <a:lnTo>
                    <a:pt x="599" y="437"/>
                  </a:lnTo>
                  <a:cubicBezTo>
                    <a:pt x="576" y="463"/>
                    <a:pt x="551" y="487"/>
                    <a:pt x="525" y="509"/>
                  </a:cubicBezTo>
                  <a:lnTo>
                    <a:pt x="525" y="509"/>
                  </a:lnTo>
                  <a:cubicBezTo>
                    <a:pt x="498" y="528"/>
                    <a:pt x="469" y="545"/>
                    <a:pt x="439" y="560"/>
                  </a:cubicBezTo>
                  <a:lnTo>
                    <a:pt x="439" y="560"/>
                  </a:lnTo>
                  <a:cubicBezTo>
                    <a:pt x="405" y="571"/>
                    <a:pt x="371" y="580"/>
                    <a:pt x="336" y="588"/>
                  </a:cubicBezTo>
                  <a:cubicBezTo>
                    <a:pt x="278" y="601"/>
                    <a:pt x="226" y="628"/>
                    <a:pt x="183" y="668"/>
                  </a:cubicBezTo>
                  <a:cubicBezTo>
                    <a:pt x="135" y="700"/>
                    <a:pt x="96" y="742"/>
                    <a:pt x="68" y="794"/>
                  </a:cubicBezTo>
                  <a:cubicBezTo>
                    <a:pt x="35" y="845"/>
                    <a:pt x="17" y="901"/>
                    <a:pt x="14" y="961"/>
                  </a:cubicBezTo>
                  <a:cubicBezTo>
                    <a:pt x="0" y="1021"/>
                    <a:pt x="4" y="1080"/>
                    <a:pt x="22" y="1140"/>
                  </a:cubicBezTo>
                  <a:cubicBezTo>
                    <a:pt x="58" y="1249"/>
                    <a:pt x="125" y="1354"/>
                    <a:pt x="229" y="1409"/>
                  </a:cubicBezTo>
                  <a:lnTo>
                    <a:pt x="336" y="1454"/>
                  </a:lnTo>
                  <a:cubicBezTo>
                    <a:pt x="376" y="1464"/>
                    <a:pt x="416" y="1470"/>
                    <a:pt x="455" y="1470"/>
                  </a:cubicBezTo>
                  <a:cubicBezTo>
                    <a:pt x="495" y="1470"/>
                    <a:pt x="535" y="1464"/>
                    <a:pt x="576" y="1454"/>
                  </a:cubicBezTo>
                  <a:lnTo>
                    <a:pt x="576" y="1454"/>
                  </a:lnTo>
                  <a:lnTo>
                    <a:pt x="574" y="1455"/>
                  </a:lnTo>
                  <a:cubicBezTo>
                    <a:pt x="696" y="1437"/>
                    <a:pt x="812" y="1389"/>
                    <a:pt x="921" y="1334"/>
                  </a:cubicBezTo>
                  <a:cubicBezTo>
                    <a:pt x="1032" y="1280"/>
                    <a:pt x="1134" y="1201"/>
                    <a:pt x="1223" y="1117"/>
                  </a:cubicBezTo>
                  <a:cubicBezTo>
                    <a:pt x="1313" y="1034"/>
                    <a:pt x="1390" y="933"/>
                    <a:pt x="1452" y="828"/>
                  </a:cubicBezTo>
                  <a:cubicBezTo>
                    <a:pt x="1492" y="759"/>
                    <a:pt x="1526" y="683"/>
                    <a:pt x="1551" y="608"/>
                  </a:cubicBezTo>
                  <a:cubicBezTo>
                    <a:pt x="1574" y="525"/>
                    <a:pt x="1574" y="442"/>
                    <a:pt x="1551" y="359"/>
                  </a:cubicBezTo>
                  <a:cubicBezTo>
                    <a:pt x="1536" y="321"/>
                    <a:pt x="1520" y="284"/>
                    <a:pt x="1504" y="247"/>
                  </a:cubicBezTo>
                  <a:cubicBezTo>
                    <a:pt x="1500" y="240"/>
                    <a:pt x="1494" y="233"/>
                    <a:pt x="1490" y="226"/>
                  </a:cubicBezTo>
                  <a:cubicBezTo>
                    <a:pt x="1462" y="188"/>
                    <a:pt x="1434" y="151"/>
                    <a:pt x="1404" y="114"/>
                  </a:cubicBezTo>
                  <a:cubicBezTo>
                    <a:pt x="1378" y="94"/>
                    <a:pt x="1351" y="74"/>
                    <a:pt x="1324" y="54"/>
                  </a:cubicBezTo>
                  <a:cubicBezTo>
                    <a:pt x="1279" y="25"/>
                    <a:pt x="1231" y="9"/>
                    <a:pt x="1180" y="7"/>
                  </a:cubicBezTo>
                  <a:cubicBezTo>
                    <a:pt x="1162" y="2"/>
                    <a:pt x="1145" y="0"/>
                    <a:pt x="1128" y="0"/>
                  </a:cubicBezTo>
                  <a:close/>
                </a:path>
              </a:pathLst>
            </a:custGeom>
            <a:solidFill>
              <a:srgbClr val="000000">
                <a:alpha val="7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22"/>
            <p:cNvSpPr/>
            <p:nvPr/>
          </p:nvSpPr>
          <p:spPr>
            <a:xfrm>
              <a:off x="6324388" y="3889925"/>
              <a:ext cx="64750" cy="44025"/>
            </a:xfrm>
            <a:custGeom>
              <a:avLst/>
              <a:gdLst/>
              <a:ahLst/>
              <a:cxnLst/>
              <a:rect l="l" t="t" r="r" b="b"/>
              <a:pathLst>
                <a:path w="2590" h="1761" extrusionOk="0">
                  <a:moveTo>
                    <a:pt x="1574" y="486"/>
                  </a:moveTo>
                  <a:cubicBezTo>
                    <a:pt x="1576" y="487"/>
                    <a:pt x="1579" y="488"/>
                    <a:pt x="1581" y="489"/>
                  </a:cubicBezTo>
                  <a:cubicBezTo>
                    <a:pt x="1579" y="488"/>
                    <a:pt x="1576" y="487"/>
                    <a:pt x="1574" y="486"/>
                  </a:cubicBezTo>
                  <a:close/>
                  <a:moveTo>
                    <a:pt x="572" y="0"/>
                  </a:moveTo>
                  <a:cubicBezTo>
                    <a:pt x="522" y="0"/>
                    <a:pt x="475" y="6"/>
                    <a:pt x="436" y="19"/>
                  </a:cubicBezTo>
                  <a:cubicBezTo>
                    <a:pt x="325" y="54"/>
                    <a:pt x="234" y="115"/>
                    <a:pt x="162" y="208"/>
                  </a:cubicBezTo>
                  <a:cubicBezTo>
                    <a:pt x="14" y="399"/>
                    <a:pt x="1" y="733"/>
                    <a:pt x="204" y="900"/>
                  </a:cubicBezTo>
                  <a:cubicBezTo>
                    <a:pt x="679" y="1294"/>
                    <a:pt x="1227" y="1603"/>
                    <a:pt x="1833" y="1743"/>
                  </a:cubicBezTo>
                  <a:cubicBezTo>
                    <a:pt x="1882" y="1755"/>
                    <a:pt x="1933" y="1761"/>
                    <a:pt x="1985" y="1761"/>
                  </a:cubicBezTo>
                  <a:cubicBezTo>
                    <a:pt x="2133" y="1761"/>
                    <a:pt x="2283" y="1711"/>
                    <a:pt x="2383" y="1598"/>
                  </a:cubicBezTo>
                  <a:cubicBezTo>
                    <a:pt x="2521" y="1443"/>
                    <a:pt x="2589" y="1252"/>
                    <a:pt x="2530" y="1046"/>
                  </a:cubicBezTo>
                  <a:cubicBezTo>
                    <a:pt x="2476" y="861"/>
                    <a:pt x="2326" y="696"/>
                    <a:pt x="2134" y="651"/>
                  </a:cubicBezTo>
                  <a:cubicBezTo>
                    <a:pt x="1920" y="601"/>
                    <a:pt x="1708" y="536"/>
                    <a:pt x="1504" y="455"/>
                  </a:cubicBezTo>
                  <a:lnTo>
                    <a:pt x="1504" y="455"/>
                  </a:lnTo>
                  <a:cubicBezTo>
                    <a:pt x="1271" y="350"/>
                    <a:pt x="1049" y="223"/>
                    <a:pt x="842" y="72"/>
                  </a:cubicBezTo>
                  <a:cubicBezTo>
                    <a:pt x="776" y="24"/>
                    <a:pt x="669" y="0"/>
                    <a:pt x="572" y="0"/>
                  </a:cubicBezTo>
                  <a:close/>
                </a:path>
              </a:pathLst>
            </a:custGeom>
            <a:solidFill>
              <a:srgbClr val="000000">
                <a:alpha val="7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22"/>
            <p:cNvSpPr/>
            <p:nvPr/>
          </p:nvSpPr>
          <p:spPr>
            <a:xfrm>
              <a:off x="6420163" y="3909000"/>
              <a:ext cx="25575" cy="21525"/>
            </a:xfrm>
            <a:custGeom>
              <a:avLst/>
              <a:gdLst/>
              <a:ahLst/>
              <a:cxnLst/>
              <a:rect l="l" t="t" r="r" b="b"/>
              <a:pathLst>
                <a:path w="1023" h="861" extrusionOk="0">
                  <a:moveTo>
                    <a:pt x="432" y="0"/>
                  </a:moveTo>
                  <a:cubicBezTo>
                    <a:pt x="394" y="0"/>
                    <a:pt x="356" y="5"/>
                    <a:pt x="318" y="15"/>
                  </a:cubicBezTo>
                  <a:cubicBezTo>
                    <a:pt x="245" y="36"/>
                    <a:pt x="181" y="73"/>
                    <a:pt x="129" y="126"/>
                  </a:cubicBezTo>
                  <a:cubicBezTo>
                    <a:pt x="106" y="155"/>
                    <a:pt x="83" y="184"/>
                    <a:pt x="61" y="214"/>
                  </a:cubicBezTo>
                  <a:cubicBezTo>
                    <a:pt x="23" y="280"/>
                    <a:pt x="2" y="352"/>
                    <a:pt x="2" y="429"/>
                  </a:cubicBezTo>
                  <a:cubicBezTo>
                    <a:pt x="0" y="489"/>
                    <a:pt x="12" y="545"/>
                    <a:pt x="39" y="595"/>
                  </a:cubicBezTo>
                  <a:cubicBezTo>
                    <a:pt x="56" y="649"/>
                    <a:pt x="86" y="695"/>
                    <a:pt x="128" y="734"/>
                  </a:cubicBezTo>
                  <a:cubicBezTo>
                    <a:pt x="209" y="815"/>
                    <a:pt x="320" y="860"/>
                    <a:pt x="433" y="860"/>
                  </a:cubicBezTo>
                  <a:cubicBezTo>
                    <a:pt x="471" y="860"/>
                    <a:pt x="509" y="855"/>
                    <a:pt x="546" y="845"/>
                  </a:cubicBezTo>
                  <a:cubicBezTo>
                    <a:pt x="613" y="826"/>
                    <a:pt x="682" y="808"/>
                    <a:pt x="749" y="789"/>
                  </a:cubicBezTo>
                  <a:cubicBezTo>
                    <a:pt x="778" y="776"/>
                    <a:pt x="808" y="764"/>
                    <a:pt x="837" y="751"/>
                  </a:cubicBezTo>
                  <a:cubicBezTo>
                    <a:pt x="881" y="727"/>
                    <a:pt x="915" y="696"/>
                    <a:pt x="941" y="656"/>
                  </a:cubicBezTo>
                  <a:cubicBezTo>
                    <a:pt x="965" y="632"/>
                    <a:pt x="980" y="605"/>
                    <a:pt x="989" y="573"/>
                  </a:cubicBezTo>
                  <a:cubicBezTo>
                    <a:pt x="1013" y="529"/>
                    <a:pt x="1023" y="481"/>
                    <a:pt x="1021" y="431"/>
                  </a:cubicBezTo>
                  <a:cubicBezTo>
                    <a:pt x="1016" y="397"/>
                    <a:pt x="1013" y="365"/>
                    <a:pt x="1008" y="331"/>
                  </a:cubicBezTo>
                  <a:cubicBezTo>
                    <a:pt x="995" y="302"/>
                    <a:pt x="983" y="273"/>
                    <a:pt x="970" y="243"/>
                  </a:cubicBezTo>
                  <a:cubicBezTo>
                    <a:pt x="947" y="200"/>
                    <a:pt x="915" y="164"/>
                    <a:pt x="875" y="139"/>
                  </a:cubicBezTo>
                  <a:cubicBezTo>
                    <a:pt x="839" y="106"/>
                    <a:pt x="797" y="84"/>
                    <a:pt x="749" y="73"/>
                  </a:cubicBezTo>
                  <a:cubicBezTo>
                    <a:pt x="682" y="54"/>
                    <a:pt x="613" y="34"/>
                    <a:pt x="546" y="15"/>
                  </a:cubicBezTo>
                  <a:cubicBezTo>
                    <a:pt x="508" y="5"/>
                    <a:pt x="470" y="0"/>
                    <a:pt x="432" y="0"/>
                  </a:cubicBezTo>
                  <a:close/>
                </a:path>
              </a:pathLst>
            </a:custGeom>
            <a:solidFill>
              <a:srgbClr val="000000">
                <a:alpha val="7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22"/>
            <p:cNvSpPr/>
            <p:nvPr/>
          </p:nvSpPr>
          <p:spPr>
            <a:xfrm>
              <a:off x="6537063" y="3528175"/>
              <a:ext cx="67075" cy="93950"/>
            </a:xfrm>
            <a:custGeom>
              <a:avLst/>
              <a:gdLst/>
              <a:ahLst/>
              <a:cxnLst/>
              <a:rect l="l" t="t" r="r" b="b"/>
              <a:pathLst>
                <a:path w="2683" h="3758" extrusionOk="0">
                  <a:moveTo>
                    <a:pt x="2242" y="1"/>
                  </a:moveTo>
                  <a:cubicBezTo>
                    <a:pt x="2207" y="1"/>
                    <a:pt x="2172" y="6"/>
                    <a:pt x="2139" y="17"/>
                  </a:cubicBezTo>
                  <a:cubicBezTo>
                    <a:pt x="1938" y="86"/>
                    <a:pt x="1805" y="186"/>
                    <a:pt x="1670" y="344"/>
                  </a:cubicBezTo>
                  <a:cubicBezTo>
                    <a:pt x="1549" y="484"/>
                    <a:pt x="1452" y="634"/>
                    <a:pt x="1356" y="790"/>
                  </a:cubicBezTo>
                  <a:cubicBezTo>
                    <a:pt x="1186" y="1068"/>
                    <a:pt x="1025" y="1351"/>
                    <a:pt x="874" y="1639"/>
                  </a:cubicBezTo>
                  <a:cubicBezTo>
                    <a:pt x="571" y="2215"/>
                    <a:pt x="306" y="2810"/>
                    <a:pt x="74" y="3419"/>
                  </a:cubicBezTo>
                  <a:cubicBezTo>
                    <a:pt x="1" y="3612"/>
                    <a:pt x="178" y="3758"/>
                    <a:pt x="349" y="3758"/>
                  </a:cubicBezTo>
                  <a:cubicBezTo>
                    <a:pt x="437" y="3758"/>
                    <a:pt x="524" y="3720"/>
                    <a:pt x="574" y="3629"/>
                  </a:cubicBezTo>
                  <a:cubicBezTo>
                    <a:pt x="880" y="3084"/>
                    <a:pt x="1217" y="2558"/>
                    <a:pt x="1586" y="2056"/>
                  </a:cubicBezTo>
                  <a:cubicBezTo>
                    <a:pt x="1756" y="1823"/>
                    <a:pt x="1932" y="1601"/>
                    <a:pt x="2117" y="1379"/>
                  </a:cubicBezTo>
                  <a:cubicBezTo>
                    <a:pt x="2229" y="1246"/>
                    <a:pt x="2343" y="1118"/>
                    <a:pt x="2442" y="975"/>
                  </a:cubicBezTo>
                  <a:cubicBezTo>
                    <a:pt x="2569" y="790"/>
                    <a:pt x="2633" y="638"/>
                    <a:pt x="2658" y="413"/>
                  </a:cubicBezTo>
                  <a:cubicBezTo>
                    <a:pt x="2683" y="192"/>
                    <a:pt x="2455" y="1"/>
                    <a:pt x="2242" y="1"/>
                  </a:cubicBezTo>
                  <a:close/>
                </a:path>
              </a:pathLst>
            </a:custGeom>
            <a:solidFill>
              <a:srgbClr val="000000">
                <a:alpha val="7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22"/>
            <p:cNvSpPr/>
            <p:nvPr/>
          </p:nvSpPr>
          <p:spPr>
            <a:xfrm>
              <a:off x="6592788" y="3539300"/>
              <a:ext cx="40100" cy="54400"/>
            </a:xfrm>
            <a:custGeom>
              <a:avLst/>
              <a:gdLst/>
              <a:ahLst/>
              <a:cxnLst/>
              <a:rect l="l" t="t" r="r" b="b"/>
              <a:pathLst>
                <a:path w="1604" h="2176" extrusionOk="0">
                  <a:moveTo>
                    <a:pt x="1342" y="1"/>
                  </a:moveTo>
                  <a:cubicBezTo>
                    <a:pt x="1341" y="1"/>
                    <a:pt x="1341" y="1"/>
                    <a:pt x="1340" y="1"/>
                  </a:cubicBezTo>
                  <a:cubicBezTo>
                    <a:pt x="1234" y="2"/>
                    <a:pt x="1138" y="57"/>
                    <a:pt x="1044" y="97"/>
                  </a:cubicBezTo>
                  <a:cubicBezTo>
                    <a:pt x="909" y="154"/>
                    <a:pt x="822" y="245"/>
                    <a:pt x="757" y="376"/>
                  </a:cubicBezTo>
                  <a:cubicBezTo>
                    <a:pt x="679" y="536"/>
                    <a:pt x="602" y="695"/>
                    <a:pt x="524" y="853"/>
                  </a:cubicBezTo>
                  <a:cubicBezTo>
                    <a:pt x="366" y="1177"/>
                    <a:pt x="209" y="1500"/>
                    <a:pt x="52" y="1824"/>
                  </a:cubicBezTo>
                  <a:cubicBezTo>
                    <a:pt x="0" y="1929"/>
                    <a:pt x="14" y="2053"/>
                    <a:pt x="112" y="2127"/>
                  </a:cubicBezTo>
                  <a:cubicBezTo>
                    <a:pt x="153" y="2158"/>
                    <a:pt x="209" y="2176"/>
                    <a:pt x="264" y="2176"/>
                  </a:cubicBezTo>
                  <a:cubicBezTo>
                    <a:pt x="323" y="2176"/>
                    <a:pt x="381" y="2155"/>
                    <a:pt x="420" y="2108"/>
                  </a:cubicBezTo>
                  <a:cubicBezTo>
                    <a:pt x="646" y="1830"/>
                    <a:pt x="872" y="1552"/>
                    <a:pt x="1098" y="1274"/>
                  </a:cubicBezTo>
                  <a:cubicBezTo>
                    <a:pt x="1210" y="1135"/>
                    <a:pt x="1324" y="997"/>
                    <a:pt x="1436" y="858"/>
                  </a:cubicBezTo>
                  <a:cubicBezTo>
                    <a:pt x="1498" y="781"/>
                    <a:pt x="1558" y="712"/>
                    <a:pt x="1585" y="614"/>
                  </a:cubicBezTo>
                  <a:cubicBezTo>
                    <a:pt x="1604" y="545"/>
                    <a:pt x="1599" y="483"/>
                    <a:pt x="1597" y="415"/>
                  </a:cubicBezTo>
                  <a:cubicBezTo>
                    <a:pt x="1592" y="310"/>
                    <a:pt x="1591" y="218"/>
                    <a:pt x="1548" y="119"/>
                  </a:cubicBezTo>
                  <a:cubicBezTo>
                    <a:pt x="1515" y="46"/>
                    <a:pt x="1419" y="1"/>
                    <a:pt x="1342" y="1"/>
                  </a:cubicBezTo>
                  <a:close/>
                </a:path>
              </a:pathLst>
            </a:custGeom>
            <a:solidFill>
              <a:srgbClr val="000000">
                <a:alpha val="7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">
    <p:spTree>
      <p:nvGrpSpPr>
        <p:cNvPr id="1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" name="Google Shape;1137;p2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1138" name="Google Shape;1138;p23"/>
          <p:cNvGrpSpPr/>
          <p:nvPr/>
        </p:nvGrpSpPr>
        <p:grpSpPr>
          <a:xfrm>
            <a:off x="-219351" y="1"/>
            <a:ext cx="1118168" cy="4443071"/>
            <a:chOff x="95450" y="-107750"/>
            <a:chExt cx="812150" cy="3227100"/>
          </a:xfrm>
        </p:grpSpPr>
        <p:sp>
          <p:nvSpPr>
            <p:cNvPr id="1139" name="Google Shape;1139;p23"/>
            <p:cNvSpPr/>
            <p:nvPr/>
          </p:nvSpPr>
          <p:spPr>
            <a:xfrm>
              <a:off x="126300" y="-107750"/>
              <a:ext cx="483675" cy="2981800"/>
            </a:xfrm>
            <a:custGeom>
              <a:avLst/>
              <a:gdLst/>
              <a:ahLst/>
              <a:cxnLst/>
              <a:rect l="l" t="t" r="r" b="b"/>
              <a:pathLst>
                <a:path w="19347" h="119272" extrusionOk="0">
                  <a:moveTo>
                    <a:pt x="5414" y="1"/>
                  </a:moveTo>
                  <a:lnTo>
                    <a:pt x="1" y="115242"/>
                  </a:lnTo>
                  <a:lnTo>
                    <a:pt x="19346" y="119272"/>
                  </a:lnTo>
                  <a:lnTo>
                    <a:pt x="1462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40" name="Google Shape;1140;p23"/>
            <p:cNvGrpSpPr/>
            <p:nvPr/>
          </p:nvGrpSpPr>
          <p:grpSpPr>
            <a:xfrm>
              <a:off x="95450" y="0"/>
              <a:ext cx="812150" cy="3119350"/>
              <a:chOff x="95450" y="0"/>
              <a:chExt cx="812150" cy="3119350"/>
            </a:xfrm>
          </p:grpSpPr>
          <p:sp>
            <p:nvSpPr>
              <p:cNvPr id="1141" name="Google Shape;1141;p23"/>
              <p:cNvSpPr/>
              <p:nvPr/>
            </p:nvSpPr>
            <p:spPr>
              <a:xfrm>
                <a:off x="348650" y="0"/>
                <a:ext cx="259475" cy="2981800"/>
              </a:xfrm>
              <a:custGeom>
                <a:avLst/>
                <a:gdLst/>
                <a:ahLst/>
                <a:cxnLst/>
                <a:rect l="l" t="t" r="r" b="b"/>
                <a:pathLst>
                  <a:path w="10379" h="119272" extrusionOk="0">
                    <a:moveTo>
                      <a:pt x="2988" y="1"/>
                    </a:moveTo>
                    <a:lnTo>
                      <a:pt x="2988" y="59636"/>
                    </a:lnTo>
                    <a:lnTo>
                      <a:pt x="5492" y="55205"/>
                    </a:lnTo>
                    <a:lnTo>
                      <a:pt x="6684" y="66513"/>
                    </a:lnTo>
                    <a:lnTo>
                      <a:pt x="2988" y="88965"/>
                    </a:lnTo>
                    <a:lnTo>
                      <a:pt x="6684" y="86543"/>
                    </a:lnTo>
                    <a:lnTo>
                      <a:pt x="7107" y="96558"/>
                    </a:lnTo>
                    <a:lnTo>
                      <a:pt x="0" y="117315"/>
                    </a:lnTo>
                    <a:lnTo>
                      <a:pt x="10378" y="119272"/>
                    </a:lnTo>
                    <a:lnTo>
                      <a:pt x="10378" y="119272"/>
                    </a:lnTo>
                    <a:lnTo>
                      <a:pt x="565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2" name="Google Shape;1142;p23"/>
              <p:cNvSpPr/>
              <p:nvPr/>
            </p:nvSpPr>
            <p:spPr>
              <a:xfrm>
                <a:off x="235550" y="0"/>
                <a:ext cx="214050" cy="2919475"/>
              </a:xfrm>
              <a:custGeom>
                <a:avLst/>
                <a:gdLst/>
                <a:ahLst/>
                <a:cxnLst/>
                <a:rect l="l" t="t" r="r" b="b"/>
                <a:pathLst>
                  <a:path w="8562" h="116779" extrusionOk="0">
                    <a:moveTo>
                      <a:pt x="4113" y="1"/>
                    </a:moveTo>
                    <a:lnTo>
                      <a:pt x="4524" y="41151"/>
                    </a:lnTo>
                    <a:lnTo>
                      <a:pt x="2424" y="23544"/>
                    </a:lnTo>
                    <a:lnTo>
                      <a:pt x="3555" y="66028"/>
                    </a:lnTo>
                    <a:lnTo>
                      <a:pt x="5230" y="70066"/>
                    </a:lnTo>
                    <a:lnTo>
                      <a:pt x="1" y="116104"/>
                    </a:lnTo>
                    <a:lnTo>
                      <a:pt x="2936" y="116779"/>
                    </a:lnTo>
                    <a:lnTo>
                      <a:pt x="6301" y="102858"/>
                    </a:lnTo>
                    <a:lnTo>
                      <a:pt x="4524" y="95265"/>
                    </a:lnTo>
                    <a:lnTo>
                      <a:pt x="8562" y="68935"/>
                    </a:lnTo>
                    <a:lnTo>
                      <a:pt x="6301" y="66996"/>
                    </a:lnTo>
                    <a:lnTo>
                      <a:pt x="5230" y="1"/>
                    </a:lnTo>
                    <a:close/>
                  </a:path>
                </a:pathLst>
              </a:custGeom>
              <a:solidFill>
                <a:srgbClr val="000000">
                  <a:alpha val="786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3" name="Google Shape;1143;p23"/>
              <p:cNvSpPr/>
              <p:nvPr/>
            </p:nvSpPr>
            <p:spPr>
              <a:xfrm>
                <a:off x="124450" y="0"/>
                <a:ext cx="198975" cy="2897900"/>
              </a:xfrm>
              <a:custGeom>
                <a:avLst/>
                <a:gdLst/>
                <a:ahLst/>
                <a:cxnLst/>
                <a:rect l="l" t="t" r="r" b="b"/>
                <a:pathLst>
                  <a:path w="7959" h="115916" extrusionOk="0">
                    <a:moveTo>
                      <a:pt x="5414" y="1"/>
                    </a:moveTo>
                    <a:lnTo>
                      <a:pt x="1" y="115242"/>
                    </a:lnTo>
                    <a:lnTo>
                      <a:pt x="3235" y="115916"/>
                    </a:lnTo>
                    <a:lnTo>
                      <a:pt x="6989" y="71399"/>
                    </a:lnTo>
                    <a:lnTo>
                      <a:pt x="5899" y="58389"/>
                    </a:lnTo>
                    <a:lnTo>
                      <a:pt x="6989" y="41959"/>
                    </a:lnTo>
                    <a:lnTo>
                      <a:pt x="5778" y="23301"/>
                    </a:lnTo>
                    <a:lnTo>
                      <a:pt x="7959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4" name="Google Shape;1144;p23"/>
              <p:cNvSpPr/>
              <p:nvPr/>
            </p:nvSpPr>
            <p:spPr>
              <a:xfrm>
                <a:off x="424000" y="913975"/>
                <a:ext cx="294475" cy="276550"/>
              </a:xfrm>
              <a:custGeom>
                <a:avLst/>
                <a:gdLst/>
                <a:ahLst/>
                <a:cxnLst/>
                <a:rect l="l" t="t" r="r" b="b"/>
                <a:pathLst>
                  <a:path w="11779" h="11062" extrusionOk="0">
                    <a:moveTo>
                      <a:pt x="11273" y="1"/>
                    </a:moveTo>
                    <a:cubicBezTo>
                      <a:pt x="11202" y="1"/>
                      <a:pt x="11125" y="23"/>
                      <a:pt x="11045" y="76"/>
                    </a:cubicBezTo>
                    <a:cubicBezTo>
                      <a:pt x="9100" y="1348"/>
                      <a:pt x="7401" y="3000"/>
                      <a:pt x="5668" y="4546"/>
                    </a:cubicBezTo>
                    <a:cubicBezTo>
                      <a:pt x="4805" y="5316"/>
                      <a:pt x="3946" y="6091"/>
                      <a:pt x="3091" y="6872"/>
                    </a:cubicBezTo>
                    <a:cubicBezTo>
                      <a:pt x="2665" y="7261"/>
                      <a:pt x="2239" y="7653"/>
                      <a:pt x="1814" y="8045"/>
                    </a:cubicBezTo>
                    <a:cubicBezTo>
                      <a:pt x="1354" y="8471"/>
                      <a:pt x="787" y="8886"/>
                      <a:pt x="457" y="9422"/>
                    </a:cubicBezTo>
                    <a:cubicBezTo>
                      <a:pt x="0" y="10162"/>
                      <a:pt x="659" y="11061"/>
                      <a:pt x="1414" y="11061"/>
                    </a:cubicBezTo>
                    <a:cubicBezTo>
                      <a:pt x="1588" y="11061"/>
                      <a:pt x="1768" y="11013"/>
                      <a:pt x="1940" y="10904"/>
                    </a:cubicBezTo>
                    <a:cubicBezTo>
                      <a:pt x="2455" y="10578"/>
                      <a:pt x="2846" y="10041"/>
                      <a:pt x="3257" y="9595"/>
                    </a:cubicBezTo>
                    <a:cubicBezTo>
                      <a:pt x="3649" y="9170"/>
                      <a:pt x="4043" y="8747"/>
                      <a:pt x="4438" y="8323"/>
                    </a:cubicBezTo>
                    <a:cubicBezTo>
                      <a:pt x="5226" y="7478"/>
                      <a:pt x="6020" y="6638"/>
                      <a:pt x="6818" y="5802"/>
                    </a:cubicBezTo>
                    <a:cubicBezTo>
                      <a:pt x="8412" y="4135"/>
                      <a:pt x="10140" y="2559"/>
                      <a:pt x="11558" y="740"/>
                    </a:cubicBezTo>
                    <a:cubicBezTo>
                      <a:pt x="11778" y="458"/>
                      <a:pt x="11589" y="1"/>
                      <a:pt x="1127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5" name="Google Shape;1145;p23"/>
              <p:cNvSpPr/>
              <p:nvPr/>
            </p:nvSpPr>
            <p:spPr>
              <a:xfrm>
                <a:off x="491600" y="1535400"/>
                <a:ext cx="372600" cy="403750"/>
              </a:xfrm>
              <a:custGeom>
                <a:avLst/>
                <a:gdLst/>
                <a:ahLst/>
                <a:cxnLst/>
                <a:rect l="l" t="t" r="r" b="b"/>
                <a:pathLst>
                  <a:path w="14904" h="16150" extrusionOk="0">
                    <a:moveTo>
                      <a:pt x="14264" y="0"/>
                    </a:moveTo>
                    <a:cubicBezTo>
                      <a:pt x="14159" y="0"/>
                      <a:pt x="14053" y="40"/>
                      <a:pt x="13966" y="134"/>
                    </a:cubicBezTo>
                    <a:cubicBezTo>
                      <a:pt x="12241" y="1997"/>
                      <a:pt x="10500" y="3847"/>
                      <a:pt x="8767" y="5704"/>
                    </a:cubicBezTo>
                    <a:cubicBezTo>
                      <a:pt x="7047" y="7547"/>
                      <a:pt x="5297" y="9365"/>
                      <a:pt x="3522" y="11156"/>
                    </a:cubicBezTo>
                    <a:cubicBezTo>
                      <a:pt x="3023" y="11661"/>
                      <a:pt x="2520" y="12162"/>
                      <a:pt x="2013" y="12662"/>
                    </a:cubicBezTo>
                    <a:cubicBezTo>
                      <a:pt x="1769" y="12902"/>
                      <a:pt x="1524" y="13143"/>
                      <a:pt x="1278" y="13382"/>
                    </a:cubicBezTo>
                    <a:cubicBezTo>
                      <a:pt x="966" y="13686"/>
                      <a:pt x="587" y="13986"/>
                      <a:pt x="405" y="14390"/>
                    </a:cubicBezTo>
                    <a:cubicBezTo>
                      <a:pt x="1" y="15287"/>
                      <a:pt x="597" y="16150"/>
                      <a:pt x="1437" y="16150"/>
                    </a:cubicBezTo>
                    <a:cubicBezTo>
                      <a:pt x="1624" y="16150"/>
                      <a:pt x="1824" y="16107"/>
                      <a:pt x="2027" y="16012"/>
                    </a:cubicBezTo>
                    <a:cubicBezTo>
                      <a:pt x="2622" y="15732"/>
                      <a:pt x="3079" y="15061"/>
                      <a:pt x="3517" y="14582"/>
                    </a:cubicBezTo>
                    <a:cubicBezTo>
                      <a:pt x="3948" y="14112"/>
                      <a:pt x="4377" y="13638"/>
                      <a:pt x="4803" y="13165"/>
                    </a:cubicBezTo>
                    <a:cubicBezTo>
                      <a:pt x="5655" y="12215"/>
                      <a:pt x="6499" y="11255"/>
                      <a:pt x="7330" y="10288"/>
                    </a:cubicBezTo>
                    <a:cubicBezTo>
                      <a:pt x="9017" y="8327"/>
                      <a:pt x="10649" y="6301"/>
                      <a:pt x="12209" y="4237"/>
                    </a:cubicBezTo>
                    <a:cubicBezTo>
                      <a:pt x="13077" y="3090"/>
                      <a:pt x="13875" y="1879"/>
                      <a:pt x="14684" y="688"/>
                    </a:cubicBezTo>
                    <a:cubicBezTo>
                      <a:pt x="14903" y="365"/>
                      <a:pt x="14585" y="0"/>
                      <a:pt x="1426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6" name="Google Shape;1146;p23"/>
              <p:cNvSpPr/>
              <p:nvPr/>
            </p:nvSpPr>
            <p:spPr>
              <a:xfrm>
                <a:off x="621525" y="1633625"/>
                <a:ext cx="45550" cy="148400"/>
              </a:xfrm>
              <a:custGeom>
                <a:avLst/>
                <a:gdLst/>
                <a:ahLst/>
                <a:cxnLst/>
                <a:rect l="l" t="t" r="r" b="b"/>
                <a:pathLst>
                  <a:path w="1822" h="5936" extrusionOk="0">
                    <a:moveTo>
                      <a:pt x="1448" y="0"/>
                    </a:moveTo>
                    <a:cubicBezTo>
                      <a:pt x="1297" y="0"/>
                      <a:pt x="1144" y="80"/>
                      <a:pt x="1100" y="251"/>
                    </a:cubicBezTo>
                    <a:lnTo>
                      <a:pt x="1099" y="251"/>
                    </a:lnTo>
                    <a:cubicBezTo>
                      <a:pt x="863" y="1168"/>
                      <a:pt x="572" y="2089"/>
                      <a:pt x="397" y="3020"/>
                    </a:cubicBezTo>
                    <a:cubicBezTo>
                      <a:pt x="313" y="3473"/>
                      <a:pt x="232" y="3926"/>
                      <a:pt x="154" y="4379"/>
                    </a:cubicBezTo>
                    <a:cubicBezTo>
                      <a:pt x="75" y="4829"/>
                      <a:pt x="0" y="5401"/>
                      <a:pt x="266" y="5806"/>
                    </a:cubicBezTo>
                    <a:cubicBezTo>
                      <a:pt x="315" y="5879"/>
                      <a:pt x="407" y="5936"/>
                      <a:pt x="498" y="5936"/>
                    </a:cubicBezTo>
                    <a:cubicBezTo>
                      <a:pt x="539" y="5936"/>
                      <a:pt x="579" y="5924"/>
                      <a:pt x="614" y="5898"/>
                    </a:cubicBezTo>
                    <a:cubicBezTo>
                      <a:pt x="992" y="5617"/>
                      <a:pt x="1149" y="5121"/>
                      <a:pt x="1231" y="4677"/>
                    </a:cubicBezTo>
                    <a:cubicBezTo>
                      <a:pt x="1319" y="4207"/>
                      <a:pt x="1406" y="3736"/>
                      <a:pt x="1485" y="3264"/>
                    </a:cubicBezTo>
                    <a:cubicBezTo>
                      <a:pt x="1645" y="2303"/>
                      <a:pt x="1699" y="1314"/>
                      <a:pt x="1799" y="345"/>
                    </a:cubicBezTo>
                    <a:cubicBezTo>
                      <a:pt x="1822" y="122"/>
                      <a:pt x="1636" y="0"/>
                      <a:pt x="144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7" name="Google Shape;1147;p23"/>
              <p:cNvSpPr/>
              <p:nvPr/>
            </p:nvSpPr>
            <p:spPr>
              <a:xfrm>
                <a:off x="714150" y="1709800"/>
                <a:ext cx="64625" cy="44450"/>
              </a:xfrm>
              <a:custGeom>
                <a:avLst/>
                <a:gdLst/>
                <a:ahLst/>
                <a:cxnLst/>
                <a:rect l="l" t="t" r="r" b="b"/>
                <a:pathLst>
                  <a:path w="2585" h="1778" extrusionOk="0">
                    <a:moveTo>
                      <a:pt x="491" y="0"/>
                    </a:moveTo>
                    <a:cubicBezTo>
                      <a:pt x="332" y="0"/>
                      <a:pt x="161" y="96"/>
                      <a:pt x="90" y="229"/>
                    </a:cubicBezTo>
                    <a:cubicBezTo>
                      <a:pt x="1" y="398"/>
                      <a:pt x="2" y="652"/>
                      <a:pt x="161" y="784"/>
                    </a:cubicBezTo>
                    <a:cubicBezTo>
                      <a:pt x="228" y="840"/>
                      <a:pt x="295" y="896"/>
                      <a:pt x="362" y="951"/>
                    </a:cubicBezTo>
                    <a:cubicBezTo>
                      <a:pt x="457" y="1027"/>
                      <a:pt x="537" y="1069"/>
                      <a:pt x="645" y="1120"/>
                    </a:cubicBezTo>
                    <a:cubicBezTo>
                      <a:pt x="794" y="1187"/>
                      <a:pt x="943" y="1255"/>
                      <a:pt x="1092" y="1322"/>
                    </a:cubicBezTo>
                    <a:cubicBezTo>
                      <a:pt x="1395" y="1460"/>
                      <a:pt x="1699" y="1598"/>
                      <a:pt x="2002" y="1736"/>
                    </a:cubicBezTo>
                    <a:cubicBezTo>
                      <a:pt x="2061" y="1763"/>
                      <a:pt x="2127" y="1778"/>
                      <a:pt x="2191" y="1778"/>
                    </a:cubicBezTo>
                    <a:cubicBezTo>
                      <a:pt x="2311" y="1778"/>
                      <a:pt x="2426" y="1727"/>
                      <a:pt x="2488" y="1609"/>
                    </a:cubicBezTo>
                    <a:cubicBezTo>
                      <a:pt x="2584" y="1427"/>
                      <a:pt x="2523" y="1237"/>
                      <a:pt x="2361" y="1122"/>
                    </a:cubicBezTo>
                    <a:lnTo>
                      <a:pt x="2361" y="1123"/>
                    </a:lnTo>
                    <a:cubicBezTo>
                      <a:pt x="2088" y="933"/>
                      <a:pt x="1816" y="741"/>
                      <a:pt x="1544" y="551"/>
                    </a:cubicBezTo>
                    <a:cubicBezTo>
                      <a:pt x="1410" y="458"/>
                      <a:pt x="1275" y="364"/>
                      <a:pt x="1142" y="270"/>
                    </a:cubicBezTo>
                    <a:cubicBezTo>
                      <a:pt x="1045" y="201"/>
                      <a:pt x="966" y="153"/>
                      <a:pt x="853" y="109"/>
                    </a:cubicBezTo>
                    <a:cubicBezTo>
                      <a:pt x="771" y="77"/>
                      <a:pt x="688" y="50"/>
                      <a:pt x="606" y="19"/>
                    </a:cubicBezTo>
                    <a:cubicBezTo>
                      <a:pt x="570" y="6"/>
                      <a:pt x="531" y="0"/>
                      <a:pt x="49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8" name="Google Shape;1148;p23"/>
              <p:cNvSpPr/>
              <p:nvPr/>
            </p:nvSpPr>
            <p:spPr>
              <a:xfrm>
                <a:off x="592700" y="273875"/>
                <a:ext cx="23775" cy="99375"/>
              </a:xfrm>
              <a:custGeom>
                <a:avLst/>
                <a:gdLst/>
                <a:ahLst/>
                <a:cxnLst/>
                <a:rect l="l" t="t" r="r" b="b"/>
                <a:pathLst>
                  <a:path w="951" h="3975" extrusionOk="0">
                    <a:moveTo>
                      <a:pt x="257" y="0"/>
                    </a:moveTo>
                    <a:cubicBezTo>
                      <a:pt x="133" y="0"/>
                      <a:pt x="1" y="86"/>
                      <a:pt x="2" y="233"/>
                    </a:cubicBezTo>
                    <a:cubicBezTo>
                      <a:pt x="8" y="809"/>
                      <a:pt x="14" y="1384"/>
                      <a:pt x="20" y="1959"/>
                    </a:cubicBezTo>
                    <a:cubicBezTo>
                      <a:pt x="23" y="2248"/>
                      <a:pt x="39" y="2534"/>
                      <a:pt x="61" y="2822"/>
                    </a:cubicBezTo>
                    <a:cubicBezTo>
                      <a:pt x="84" y="3131"/>
                      <a:pt x="90" y="3423"/>
                      <a:pt x="205" y="3713"/>
                    </a:cubicBezTo>
                    <a:cubicBezTo>
                      <a:pt x="263" y="3861"/>
                      <a:pt x="379" y="3975"/>
                      <a:pt x="548" y="3975"/>
                    </a:cubicBezTo>
                    <a:cubicBezTo>
                      <a:pt x="695" y="3975"/>
                      <a:pt x="860" y="3865"/>
                      <a:pt x="891" y="3713"/>
                    </a:cubicBezTo>
                    <a:cubicBezTo>
                      <a:pt x="924" y="3544"/>
                      <a:pt x="951" y="3394"/>
                      <a:pt x="932" y="3220"/>
                    </a:cubicBezTo>
                    <a:cubicBezTo>
                      <a:pt x="918" y="3088"/>
                      <a:pt x="903" y="2955"/>
                      <a:pt x="890" y="2822"/>
                    </a:cubicBezTo>
                    <a:cubicBezTo>
                      <a:pt x="855" y="2510"/>
                      <a:pt x="819" y="2201"/>
                      <a:pt x="765" y="1892"/>
                    </a:cubicBezTo>
                    <a:cubicBezTo>
                      <a:pt x="666" y="1318"/>
                      <a:pt x="567" y="744"/>
                      <a:pt x="468" y="170"/>
                    </a:cubicBezTo>
                    <a:cubicBezTo>
                      <a:pt x="448" y="53"/>
                      <a:pt x="355" y="0"/>
                      <a:pt x="25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9" name="Google Shape;1149;p23"/>
              <p:cNvSpPr/>
              <p:nvPr/>
            </p:nvSpPr>
            <p:spPr>
              <a:xfrm>
                <a:off x="713675" y="214325"/>
                <a:ext cx="123825" cy="272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1089" extrusionOk="0">
                    <a:moveTo>
                      <a:pt x="4632" y="1"/>
                    </a:moveTo>
                    <a:cubicBezTo>
                      <a:pt x="4630" y="1"/>
                      <a:pt x="4628" y="1"/>
                      <a:pt x="4626" y="1"/>
                    </a:cubicBezTo>
                    <a:lnTo>
                      <a:pt x="4626" y="2"/>
                    </a:lnTo>
                    <a:cubicBezTo>
                      <a:pt x="3924" y="18"/>
                      <a:pt x="3222" y="35"/>
                      <a:pt x="2521" y="52"/>
                    </a:cubicBezTo>
                    <a:cubicBezTo>
                      <a:pt x="1803" y="70"/>
                      <a:pt x="1082" y="56"/>
                      <a:pt x="371" y="157"/>
                    </a:cubicBezTo>
                    <a:cubicBezTo>
                      <a:pt x="141" y="190"/>
                      <a:pt x="0" y="471"/>
                      <a:pt x="32" y="677"/>
                    </a:cubicBezTo>
                    <a:cubicBezTo>
                      <a:pt x="64" y="895"/>
                      <a:pt x="249" y="1089"/>
                      <a:pt x="480" y="1089"/>
                    </a:cubicBezTo>
                    <a:cubicBezTo>
                      <a:pt x="486" y="1089"/>
                      <a:pt x="491" y="1089"/>
                      <a:pt x="497" y="1089"/>
                    </a:cubicBezTo>
                    <a:cubicBezTo>
                      <a:pt x="1208" y="1060"/>
                      <a:pt x="1918" y="905"/>
                      <a:pt x="2621" y="794"/>
                    </a:cubicBezTo>
                    <a:lnTo>
                      <a:pt x="4688" y="467"/>
                    </a:lnTo>
                    <a:cubicBezTo>
                      <a:pt x="4953" y="425"/>
                      <a:pt x="4890" y="1"/>
                      <a:pt x="463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0" name="Google Shape;1150;p23"/>
              <p:cNvSpPr/>
              <p:nvPr/>
            </p:nvSpPr>
            <p:spPr>
              <a:xfrm>
                <a:off x="95450" y="1459300"/>
                <a:ext cx="177000" cy="235375"/>
              </a:xfrm>
              <a:custGeom>
                <a:avLst/>
                <a:gdLst/>
                <a:ahLst/>
                <a:cxnLst/>
                <a:rect l="l" t="t" r="r" b="b"/>
                <a:pathLst>
                  <a:path w="7080" h="9415" extrusionOk="0">
                    <a:moveTo>
                      <a:pt x="319" y="1"/>
                    </a:moveTo>
                    <a:cubicBezTo>
                      <a:pt x="156" y="1"/>
                      <a:pt x="0" y="184"/>
                      <a:pt x="51" y="350"/>
                    </a:cubicBezTo>
                    <a:cubicBezTo>
                      <a:pt x="303" y="1172"/>
                      <a:pt x="730" y="1866"/>
                      <a:pt x="1154" y="2609"/>
                    </a:cubicBezTo>
                    <a:cubicBezTo>
                      <a:pt x="1583" y="3361"/>
                      <a:pt x="2030" y="4092"/>
                      <a:pt x="2501" y="4819"/>
                    </a:cubicBezTo>
                    <a:cubicBezTo>
                      <a:pt x="2958" y="5522"/>
                      <a:pt x="3415" y="6224"/>
                      <a:pt x="3871" y="6927"/>
                    </a:cubicBezTo>
                    <a:cubicBezTo>
                      <a:pt x="4368" y="7694"/>
                      <a:pt x="4816" y="8529"/>
                      <a:pt x="5485" y="9157"/>
                    </a:cubicBezTo>
                    <a:cubicBezTo>
                      <a:pt x="5663" y="9325"/>
                      <a:pt x="5895" y="9415"/>
                      <a:pt x="6126" y="9415"/>
                    </a:cubicBezTo>
                    <a:cubicBezTo>
                      <a:pt x="6315" y="9415"/>
                      <a:pt x="6504" y="9354"/>
                      <a:pt x="6663" y="9228"/>
                    </a:cubicBezTo>
                    <a:cubicBezTo>
                      <a:pt x="7040" y="8928"/>
                      <a:pt x="7080" y="8493"/>
                      <a:pt x="6894" y="8070"/>
                    </a:cubicBezTo>
                    <a:cubicBezTo>
                      <a:pt x="6550" y="7280"/>
                      <a:pt x="5939" y="6618"/>
                      <a:pt x="5418" y="5935"/>
                    </a:cubicBezTo>
                    <a:cubicBezTo>
                      <a:pt x="4892" y="5244"/>
                      <a:pt x="4366" y="4553"/>
                      <a:pt x="3838" y="3860"/>
                    </a:cubicBezTo>
                    <a:cubicBezTo>
                      <a:pt x="3321" y="3180"/>
                      <a:pt x="2791" y="2520"/>
                      <a:pt x="2234" y="1870"/>
                    </a:cubicBezTo>
                    <a:cubicBezTo>
                      <a:pt x="1956" y="1546"/>
                      <a:pt x="1677" y="1221"/>
                      <a:pt x="1399" y="896"/>
                    </a:cubicBezTo>
                    <a:cubicBezTo>
                      <a:pt x="1111" y="560"/>
                      <a:pt x="802" y="309"/>
                      <a:pt x="449" y="45"/>
                    </a:cubicBezTo>
                    <a:cubicBezTo>
                      <a:pt x="408" y="14"/>
                      <a:pt x="363" y="1"/>
                      <a:pt x="31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1" name="Google Shape;1151;p23"/>
              <p:cNvSpPr/>
              <p:nvPr/>
            </p:nvSpPr>
            <p:spPr>
              <a:xfrm>
                <a:off x="153125" y="1000750"/>
                <a:ext cx="94450" cy="128700"/>
              </a:xfrm>
              <a:custGeom>
                <a:avLst/>
                <a:gdLst/>
                <a:ahLst/>
                <a:cxnLst/>
                <a:rect l="l" t="t" r="r" b="b"/>
                <a:pathLst>
                  <a:path w="3778" h="5148" extrusionOk="0">
                    <a:moveTo>
                      <a:pt x="355" y="1"/>
                    </a:moveTo>
                    <a:cubicBezTo>
                      <a:pt x="170" y="1"/>
                      <a:pt x="1" y="176"/>
                      <a:pt x="120" y="393"/>
                    </a:cubicBezTo>
                    <a:lnTo>
                      <a:pt x="121" y="393"/>
                    </a:lnTo>
                    <a:lnTo>
                      <a:pt x="1403" y="2725"/>
                    </a:lnTo>
                    <a:cubicBezTo>
                      <a:pt x="1833" y="3508"/>
                      <a:pt x="2289" y="4319"/>
                      <a:pt x="2865" y="5001"/>
                    </a:cubicBezTo>
                    <a:cubicBezTo>
                      <a:pt x="2949" y="5102"/>
                      <a:pt x="3079" y="5148"/>
                      <a:pt x="3209" y="5148"/>
                    </a:cubicBezTo>
                    <a:cubicBezTo>
                      <a:pt x="3327" y="5148"/>
                      <a:pt x="3445" y="5110"/>
                      <a:pt x="3532" y="5041"/>
                    </a:cubicBezTo>
                    <a:cubicBezTo>
                      <a:pt x="3739" y="4878"/>
                      <a:pt x="3778" y="4619"/>
                      <a:pt x="3663" y="4386"/>
                    </a:cubicBezTo>
                    <a:cubicBezTo>
                      <a:pt x="3466" y="3989"/>
                      <a:pt x="3220" y="3640"/>
                      <a:pt x="2967" y="3277"/>
                    </a:cubicBezTo>
                    <a:cubicBezTo>
                      <a:pt x="2716" y="2917"/>
                      <a:pt x="2464" y="2559"/>
                      <a:pt x="2197" y="2211"/>
                    </a:cubicBezTo>
                    <a:cubicBezTo>
                      <a:pt x="1661" y="1514"/>
                      <a:pt x="1125" y="817"/>
                      <a:pt x="589" y="120"/>
                    </a:cubicBezTo>
                    <a:cubicBezTo>
                      <a:pt x="525" y="36"/>
                      <a:pt x="438" y="1"/>
                      <a:pt x="35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2" name="Google Shape;1152;p23"/>
              <p:cNvSpPr/>
              <p:nvPr/>
            </p:nvSpPr>
            <p:spPr>
              <a:xfrm>
                <a:off x="99650" y="110425"/>
                <a:ext cx="188275" cy="276750"/>
              </a:xfrm>
              <a:custGeom>
                <a:avLst/>
                <a:gdLst/>
                <a:ahLst/>
                <a:cxnLst/>
                <a:rect l="l" t="t" r="r" b="b"/>
                <a:pathLst>
                  <a:path w="7531" h="11070" extrusionOk="0">
                    <a:moveTo>
                      <a:pt x="325" y="1"/>
                    </a:moveTo>
                    <a:cubicBezTo>
                      <a:pt x="154" y="1"/>
                      <a:pt x="0" y="165"/>
                      <a:pt x="105" y="371"/>
                    </a:cubicBezTo>
                    <a:cubicBezTo>
                      <a:pt x="568" y="1284"/>
                      <a:pt x="1032" y="2198"/>
                      <a:pt x="1495" y="3112"/>
                    </a:cubicBezTo>
                    <a:cubicBezTo>
                      <a:pt x="1946" y="4002"/>
                      <a:pt x="2474" y="4847"/>
                      <a:pt x="2988" y="5702"/>
                    </a:cubicBezTo>
                    <a:cubicBezTo>
                      <a:pt x="3501" y="6557"/>
                      <a:pt x="4015" y="7412"/>
                      <a:pt x="4527" y="8266"/>
                    </a:cubicBezTo>
                    <a:cubicBezTo>
                      <a:pt x="4791" y="8705"/>
                      <a:pt x="5055" y="9143"/>
                      <a:pt x="5317" y="9581"/>
                    </a:cubicBezTo>
                    <a:cubicBezTo>
                      <a:pt x="5570" y="10001"/>
                      <a:pt x="5804" y="10575"/>
                      <a:pt x="6188" y="10884"/>
                    </a:cubicBezTo>
                    <a:cubicBezTo>
                      <a:pt x="6346" y="11011"/>
                      <a:pt x="6528" y="11069"/>
                      <a:pt x="6704" y="11069"/>
                    </a:cubicBezTo>
                    <a:cubicBezTo>
                      <a:pt x="7139" y="11069"/>
                      <a:pt x="7530" y="10712"/>
                      <a:pt x="7405" y="10176"/>
                    </a:cubicBezTo>
                    <a:cubicBezTo>
                      <a:pt x="7290" y="9683"/>
                      <a:pt x="6892" y="9241"/>
                      <a:pt x="6616" y="8822"/>
                    </a:cubicBezTo>
                    <a:cubicBezTo>
                      <a:pt x="6334" y="8394"/>
                      <a:pt x="6052" y="7967"/>
                      <a:pt x="5771" y="7540"/>
                    </a:cubicBezTo>
                    <a:cubicBezTo>
                      <a:pt x="5221" y="6706"/>
                      <a:pt x="4671" y="5873"/>
                      <a:pt x="4122" y="5039"/>
                    </a:cubicBezTo>
                    <a:cubicBezTo>
                      <a:pt x="3570" y="4204"/>
                      <a:pt x="3034" y="3362"/>
                      <a:pt x="2425" y="2567"/>
                    </a:cubicBezTo>
                    <a:cubicBezTo>
                      <a:pt x="1797" y="1749"/>
                      <a:pt x="1171" y="932"/>
                      <a:pt x="544" y="114"/>
                    </a:cubicBezTo>
                    <a:cubicBezTo>
                      <a:pt x="482" y="35"/>
                      <a:pt x="402" y="1"/>
                      <a:pt x="32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3" name="Google Shape;1153;p23"/>
              <p:cNvSpPr/>
              <p:nvPr/>
            </p:nvSpPr>
            <p:spPr>
              <a:xfrm>
                <a:off x="174375" y="158625"/>
                <a:ext cx="32025" cy="87175"/>
              </a:xfrm>
              <a:custGeom>
                <a:avLst/>
                <a:gdLst/>
                <a:ahLst/>
                <a:cxnLst/>
                <a:rect l="l" t="t" r="r" b="b"/>
                <a:pathLst>
                  <a:path w="1281" h="3487" extrusionOk="0">
                    <a:moveTo>
                      <a:pt x="1025" y="0"/>
                    </a:moveTo>
                    <a:cubicBezTo>
                      <a:pt x="941" y="0"/>
                      <a:pt x="855" y="38"/>
                      <a:pt x="803" y="119"/>
                    </a:cubicBezTo>
                    <a:cubicBezTo>
                      <a:pt x="736" y="223"/>
                      <a:pt x="669" y="327"/>
                      <a:pt x="608" y="434"/>
                    </a:cubicBezTo>
                    <a:cubicBezTo>
                      <a:pt x="537" y="557"/>
                      <a:pt x="502" y="694"/>
                      <a:pt x="462" y="830"/>
                    </a:cubicBezTo>
                    <a:cubicBezTo>
                      <a:pt x="389" y="1074"/>
                      <a:pt x="325" y="1320"/>
                      <a:pt x="267" y="1568"/>
                    </a:cubicBezTo>
                    <a:cubicBezTo>
                      <a:pt x="145" y="2092"/>
                      <a:pt x="0" y="2657"/>
                      <a:pt x="100" y="3194"/>
                    </a:cubicBezTo>
                    <a:cubicBezTo>
                      <a:pt x="132" y="3364"/>
                      <a:pt x="320" y="3486"/>
                      <a:pt x="484" y="3486"/>
                    </a:cubicBezTo>
                    <a:cubicBezTo>
                      <a:pt x="667" y="3486"/>
                      <a:pt x="808" y="3360"/>
                      <a:pt x="867" y="3194"/>
                    </a:cubicBezTo>
                    <a:cubicBezTo>
                      <a:pt x="1029" y="2737"/>
                      <a:pt x="1010" y="2201"/>
                      <a:pt x="1078" y="1735"/>
                    </a:cubicBezTo>
                    <a:cubicBezTo>
                      <a:pt x="1113" y="1501"/>
                      <a:pt x="1155" y="1267"/>
                      <a:pt x="1201" y="1033"/>
                    </a:cubicBezTo>
                    <a:cubicBezTo>
                      <a:pt x="1231" y="894"/>
                      <a:pt x="1269" y="758"/>
                      <a:pt x="1271" y="615"/>
                    </a:cubicBezTo>
                    <a:cubicBezTo>
                      <a:pt x="1275" y="491"/>
                      <a:pt x="1273" y="369"/>
                      <a:pt x="1277" y="247"/>
                    </a:cubicBezTo>
                    <a:cubicBezTo>
                      <a:pt x="1281" y="89"/>
                      <a:pt x="1154" y="0"/>
                      <a:pt x="102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4" name="Google Shape;1154;p23"/>
              <p:cNvSpPr/>
              <p:nvPr/>
            </p:nvSpPr>
            <p:spPr>
              <a:xfrm>
                <a:off x="431550" y="0"/>
                <a:ext cx="476050" cy="628175"/>
              </a:xfrm>
              <a:custGeom>
                <a:avLst/>
                <a:gdLst/>
                <a:ahLst/>
                <a:cxnLst/>
                <a:rect l="l" t="t" r="r" b="b"/>
                <a:pathLst>
                  <a:path w="19042" h="25127" extrusionOk="0">
                    <a:moveTo>
                      <a:pt x="17436" y="1"/>
                    </a:moveTo>
                    <a:cubicBezTo>
                      <a:pt x="16772" y="806"/>
                      <a:pt x="16148" y="1649"/>
                      <a:pt x="15513" y="2458"/>
                    </a:cubicBezTo>
                    <a:cubicBezTo>
                      <a:pt x="14197" y="4138"/>
                      <a:pt x="12915" y="5843"/>
                      <a:pt x="11642" y="7555"/>
                    </a:cubicBezTo>
                    <a:cubicBezTo>
                      <a:pt x="9099" y="10975"/>
                      <a:pt x="6588" y="14419"/>
                      <a:pt x="4112" y="17888"/>
                    </a:cubicBezTo>
                    <a:cubicBezTo>
                      <a:pt x="3424" y="18851"/>
                      <a:pt x="2739" y="19818"/>
                      <a:pt x="2055" y="20786"/>
                    </a:cubicBezTo>
                    <a:cubicBezTo>
                      <a:pt x="1706" y="21280"/>
                      <a:pt x="1358" y="21775"/>
                      <a:pt x="1016" y="22273"/>
                    </a:cubicBezTo>
                    <a:cubicBezTo>
                      <a:pt x="660" y="22795"/>
                      <a:pt x="209" y="23303"/>
                      <a:pt x="102" y="23938"/>
                    </a:cubicBezTo>
                    <a:cubicBezTo>
                      <a:pt x="1" y="24537"/>
                      <a:pt x="444" y="25126"/>
                      <a:pt x="1004" y="25126"/>
                    </a:cubicBezTo>
                    <a:cubicBezTo>
                      <a:pt x="1154" y="25126"/>
                      <a:pt x="1312" y="25084"/>
                      <a:pt x="1470" y="24989"/>
                    </a:cubicBezTo>
                    <a:cubicBezTo>
                      <a:pt x="2011" y="24664"/>
                      <a:pt x="2297" y="24172"/>
                      <a:pt x="2645" y="23663"/>
                    </a:cubicBezTo>
                    <a:cubicBezTo>
                      <a:pt x="2944" y="23226"/>
                      <a:pt x="3242" y="22790"/>
                      <a:pt x="3536" y="22350"/>
                    </a:cubicBezTo>
                    <a:cubicBezTo>
                      <a:pt x="4125" y="21471"/>
                      <a:pt x="4716" y="20595"/>
                      <a:pt x="5308" y="19721"/>
                    </a:cubicBezTo>
                    <a:cubicBezTo>
                      <a:pt x="6493" y="17970"/>
                      <a:pt x="7686" y="16225"/>
                      <a:pt x="8889" y="14487"/>
                    </a:cubicBezTo>
                    <a:cubicBezTo>
                      <a:pt x="11306" y="10989"/>
                      <a:pt x="13797" y="7543"/>
                      <a:pt x="16226" y="4054"/>
                    </a:cubicBezTo>
                    <a:cubicBezTo>
                      <a:pt x="17153" y="2723"/>
                      <a:pt x="18181" y="1402"/>
                      <a:pt x="1904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5" name="Google Shape;1155;p23"/>
              <p:cNvSpPr/>
              <p:nvPr/>
            </p:nvSpPr>
            <p:spPr>
              <a:xfrm>
                <a:off x="112850" y="2143300"/>
                <a:ext cx="512850" cy="976050"/>
              </a:xfrm>
              <a:custGeom>
                <a:avLst/>
                <a:gdLst/>
                <a:ahLst/>
                <a:cxnLst/>
                <a:rect l="l" t="t" r="r" b="b"/>
                <a:pathLst>
                  <a:path w="20514" h="39042" extrusionOk="0">
                    <a:moveTo>
                      <a:pt x="18550" y="0"/>
                    </a:moveTo>
                    <a:cubicBezTo>
                      <a:pt x="17963" y="0"/>
                      <a:pt x="17418" y="817"/>
                      <a:pt x="17328" y="1404"/>
                    </a:cubicBezTo>
                    <a:cubicBezTo>
                      <a:pt x="17234" y="2015"/>
                      <a:pt x="17352" y="2655"/>
                      <a:pt x="17175" y="3246"/>
                    </a:cubicBezTo>
                    <a:cubicBezTo>
                      <a:pt x="16780" y="4564"/>
                      <a:pt x="15212" y="5031"/>
                      <a:pt x="14027" y="5730"/>
                    </a:cubicBezTo>
                    <a:cubicBezTo>
                      <a:pt x="12695" y="6516"/>
                      <a:pt x="11679" y="7825"/>
                      <a:pt x="11247" y="9312"/>
                    </a:cubicBezTo>
                    <a:cubicBezTo>
                      <a:pt x="10937" y="10379"/>
                      <a:pt x="10901" y="11562"/>
                      <a:pt x="10270" y="12477"/>
                    </a:cubicBezTo>
                    <a:cubicBezTo>
                      <a:pt x="9816" y="13137"/>
                      <a:pt x="9092" y="13589"/>
                      <a:pt x="8699" y="14286"/>
                    </a:cubicBezTo>
                    <a:cubicBezTo>
                      <a:pt x="8247" y="15087"/>
                      <a:pt x="8304" y="16068"/>
                      <a:pt x="8088" y="16961"/>
                    </a:cubicBezTo>
                    <a:cubicBezTo>
                      <a:pt x="7891" y="17778"/>
                      <a:pt x="7247" y="18632"/>
                      <a:pt x="6450" y="18632"/>
                    </a:cubicBezTo>
                    <a:cubicBezTo>
                      <a:pt x="6375" y="18632"/>
                      <a:pt x="6298" y="18624"/>
                      <a:pt x="6220" y="18608"/>
                    </a:cubicBezTo>
                    <a:cubicBezTo>
                      <a:pt x="4998" y="18356"/>
                      <a:pt x="4557" y="16282"/>
                      <a:pt x="3437" y="16282"/>
                    </a:cubicBezTo>
                    <a:cubicBezTo>
                      <a:pt x="3364" y="16282"/>
                      <a:pt x="3288" y="16291"/>
                      <a:pt x="3209" y="16309"/>
                    </a:cubicBezTo>
                    <a:cubicBezTo>
                      <a:pt x="2531" y="16469"/>
                      <a:pt x="2274" y="17319"/>
                      <a:pt x="2330" y="18014"/>
                    </a:cubicBezTo>
                    <a:cubicBezTo>
                      <a:pt x="2387" y="18710"/>
                      <a:pt x="2625" y="19418"/>
                      <a:pt x="2433" y="20089"/>
                    </a:cubicBezTo>
                    <a:cubicBezTo>
                      <a:pt x="2164" y="21024"/>
                      <a:pt x="1160" y="21557"/>
                      <a:pt x="720" y="22425"/>
                    </a:cubicBezTo>
                    <a:cubicBezTo>
                      <a:pt x="456" y="22945"/>
                      <a:pt x="416" y="23546"/>
                      <a:pt x="379" y="24127"/>
                    </a:cubicBezTo>
                    <a:cubicBezTo>
                      <a:pt x="283" y="25702"/>
                      <a:pt x="186" y="27275"/>
                      <a:pt x="90" y="28849"/>
                    </a:cubicBezTo>
                    <a:cubicBezTo>
                      <a:pt x="44" y="29611"/>
                      <a:pt x="1" y="30403"/>
                      <a:pt x="283" y="31113"/>
                    </a:cubicBezTo>
                    <a:cubicBezTo>
                      <a:pt x="569" y="31831"/>
                      <a:pt x="1153" y="32383"/>
                      <a:pt x="1742" y="32883"/>
                    </a:cubicBezTo>
                    <a:cubicBezTo>
                      <a:pt x="5632" y="36188"/>
                      <a:pt x="10504" y="38322"/>
                      <a:pt x="15571" y="38939"/>
                    </a:cubicBezTo>
                    <a:cubicBezTo>
                      <a:pt x="16055" y="38998"/>
                      <a:pt x="16549" y="39042"/>
                      <a:pt x="17039" y="39042"/>
                    </a:cubicBezTo>
                    <a:cubicBezTo>
                      <a:pt x="17779" y="39042"/>
                      <a:pt x="18510" y="38941"/>
                      <a:pt x="19183" y="38641"/>
                    </a:cubicBezTo>
                    <a:cubicBezTo>
                      <a:pt x="20300" y="38142"/>
                      <a:pt x="20513" y="36922"/>
                      <a:pt x="20451" y="35700"/>
                    </a:cubicBezTo>
                    <a:lnTo>
                      <a:pt x="20451" y="35700"/>
                    </a:lnTo>
                    <a:lnTo>
                      <a:pt x="20451" y="35701"/>
                    </a:lnTo>
                    <a:cubicBezTo>
                      <a:pt x="19841" y="23802"/>
                      <a:pt x="19230" y="11903"/>
                      <a:pt x="18620" y="4"/>
                    </a:cubicBezTo>
                    <a:cubicBezTo>
                      <a:pt x="18597" y="2"/>
                      <a:pt x="18573" y="0"/>
                      <a:pt x="1855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6" name="Google Shape;1156;p23"/>
              <p:cNvSpPr/>
              <p:nvPr/>
            </p:nvSpPr>
            <p:spPr>
              <a:xfrm>
                <a:off x="275175" y="2304325"/>
                <a:ext cx="54225" cy="76100"/>
              </a:xfrm>
              <a:custGeom>
                <a:avLst/>
                <a:gdLst/>
                <a:ahLst/>
                <a:cxnLst/>
                <a:rect l="l" t="t" r="r" b="b"/>
                <a:pathLst>
                  <a:path w="2169" h="3044" extrusionOk="0">
                    <a:moveTo>
                      <a:pt x="162" y="815"/>
                    </a:moveTo>
                    <a:lnTo>
                      <a:pt x="162" y="815"/>
                    </a:lnTo>
                    <a:cubicBezTo>
                      <a:pt x="160" y="821"/>
                      <a:pt x="158" y="826"/>
                      <a:pt x="155" y="830"/>
                    </a:cubicBezTo>
                    <a:lnTo>
                      <a:pt x="155" y="830"/>
                    </a:lnTo>
                    <a:cubicBezTo>
                      <a:pt x="158" y="825"/>
                      <a:pt x="160" y="820"/>
                      <a:pt x="162" y="815"/>
                    </a:cubicBezTo>
                    <a:close/>
                    <a:moveTo>
                      <a:pt x="60" y="1054"/>
                    </a:moveTo>
                    <a:cubicBezTo>
                      <a:pt x="58" y="1059"/>
                      <a:pt x="56" y="1063"/>
                      <a:pt x="54" y="1068"/>
                    </a:cubicBezTo>
                    <a:cubicBezTo>
                      <a:pt x="56" y="1063"/>
                      <a:pt x="58" y="1059"/>
                      <a:pt x="60" y="1054"/>
                    </a:cubicBezTo>
                    <a:close/>
                    <a:moveTo>
                      <a:pt x="32" y="1523"/>
                    </a:moveTo>
                    <a:cubicBezTo>
                      <a:pt x="33" y="1528"/>
                      <a:pt x="34" y="1532"/>
                      <a:pt x="34" y="1537"/>
                    </a:cubicBezTo>
                    <a:lnTo>
                      <a:pt x="34" y="1537"/>
                    </a:lnTo>
                    <a:cubicBezTo>
                      <a:pt x="34" y="1532"/>
                      <a:pt x="33" y="1528"/>
                      <a:pt x="32" y="1523"/>
                    </a:cubicBezTo>
                    <a:close/>
                    <a:moveTo>
                      <a:pt x="67" y="1783"/>
                    </a:moveTo>
                    <a:cubicBezTo>
                      <a:pt x="68" y="1791"/>
                      <a:pt x="69" y="1799"/>
                      <a:pt x="70" y="1808"/>
                    </a:cubicBezTo>
                    <a:cubicBezTo>
                      <a:pt x="69" y="1800"/>
                      <a:pt x="68" y="1791"/>
                      <a:pt x="67" y="1783"/>
                    </a:cubicBezTo>
                    <a:close/>
                    <a:moveTo>
                      <a:pt x="840" y="0"/>
                    </a:moveTo>
                    <a:cubicBezTo>
                      <a:pt x="725" y="0"/>
                      <a:pt x="611" y="30"/>
                      <a:pt x="507" y="90"/>
                    </a:cubicBezTo>
                    <a:cubicBezTo>
                      <a:pt x="291" y="217"/>
                      <a:pt x="196" y="427"/>
                      <a:pt x="176" y="666"/>
                    </a:cubicBezTo>
                    <a:lnTo>
                      <a:pt x="176" y="668"/>
                    </a:lnTo>
                    <a:cubicBezTo>
                      <a:pt x="176" y="671"/>
                      <a:pt x="176" y="674"/>
                      <a:pt x="176" y="677"/>
                    </a:cubicBezTo>
                    <a:lnTo>
                      <a:pt x="176" y="677"/>
                    </a:lnTo>
                    <a:cubicBezTo>
                      <a:pt x="162" y="749"/>
                      <a:pt x="143" y="819"/>
                      <a:pt x="121" y="889"/>
                    </a:cubicBezTo>
                    <a:lnTo>
                      <a:pt x="121" y="889"/>
                    </a:lnTo>
                    <a:cubicBezTo>
                      <a:pt x="63" y="996"/>
                      <a:pt x="31" y="1110"/>
                      <a:pt x="26" y="1232"/>
                    </a:cubicBezTo>
                    <a:cubicBezTo>
                      <a:pt x="1" y="1327"/>
                      <a:pt x="1" y="1422"/>
                      <a:pt x="26" y="1517"/>
                    </a:cubicBezTo>
                    <a:cubicBezTo>
                      <a:pt x="31" y="1567"/>
                      <a:pt x="37" y="1617"/>
                      <a:pt x="47" y="1666"/>
                    </a:cubicBezTo>
                    <a:lnTo>
                      <a:pt x="47" y="1666"/>
                    </a:lnTo>
                    <a:cubicBezTo>
                      <a:pt x="55" y="1777"/>
                      <a:pt x="54" y="1887"/>
                      <a:pt x="46" y="1998"/>
                    </a:cubicBezTo>
                    <a:cubicBezTo>
                      <a:pt x="41" y="2142"/>
                      <a:pt x="70" y="2275"/>
                      <a:pt x="136" y="2401"/>
                    </a:cubicBezTo>
                    <a:cubicBezTo>
                      <a:pt x="178" y="2531"/>
                      <a:pt x="250" y="2643"/>
                      <a:pt x="352" y="2737"/>
                    </a:cubicBezTo>
                    <a:lnTo>
                      <a:pt x="564" y="2901"/>
                    </a:lnTo>
                    <a:cubicBezTo>
                      <a:pt x="683" y="2976"/>
                      <a:pt x="813" y="3018"/>
                      <a:pt x="952" y="3024"/>
                    </a:cubicBezTo>
                    <a:cubicBezTo>
                      <a:pt x="998" y="3037"/>
                      <a:pt x="1045" y="3043"/>
                      <a:pt x="1091" y="3043"/>
                    </a:cubicBezTo>
                    <a:cubicBezTo>
                      <a:pt x="1137" y="3043"/>
                      <a:pt x="1184" y="3037"/>
                      <a:pt x="1230" y="3024"/>
                    </a:cubicBezTo>
                    <a:cubicBezTo>
                      <a:pt x="1369" y="3018"/>
                      <a:pt x="1499" y="2976"/>
                      <a:pt x="1618" y="2901"/>
                    </a:cubicBezTo>
                    <a:cubicBezTo>
                      <a:pt x="1834" y="2761"/>
                      <a:pt x="2054" y="2539"/>
                      <a:pt x="2099" y="2275"/>
                    </a:cubicBezTo>
                    <a:cubicBezTo>
                      <a:pt x="2134" y="2070"/>
                      <a:pt x="2165" y="1858"/>
                      <a:pt x="2169" y="1648"/>
                    </a:cubicBezTo>
                    <a:cubicBezTo>
                      <a:pt x="2169" y="1582"/>
                      <a:pt x="2168" y="1516"/>
                      <a:pt x="2162" y="1449"/>
                    </a:cubicBezTo>
                    <a:cubicBezTo>
                      <a:pt x="2160" y="1425"/>
                      <a:pt x="2158" y="1400"/>
                      <a:pt x="2156" y="1374"/>
                    </a:cubicBezTo>
                    <a:cubicBezTo>
                      <a:pt x="2154" y="1180"/>
                      <a:pt x="2106" y="1000"/>
                      <a:pt x="2009" y="832"/>
                    </a:cubicBezTo>
                    <a:cubicBezTo>
                      <a:pt x="1954" y="751"/>
                      <a:pt x="1893" y="672"/>
                      <a:pt x="1827" y="600"/>
                    </a:cubicBezTo>
                    <a:cubicBezTo>
                      <a:pt x="1644" y="399"/>
                      <a:pt x="1418" y="223"/>
                      <a:pt x="1181" y="90"/>
                    </a:cubicBezTo>
                    <a:cubicBezTo>
                      <a:pt x="1075" y="31"/>
                      <a:pt x="958" y="0"/>
                      <a:pt x="84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7" name="Google Shape;1157;p23"/>
              <p:cNvSpPr/>
              <p:nvPr/>
            </p:nvSpPr>
            <p:spPr>
              <a:xfrm>
                <a:off x="312900" y="2189250"/>
                <a:ext cx="39425" cy="57675"/>
              </a:xfrm>
              <a:custGeom>
                <a:avLst/>
                <a:gdLst/>
                <a:ahLst/>
                <a:cxnLst/>
                <a:rect l="l" t="t" r="r" b="b"/>
                <a:pathLst>
                  <a:path w="1577" h="2307" extrusionOk="0">
                    <a:moveTo>
                      <a:pt x="805" y="1"/>
                    </a:moveTo>
                    <a:cubicBezTo>
                      <a:pt x="798" y="1"/>
                      <a:pt x="791" y="1"/>
                      <a:pt x="783" y="1"/>
                    </a:cubicBezTo>
                    <a:cubicBezTo>
                      <a:pt x="665" y="6"/>
                      <a:pt x="551" y="37"/>
                      <a:pt x="446" y="93"/>
                    </a:cubicBezTo>
                    <a:cubicBezTo>
                      <a:pt x="368" y="134"/>
                      <a:pt x="306" y="192"/>
                      <a:pt x="260" y="265"/>
                    </a:cubicBezTo>
                    <a:cubicBezTo>
                      <a:pt x="200" y="328"/>
                      <a:pt x="161" y="404"/>
                      <a:pt x="140" y="492"/>
                    </a:cubicBezTo>
                    <a:lnTo>
                      <a:pt x="64" y="984"/>
                    </a:lnTo>
                    <a:cubicBezTo>
                      <a:pt x="58" y="1023"/>
                      <a:pt x="52" y="1062"/>
                      <a:pt x="46" y="1102"/>
                    </a:cubicBezTo>
                    <a:cubicBezTo>
                      <a:pt x="30" y="1200"/>
                      <a:pt x="3" y="1317"/>
                      <a:pt x="2" y="1410"/>
                    </a:cubicBezTo>
                    <a:cubicBezTo>
                      <a:pt x="1" y="1582"/>
                      <a:pt x="53" y="1737"/>
                      <a:pt x="145" y="1879"/>
                    </a:cubicBezTo>
                    <a:cubicBezTo>
                      <a:pt x="166" y="1911"/>
                      <a:pt x="186" y="1942"/>
                      <a:pt x="207" y="1975"/>
                    </a:cubicBezTo>
                    <a:cubicBezTo>
                      <a:pt x="336" y="2176"/>
                      <a:pt x="540" y="2306"/>
                      <a:pt x="783" y="2306"/>
                    </a:cubicBezTo>
                    <a:cubicBezTo>
                      <a:pt x="1027" y="2306"/>
                      <a:pt x="1230" y="2176"/>
                      <a:pt x="1360" y="1975"/>
                    </a:cubicBezTo>
                    <a:cubicBezTo>
                      <a:pt x="1472" y="1802"/>
                      <a:pt x="1577" y="1632"/>
                      <a:pt x="1565" y="1410"/>
                    </a:cubicBezTo>
                    <a:cubicBezTo>
                      <a:pt x="1557" y="1268"/>
                      <a:pt x="1524" y="1124"/>
                      <a:pt x="1504" y="984"/>
                    </a:cubicBezTo>
                    <a:lnTo>
                      <a:pt x="1427" y="492"/>
                    </a:lnTo>
                    <a:cubicBezTo>
                      <a:pt x="1405" y="438"/>
                      <a:pt x="1383" y="384"/>
                      <a:pt x="1360" y="332"/>
                    </a:cubicBezTo>
                    <a:cubicBezTo>
                      <a:pt x="1318" y="254"/>
                      <a:pt x="1261" y="192"/>
                      <a:pt x="1187" y="145"/>
                    </a:cubicBezTo>
                    <a:cubicBezTo>
                      <a:pt x="1146" y="104"/>
                      <a:pt x="1097" y="74"/>
                      <a:pt x="1041" y="59"/>
                    </a:cubicBezTo>
                    <a:cubicBezTo>
                      <a:pt x="968" y="20"/>
                      <a:pt x="889" y="1"/>
                      <a:pt x="80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8" name="Google Shape;1158;p23"/>
              <p:cNvSpPr/>
              <p:nvPr/>
            </p:nvSpPr>
            <p:spPr>
              <a:xfrm>
                <a:off x="465500" y="1811375"/>
                <a:ext cx="81625" cy="172375"/>
              </a:xfrm>
              <a:custGeom>
                <a:avLst/>
                <a:gdLst/>
                <a:ahLst/>
                <a:cxnLst/>
                <a:rect l="l" t="t" r="r" b="b"/>
                <a:pathLst>
                  <a:path w="3265" h="6895" extrusionOk="0">
                    <a:moveTo>
                      <a:pt x="1115" y="1"/>
                    </a:moveTo>
                    <a:cubicBezTo>
                      <a:pt x="861" y="1"/>
                      <a:pt x="610" y="138"/>
                      <a:pt x="444" y="370"/>
                    </a:cubicBezTo>
                    <a:lnTo>
                      <a:pt x="443" y="370"/>
                    </a:lnTo>
                    <a:cubicBezTo>
                      <a:pt x="346" y="508"/>
                      <a:pt x="254" y="624"/>
                      <a:pt x="206" y="795"/>
                    </a:cubicBezTo>
                    <a:cubicBezTo>
                      <a:pt x="167" y="939"/>
                      <a:pt x="162" y="1099"/>
                      <a:pt x="147" y="1247"/>
                    </a:cubicBezTo>
                    <a:cubicBezTo>
                      <a:pt x="121" y="1477"/>
                      <a:pt x="101" y="1708"/>
                      <a:pt x="81" y="1939"/>
                    </a:cubicBezTo>
                    <a:cubicBezTo>
                      <a:pt x="40" y="2404"/>
                      <a:pt x="0" y="2856"/>
                      <a:pt x="40" y="3321"/>
                    </a:cubicBezTo>
                    <a:cubicBezTo>
                      <a:pt x="79" y="3780"/>
                      <a:pt x="126" y="4239"/>
                      <a:pt x="179" y="4696"/>
                    </a:cubicBezTo>
                    <a:cubicBezTo>
                      <a:pt x="228" y="5112"/>
                      <a:pt x="231" y="5561"/>
                      <a:pt x="442" y="5931"/>
                    </a:cubicBezTo>
                    <a:cubicBezTo>
                      <a:pt x="590" y="6191"/>
                      <a:pt x="814" y="6379"/>
                      <a:pt x="1035" y="6572"/>
                    </a:cubicBezTo>
                    <a:cubicBezTo>
                      <a:pt x="1272" y="6779"/>
                      <a:pt x="1525" y="6894"/>
                      <a:pt x="1824" y="6894"/>
                    </a:cubicBezTo>
                    <a:cubicBezTo>
                      <a:pt x="1877" y="6894"/>
                      <a:pt x="1931" y="6891"/>
                      <a:pt x="1986" y="6884"/>
                    </a:cubicBezTo>
                    <a:cubicBezTo>
                      <a:pt x="2312" y="6840"/>
                      <a:pt x="2663" y="6655"/>
                      <a:pt x="2813" y="6343"/>
                    </a:cubicBezTo>
                    <a:cubicBezTo>
                      <a:pt x="2933" y="6094"/>
                      <a:pt x="3072" y="5845"/>
                      <a:pt x="3145" y="5578"/>
                    </a:cubicBezTo>
                    <a:cubicBezTo>
                      <a:pt x="3265" y="5143"/>
                      <a:pt x="3127" y="4730"/>
                      <a:pt x="3024" y="4311"/>
                    </a:cubicBezTo>
                    <a:cubicBezTo>
                      <a:pt x="2913" y="3862"/>
                      <a:pt x="2809" y="3411"/>
                      <a:pt x="2713" y="2960"/>
                    </a:cubicBezTo>
                    <a:cubicBezTo>
                      <a:pt x="2616" y="2505"/>
                      <a:pt x="2460" y="2078"/>
                      <a:pt x="2314" y="1637"/>
                    </a:cubicBezTo>
                    <a:cubicBezTo>
                      <a:pt x="2242" y="1419"/>
                      <a:pt x="2174" y="1200"/>
                      <a:pt x="2102" y="982"/>
                    </a:cubicBezTo>
                    <a:cubicBezTo>
                      <a:pt x="2057" y="844"/>
                      <a:pt x="2016" y="694"/>
                      <a:pt x="1944" y="569"/>
                    </a:cubicBezTo>
                    <a:cubicBezTo>
                      <a:pt x="1862" y="429"/>
                      <a:pt x="1743" y="327"/>
                      <a:pt x="1629" y="217"/>
                    </a:cubicBezTo>
                    <a:cubicBezTo>
                      <a:pt x="1475" y="68"/>
                      <a:pt x="1294" y="1"/>
                      <a:pt x="11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9" name="Google Shape;1159;p23"/>
              <p:cNvSpPr/>
              <p:nvPr/>
            </p:nvSpPr>
            <p:spPr>
              <a:xfrm>
                <a:off x="484125" y="2025050"/>
                <a:ext cx="40000" cy="56925"/>
              </a:xfrm>
              <a:custGeom>
                <a:avLst/>
                <a:gdLst/>
                <a:ahLst/>
                <a:cxnLst/>
                <a:rect l="l" t="t" r="r" b="b"/>
                <a:pathLst>
                  <a:path w="1600" h="2277" extrusionOk="0">
                    <a:moveTo>
                      <a:pt x="684" y="0"/>
                    </a:moveTo>
                    <a:cubicBezTo>
                      <a:pt x="630" y="0"/>
                      <a:pt x="575" y="9"/>
                      <a:pt x="520" y="26"/>
                    </a:cubicBezTo>
                    <a:cubicBezTo>
                      <a:pt x="351" y="80"/>
                      <a:pt x="189" y="185"/>
                      <a:pt x="104" y="346"/>
                    </a:cubicBezTo>
                    <a:cubicBezTo>
                      <a:pt x="80" y="401"/>
                      <a:pt x="57" y="457"/>
                      <a:pt x="34" y="512"/>
                    </a:cubicBezTo>
                    <a:cubicBezTo>
                      <a:pt x="1" y="636"/>
                      <a:pt x="1" y="759"/>
                      <a:pt x="34" y="883"/>
                    </a:cubicBezTo>
                    <a:cubicBezTo>
                      <a:pt x="68" y="1049"/>
                      <a:pt x="102" y="1217"/>
                      <a:pt x="137" y="1383"/>
                    </a:cubicBezTo>
                    <a:cubicBezTo>
                      <a:pt x="165" y="1518"/>
                      <a:pt x="187" y="1659"/>
                      <a:pt x="272" y="1773"/>
                    </a:cubicBezTo>
                    <a:cubicBezTo>
                      <a:pt x="322" y="1841"/>
                      <a:pt x="372" y="1908"/>
                      <a:pt x="422" y="1975"/>
                    </a:cubicBezTo>
                    <a:cubicBezTo>
                      <a:pt x="484" y="2059"/>
                      <a:pt x="548" y="2140"/>
                      <a:pt x="641" y="2193"/>
                    </a:cubicBezTo>
                    <a:cubicBezTo>
                      <a:pt x="688" y="2214"/>
                      <a:pt x="737" y="2234"/>
                      <a:pt x="786" y="2254"/>
                    </a:cubicBezTo>
                    <a:cubicBezTo>
                      <a:pt x="833" y="2269"/>
                      <a:pt x="880" y="2277"/>
                      <a:pt x="928" y="2277"/>
                    </a:cubicBezTo>
                    <a:cubicBezTo>
                      <a:pt x="962" y="2277"/>
                      <a:pt x="995" y="2273"/>
                      <a:pt x="1029" y="2265"/>
                    </a:cubicBezTo>
                    <a:cubicBezTo>
                      <a:pt x="1084" y="2265"/>
                      <a:pt x="1135" y="2252"/>
                      <a:pt x="1183" y="2224"/>
                    </a:cubicBezTo>
                    <a:cubicBezTo>
                      <a:pt x="1234" y="2209"/>
                      <a:pt x="1279" y="2184"/>
                      <a:pt x="1317" y="2146"/>
                    </a:cubicBezTo>
                    <a:cubicBezTo>
                      <a:pt x="1412" y="2073"/>
                      <a:pt x="1517" y="1953"/>
                      <a:pt x="1536" y="1830"/>
                    </a:cubicBezTo>
                    <a:cubicBezTo>
                      <a:pt x="1548" y="1751"/>
                      <a:pt x="1559" y="1673"/>
                      <a:pt x="1571" y="1595"/>
                    </a:cubicBezTo>
                    <a:cubicBezTo>
                      <a:pt x="1582" y="1521"/>
                      <a:pt x="1599" y="1445"/>
                      <a:pt x="1599" y="1369"/>
                    </a:cubicBezTo>
                    <a:cubicBezTo>
                      <a:pt x="1598" y="1275"/>
                      <a:pt x="1585" y="1215"/>
                      <a:pt x="1563" y="1139"/>
                    </a:cubicBezTo>
                    <a:lnTo>
                      <a:pt x="1523" y="1010"/>
                    </a:lnTo>
                    <a:cubicBezTo>
                      <a:pt x="1475" y="844"/>
                      <a:pt x="1426" y="678"/>
                      <a:pt x="1377" y="512"/>
                    </a:cubicBezTo>
                    <a:cubicBezTo>
                      <a:pt x="1327" y="343"/>
                      <a:pt x="1211" y="186"/>
                      <a:pt x="1057" y="96"/>
                    </a:cubicBezTo>
                    <a:cubicBezTo>
                      <a:pt x="978" y="45"/>
                      <a:pt x="891" y="18"/>
                      <a:pt x="798" y="13"/>
                    </a:cubicBezTo>
                    <a:cubicBezTo>
                      <a:pt x="760" y="4"/>
                      <a:pt x="722" y="0"/>
                      <a:pt x="68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0" name="Google Shape;1160;p23"/>
              <p:cNvSpPr/>
              <p:nvPr/>
            </p:nvSpPr>
            <p:spPr>
              <a:xfrm>
                <a:off x="394575" y="1926825"/>
                <a:ext cx="39250" cy="48050"/>
              </a:xfrm>
              <a:custGeom>
                <a:avLst/>
                <a:gdLst/>
                <a:ahLst/>
                <a:cxnLst/>
                <a:rect l="l" t="t" r="r" b="b"/>
                <a:pathLst>
                  <a:path w="1570" h="1922" extrusionOk="0">
                    <a:moveTo>
                      <a:pt x="611" y="1"/>
                    </a:moveTo>
                    <a:cubicBezTo>
                      <a:pt x="565" y="1"/>
                      <a:pt x="519" y="7"/>
                      <a:pt x="472" y="19"/>
                    </a:cubicBezTo>
                    <a:cubicBezTo>
                      <a:pt x="301" y="67"/>
                      <a:pt x="150" y="208"/>
                      <a:pt x="107" y="384"/>
                    </a:cubicBezTo>
                    <a:cubicBezTo>
                      <a:pt x="84" y="483"/>
                      <a:pt x="59" y="582"/>
                      <a:pt x="36" y="682"/>
                    </a:cubicBezTo>
                    <a:cubicBezTo>
                      <a:pt x="1" y="833"/>
                      <a:pt x="6" y="862"/>
                      <a:pt x="23" y="990"/>
                    </a:cubicBezTo>
                    <a:cubicBezTo>
                      <a:pt x="30" y="1050"/>
                      <a:pt x="33" y="1079"/>
                      <a:pt x="50" y="1128"/>
                    </a:cubicBezTo>
                    <a:cubicBezTo>
                      <a:pt x="58" y="1155"/>
                      <a:pt x="68" y="1183"/>
                      <a:pt x="77" y="1209"/>
                    </a:cubicBezTo>
                    <a:cubicBezTo>
                      <a:pt x="96" y="1269"/>
                      <a:pt x="117" y="1328"/>
                      <a:pt x="136" y="1388"/>
                    </a:cubicBezTo>
                    <a:cubicBezTo>
                      <a:pt x="158" y="1482"/>
                      <a:pt x="202" y="1565"/>
                      <a:pt x="266" y="1634"/>
                    </a:cubicBezTo>
                    <a:cubicBezTo>
                      <a:pt x="317" y="1714"/>
                      <a:pt x="385" y="1776"/>
                      <a:pt x="470" y="1821"/>
                    </a:cubicBezTo>
                    <a:cubicBezTo>
                      <a:pt x="553" y="1875"/>
                      <a:pt x="643" y="1903"/>
                      <a:pt x="740" y="1908"/>
                    </a:cubicBezTo>
                    <a:cubicBezTo>
                      <a:pt x="779" y="1917"/>
                      <a:pt x="819" y="1921"/>
                      <a:pt x="859" y="1921"/>
                    </a:cubicBezTo>
                    <a:cubicBezTo>
                      <a:pt x="916" y="1921"/>
                      <a:pt x="972" y="1912"/>
                      <a:pt x="1029" y="1894"/>
                    </a:cubicBezTo>
                    <a:cubicBezTo>
                      <a:pt x="1086" y="1870"/>
                      <a:pt x="1145" y="1846"/>
                      <a:pt x="1202" y="1821"/>
                    </a:cubicBezTo>
                    <a:cubicBezTo>
                      <a:pt x="1311" y="1756"/>
                      <a:pt x="1398" y="1670"/>
                      <a:pt x="1462" y="1561"/>
                    </a:cubicBezTo>
                    <a:cubicBezTo>
                      <a:pt x="1487" y="1504"/>
                      <a:pt x="1511" y="1445"/>
                      <a:pt x="1536" y="1388"/>
                    </a:cubicBezTo>
                    <a:cubicBezTo>
                      <a:pt x="1570" y="1260"/>
                      <a:pt x="1570" y="1130"/>
                      <a:pt x="1536" y="1002"/>
                    </a:cubicBezTo>
                    <a:cubicBezTo>
                      <a:pt x="1516" y="942"/>
                      <a:pt x="1496" y="884"/>
                      <a:pt x="1476" y="824"/>
                    </a:cubicBezTo>
                    <a:cubicBezTo>
                      <a:pt x="1421" y="660"/>
                      <a:pt x="1372" y="482"/>
                      <a:pt x="1236" y="365"/>
                    </a:cubicBezTo>
                    <a:cubicBezTo>
                      <a:pt x="1152" y="293"/>
                      <a:pt x="1065" y="224"/>
                      <a:pt x="981" y="153"/>
                    </a:cubicBezTo>
                    <a:cubicBezTo>
                      <a:pt x="915" y="89"/>
                      <a:pt x="838" y="44"/>
                      <a:pt x="750" y="19"/>
                    </a:cubicBezTo>
                    <a:cubicBezTo>
                      <a:pt x="704" y="7"/>
                      <a:pt x="658" y="1"/>
                      <a:pt x="61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1" name="Google Shape;1161;p23"/>
              <p:cNvSpPr/>
              <p:nvPr/>
            </p:nvSpPr>
            <p:spPr>
              <a:xfrm>
                <a:off x="435175" y="1607675"/>
                <a:ext cx="41825" cy="70225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2809" extrusionOk="0">
                    <a:moveTo>
                      <a:pt x="1298" y="1003"/>
                    </a:moveTo>
                    <a:cubicBezTo>
                      <a:pt x="1299" y="1004"/>
                      <a:pt x="1299" y="1004"/>
                      <a:pt x="1299" y="1004"/>
                    </a:cubicBezTo>
                    <a:lnTo>
                      <a:pt x="1299" y="1004"/>
                    </a:lnTo>
                    <a:cubicBezTo>
                      <a:pt x="1299" y="1004"/>
                      <a:pt x="1299" y="1004"/>
                      <a:pt x="1298" y="1003"/>
                    </a:cubicBezTo>
                    <a:close/>
                    <a:moveTo>
                      <a:pt x="763" y="1"/>
                    </a:moveTo>
                    <a:cubicBezTo>
                      <a:pt x="610" y="1"/>
                      <a:pt x="457" y="73"/>
                      <a:pt x="382" y="213"/>
                    </a:cubicBezTo>
                    <a:lnTo>
                      <a:pt x="380" y="213"/>
                    </a:lnTo>
                    <a:cubicBezTo>
                      <a:pt x="214" y="517"/>
                      <a:pt x="96" y="851"/>
                      <a:pt x="48" y="1194"/>
                    </a:cubicBezTo>
                    <a:cubicBezTo>
                      <a:pt x="30" y="1322"/>
                      <a:pt x="8" y="1453"/>
                      <a:pt x="4" y="1582"/>
                    </a:cubicBezTo>
                    <a:cubicBezTo>
                      <a:pt x="1" y="1713"/>
                      <a:pt x="34" y="1858"/>
                      <a:pt x="64" y="1987"/>
                    </a:cubicBezTo>
                    <a:cubicBezTo>
                      <a:pt x="96" y="2123"/>
                      <a:pt x="136" y="2266"/>
                      <a:pt x="207" y="2385"/>
                    </a:cubicBezTo>
                    <a:cubicBezTo>
                      <a:pt x="318" y="2573"/>
                      <a:pt x="487" y="2686"/>
                      <a:pt x="688" y="2759"/>
                    </a:cubicBezTo>
                    <a:cubicBezTo>
                      <a:pt x="715" y="2769"/>
                      <a:pt x="742" y="2777"/>
                      <a:pt x="770" y="2785"/>
                    </a:cubicBezTo>
                    <a:cubicBezTo>
                      <a:pt x="822" y="2800"/>
                      <a:pt x="881" y="2808"/>
                      <a:pt x="941" y="2808"/>
                    </a:cubicBezTo>
                    <a:cubicBezTo>
                      <a:pt x="1063" y="2808"/>
                      <a:pt x="1192" y="2777"/>
                      <a:pt x="1284" y="2718"/>
                    </a:cubicBezTo>
                    <a:cubicBezTo>
                      <a:pt x="1410" y="2636"/>
                      <a:pt x="1491" y="2535"/>
                      <a:pt x="1553" y="2407"/>
                    </a:cubicBezTo>
                    <a:lnTo>
                      <a:pt x="1553" y="2407"/>
                    </a:lnTo>
                    <a:cubicBezTo>
                      <a:pt x="1549" y="2415"/>
                      <a:pt x="1546" y="2423"/>
                      <a:pt x="1543" y="2431"/>
                    </a:cubicBezTo>
                    <a:cubicBezTo>
                      <a:pt x="1573" y="2360"/>
                      <a:pt x="1616" y="2279"/>
                      <a:pt x="1634" y="2213"/>
                    </a:cubicBezTo>
                    <a:cubicBezTo>
                      <a:pt x="1672" y="2079"/>
                      <a:pt x="1670" y="1907"/>
                      <a:pt x="1628" y="1771"/>
                    </a:cubicBezTo>
                    <a:cubicBezTo>
                      <a:pt x="1605" y="1694"/>
                      <a:pt x="1568" y="1620"/>
                      <a:pt x="1533" y="1546"/>
                    </a:cubicBezTo>
                    <a:lnTo>
                      <a:pt x="1533" y="1546"/>
                    </a:lnTo>
                    <a:cubicBezTo>
                      <a:pt x="1494" y="1440"/>
                      <a:pt x="1460" y="1331"/>
                      <a:pt x="1408" y="1230"/>
                    </a:cubicBezTo>
                    <a:cubicBezTo>
                      <a:pt x="1383" y="1182"/>
                      <a:pt x="1358" y="1133"/>
                      <a:pt x="1334" y="1083"/>
                    </a:cubicBezTo>
                    <a:lnTo>
                      <a:pt x="1334" y="1083"/>
                    </a:lnTo>
                    <a:cubicBezTo>
                      <a:pt x="1277" y="929"/>
                      <a:pt x="1233" y="771"/>
                      <a:pt x="1205" y="609"/>
                    </a:cubicBezTo>
                    <a:lnTo>
                      <a:pt x="1205" y="609"/>
                    </a:lnTo>
                    <a:cubicBezTo>
                      <a:pt x="1199" y="550"/>
                      <a:pt x="1195" y="492"/>
                      <a:pt x="1192" y="433"/>
                    </a:cubicBezTo>
                    <a:cubicBezTo>
                      <a:pt x="1185" y="248"/>
                      <a:pt x="1063" y="56"/>
                      <a:pt x="872" y="13"/>
                    </a:cubicBezTo>
                    <a:cubicBezTo>
                      <a:pt x="837" y="5"/>
                      <a:pt x="800" y="1"/>
                      <a:pt x="76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2" name="Google Shape;1162;p23"/>
              <p:cNvSpPr/>
              <p:nvPr/>
            </p:nvSpPr>
            <p:spPr>
              <a:xfrm>
                <a:off x="174800" y="2332125"/>
                <a:ext cx="72650" cy="113250"/>
              </a:xfrm>
              <a:custGeom>
                <a:avLst/>
                <a:gdLst/>
                <a:ahLst/>
                <a:cxnLst/>
                <a:rect l="l" t="t" r="r" b="b"/>
                <a:pathLst>
                  <a:path w="2906" h="4530" extrusionOk="0">
                    <a:moveTo>
                      <a:pt x="1235" y="0"/>
                    </a:moveTo>
                    <a:cubicBezTo>
                      <a:pt x="1018" y="0"/>
                      <a:pt x="804" y="67"/>
                      <a:pt x="624" y="199"/>
                    </a:cubicBezTo>
                    <a:lnTo>
                      <a:pt x="624" y="199"/>
                    </a:lnTo>
                    <a:cubicBezTo>
                      <a:pt x="243" y="403"/>
                      <a:pt x="22" y="852"/>
                      <a:pt x="17" y="1272"/>
                    </a:cubicBezTo>
                    <a:lnTo>
                      <a:pt x="3" y="2561"/>
                    </a:lnTo>
                    <a:cubicBezTo>
                      <a:pt x="0" y="2785"/>
                      <a:pt x="42" y="2992"/>
                      <a:pt x="109" y="3201"/>
                    </a:cubicBezTo>
                    <a:cubicBezTo>
                      <a:pt x="142" y="3303"/>
                      <a:pt x="177" y="3393"/>
                      <a:pt x="220" y="3493"/>
                    </a:cubicBezTo>
                    <a:cubicBezTo>
                      <a:pt x="324" y="3738"/>
                      <a:pt x="469" y="3918"/>
                      <a:pt x="677" y="4078"/>
                    </a:cubicBezTo>
                    <a:cubicBezTo>
                      <a:pt x="825" y="4194"/>
                      <a:pt x="982" y="4300"/>
                      <a:pt x="1137" y="4407"/>
                    </a:cubicBezTo>
                    <a:cubicBezTo>
                      <a:pt x="1256" y="4490"/>
                      <a:pt x="1414" y="4529"/>
                      <a:pt x="1576" y="4529"/>
                    </a:cubicBezTo>
                    <a:cubicBezTo>
                      <a:pt x="1820" y="4529"/>
                      <a:pt x="2073" y="4439"/>
                      <a:pt x="2216" y="4268"/>
                    </a:cubicBezTo>
                    <a:cubicBezTo>
                      <a:pt x="2299" y="4169"/>
                      <a:pt x="2383" y="4072"/>
                      <a:pt x="2465" y="3972"/>
                    </a:cubicBezTo>
                    <a:cubicBezTo>
                      <a:pt x="2640" y="3762"/>
                      <a:pt x="2757" y="3585"/>
                      <a:pt x="2840" y="3326"/>
                    </a:cubicBezTo>
                    <a:cubicBezTo>
                      <a:pt x="2888" y="3180"/>
                      <a:pt x="2888" y="3007"/>
                      <a:pt x="2895" y="2850"/>
                    </a:cubicBezTo>
                    <a:cubicBezTo>
                      <a:pt x="2906" y="2622"/>
                      <a:pt x="2894" y="2403"/>
                      <a:pt x="2829" y="2178"/>
                    </a:cubicBezTo>
                    <a:cubicBezTo>
                      <a:pt x="2712" y="1765"/>
                      <a:pt x="2593" y="1353"/>
                      <a:pt x="2475" y="940"/>
                    </a:cubicBezTo>
                    <a:cubicBezTo>
                      <a:pt x="2360" y="537"/>
                      <a:pt x="2023" y="156"/>
                      <a:pt x="1602" y="66"/>
                    </a:cubicBezTo>
                    <a:cubicBezTo>
                      <a:pt x="1602" y="66"/>
                      <a:pt x="1602" y="66"/>
                      <a:pt x="1602" y="66"/>
                    </a:cubicBezTo>
                    <a:lnTo>
                      <a:pt x="1602" y="66"/>
                    </a:lnTo>
                    <a:cubicBezTo>
                      <a:pt x="1483" y="22"/>
                      <a:pt x="1359" y="0"/>
                      <a:pt x="123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3" name="Google Shape;1163;p23"/>
              <p:cNvSpPr/>
              <p:nvPr/>
            </p:nvSpPr>
            <p:spPr>
              <a:xfrm>
                <a:off x="222650" y="2150500"/>
                <a:ext cx="37975" cy="60425"/>
              </a:xfrm>
              <a:custGeom>
                <a:avLst/>
                <a:gdLst/>
                <a:ahLst/>
                <a:cxnLst/>
                <a:rect l="l" t="t" r="r" b="b"/>
                <a:pathLst>
                  <a:path w="1519" h="2417" extrusionOk="0">
                    <a:moveTo>
                      <a:pt x="760" y="1"/>
                    </a:moveTo>
                    <a:cubicBezTo>
                      <a:pt x="563" y="1"/>
                      <a:pt x="417" y="104"/>
                      <a:pt x="308" y="259"/>
                    </a:cubicBezTo>
                    <a:cubicBezTo>
                      <a:pt x="258" y="329"/>
                      <a:pt x="209" y="400"/>
                      <a:pt x="159" y="469"/>
                    </a:cubicBezTo>
                    <a:cubicBezTo>
                      <a:pt x="33" y="648"/>
                      <a:pt x="33" y="861"/>
                      <a:pt x="26" y="1069"/>
                    </a:cubicBezTo>
                    <a:cubicBezTo>
                      <a:pt x="22" y="1164"/>
                      <a:pt x="19" y="1259"/>
                      <a:pt x="15" y="1355"/>
                    </a:cubicBezTo>
                    <a:cubicBezTo>
                      <a:pt x="11" y="1456"/>
                      <a:pt x="0" y="1561"/>
                      <a:pt x="7" y="1663"/>
                    </a:cubicBezTo>
                    <a:cubicBezTo>
                      <a:pt x="19" y="1864"/>
                      <a:pt x="82" y="2050"/>
                      <a:pt x="228" y="2195"/>
                    </a:cubicBezTo>
                    <a:cubicBezTo>
                      <a:pt x="352" y="2320"/>
                      <a:pt x="555" y="2416"/>
                      <a:pt x="736" y="2416"/>
                    </a:cubicBezTo>
                    <a:cubicBezTo>
                      <a:pt x="744" y="2416"/>
                      <a:pt x="751" y="2416"/>
                      <a:pt x="759" y="2416"/>
                    </a:cubicBezTo>
                    <a:cubicBezTo>
                      <a:pt x="954" y="2407"/>
                      <a:pt x="1155" y="2342"/>
                      <a:pt x="1291" y="2195"/>
                    </a:cubicBezTo>
                    <a:cubicBezTo>
                      <a:pt x="1330" y="2144"/>
                      <a:pt x="1369" y="2093"/>
                      <a:pt x="1409" y="2043"/>
                    </a:cubicBezTo>
                    <a:cubicBezTo>
                      <a:pt x="1477" y="1926"/>
                      <a:pt x="1511" y="1799"/>
                      <a:pt x="1512" y="1663"/>
                    </a:cubicBezTo>
                    <a:cubicBezTo>
                      <a:pt x="1518" y="1566"/>
                      <a:pt x="1507" y="1464"/>
                      <a:pt x="1503" y="1366"/>
                    </a:cubicBezTo>
                    <a:cubicBezTo>
                      <a:pt x="1500" y="1267"/>
                      <a:pt x="1496" y="1168"/>
                      <a:pt x="1492" y="1069"/>
                    </a:cubicBezTo>
                    <a:cubicBezTo>
                      <a:pt x="1484" y="864"/>
                      <a:pt x="1484" y="659"/>
                      <a:pt x="1364" y="478"/>
                    </a:cubicBezTo>
                    <a:cubicBezTo>
                      <a:pt x="1315" y="403"/>
                      <a:pt x="1262" y="331"/>
                      <a:pt x="1210" y="259"/>
                    </a:cubicBezTo>
                    <a:cubicBezTo>
                      <a:pt x="1102" y="104"/>
                      <a:pt x="955" y="1"/>
                      <a:pt x="7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164" name="Google Shape;1164;p23"/>
          <p:cNvSpPr/>
          <p:nvPr/>
        </p:nvSpPr>
        <p:spPr>
          <a:xfrm rot="191175" flipH="1">
            <a:off x="-23517" y="3976499"/>
            <a:ext cx="9191029" cy="978646"/>
          </a:xfrm>
          <a:custGeom>
            <a:avLst/>
            <a:gdLst/>
            <a:ahLst/>
            <a:cxnLst/>
            <a:rect l="l" t="t" r="r" b="b"/>
            <a:pathLst>
              <a:path w="232207" h="39144" extrusionOk="0">
                <a:moveTo>
                  <a:pt x="74499" y="0"/>
                </a:moveTo>
                <a:cubicBezTo>
                  <a:pt x="72155" y="0"/>
                  <a:pt x="69674" y="1266"/>
                  <a:pt x="68053" y="3070"/>
                </a:cubicBezTo>
                <a:cubicBezTo>
                  <a:pt x="65635" y="5764"/>
                  <a:pt x="64510" y="9336"/>
                  <a:pt x="62901" y="12578"/>
                </a:cubicBezTo>
                <a:cubicBezTo>
                  <a:pt x="62353" y="11710"/>
                  <a:pt x="61186" y="11282"/>
                  <a:pt x="60015" y="11282"/>
                </a:cubicBezTo>
                <a:cubicBezTo>
                  <a:pt x="58714" y="11282"/>
                  <a:pt x="57407" y="11810"/>
                  <a:pt x="56936" y="12849"/>
                </a:cubicBezTo>
                <a:cubicBezTo>
                  <a:pt x="56209" y="10403"/>
                  <a:pt x="53973" y="8479"/>
                  <a:pt x="51446" y="8125"/>
                </a:cubicBezTo>
                <a:cubicBezTo>
                  <a:pt x="51159" y="8085"/>
                  <a:pt x="50870" y="8065"/>
                  <a:pt x="50580" y="8065"/>
                </a:cubicBezTo>
                <a:cubicBezTo>
                  <a:pt x="48327" y="8065"/>
                  <a:pt x="46085" y="9253"/>
                  <a:pt x="44871" y="11160"/>
                </a:cubicBezTo>
                <a:cubicBezTo>
                  <a:pt x="44512" y="9757"/>
                  <a:pt x="43048" y="8835"/>
                  <a:pt x="41627" y="8835"/>
                </a:cubicBezTo>
                <a:cubicBezTo>
                  <a:pt x="41062" y="8835"/>
                  <a:pt x="40504" y="8981"/>
                  <a:pt x="40025" y="9300"/>
                </a:cubicBezTo>
                <a:cubicBezTo>
                  <a:pt x="39601" y="9580"/>
                  <a:pt x="39237" y="9967"/>
                  <a:pt x="38759" y="10138"/>
                </a:cubicBezTo>
                <a:cubicBezTo>
                  <a:pt x="38560" y="10209"/>
                  <a:pt x="38370" y="10242"/>
                  <a:pt x="38189" y="10242"/>
                </a:cubicBezTo>
                <a:cubicBezTo>
                  <a:pt x="36703" y="10242"/>
                  <a:pt x="35746" y="8057"/>
                  <a:pt x="34841" y="6593"/>
                </a:cubicBezTo>
                <a:cubicBezTo>
                  <a:pt x="33528" y="4467"/>
                  <a:pt x="31074" y="3492"/>
                  <a:pt x="28541" y="3492"/>
                </a:cubicBezTo>
                <a:cubicBezTo>
                  <a:pt x="26953" y="3492"/>
                  <a:pt x="25333" y="3875"/>
                  <a:pt x="23943" y="4599"/>
                </a:cubicBezTo>
                <a:cubicBezTo>
                  <a:pt x="20338" y="6477"/>
                  <a:pt x="17913" y="9975"/>
                  <a:pt x="15599" y="13316"/>
                </a:cubicBezTo>
                <a:cubicBezTo>
                  <a:pt x="14890" y="14341"/>
                  <a:pt x="14050" y="15447"/>
                  <a:pt x="12823" y="15662"/>
                </a:cubicBezTo>
                <a:cubicBezTo>
                  <a:pt x="12666" y="15689"/>
                  <a:pt x="12509" y="15701"/>
                  <a:pt x="12351" y="15701"/>
                </a:cubicBezTo>
                <a:cubicBezTo>
                  <a:pt x="11657" y="15701"/>
                  <a:pt x="10959" y="15477"/>
                  <a:pt x="10258" y="15415"/>
                </a:cubicBezTo>
                <a:cubicBezTo>
                  <a:pt x="10138" y="15404"/>
                  <a:pt x="10017" y="15399"/>
                  <a:pt x="9897" y="15399"/>
                </a:cubicBezTo>
                <a:cubicBezTo>
                  <a:pt x="7926" y="15399"/>
                  <a:pt x="6010" y="16805"/>
                  <a:pt x="5468" y="18708"/>
                </a:cubicBezTo>
                <a:cubicBezTo>
                  <a:pt x="4903" y="17830"/>
                  <a:pt x="3804" y="17389"/>
                  <a:pt x="2708" y="17389"/>
                </a:cubicBezTo>
                <a:cubicBezTo>
                  <a:pt x="1634" y="17389"/>
                  <a:pt x="563" y="17813"/>
                  <a:pt x="0" y="18668"/>
                </a:cubicBezTo>
                <a:lnTo>
                  <a:pt x="0" y="30099"/>
                </a:lnTo>
                <a:lnTo>
                  <a:pt x="232206" y="39143"/>
                </a:lnTo>
                <a:lnTo>
                  <a:pt x="232206" y="19926"/>
                </a:lnTo>
                <a:cubicBezTo>
                  <a:pt x="231832" y="19313"/>
                  <a:pt x="231272" y="19026"/>
                  <a:pt x="230627" y="19026"/>
                </a:cubicBezTo>
                <a:cubicBezTo>
                  <a:pt x="230406" y="19026"/>
                  <a:pt x="230176" y="19060"/>
                  <a:pt x="229939" y="19125"/>
                </a:cubicBezTo>
                <a:cubicBezTo>
                  <a:pt x="229899" y="17583"/>
                  <a:pt x="228570" y="16179"/>
                  <a:pt x="227032" y="16057"/>
                </a:cubicBezTo>
                <a:cubicBezTo>
                  <a:pt x="226958" y="16051"/>
                  <a:pt x="226883" y="16048"/>
                  <a:pt x="226809" y="16048"/>
                </a:cubicBezTo>
                <a:cubicBezTo>
                  <a:pt x="225347" y="16048"/>
                  <a:pt x="223944" y="17181"/>
                  <a:pt x="223673" y="18625"/>
                </a:cubicBezTo>
                <a:cubicBezTo>
                  <a:pt x="222144" y="14783"/>
                  <a:pt x="218595" y="11229"/>
                  <a:pt x="214618" y="11229"/>
                </a:cubicBezTo>
                <a:cubicBezTo>
                  <a:pt x="214179" y="11229"/>
                  <a:pt x="213735" y="11272"/>
                  <a:pt x="213288" y="11363"/>
                </a:cubicBezTo>
                <a:cubicBezTo>
                  <a:pt x="209211" y="12191"/>
                  <a:pt x="206898" y="16405"/>
                  <a:pt x="205130" y="20172"/>
                </a:cubicBezTo>
                <a:cubicBezTo>
                  <a:pt x="203596" y="18427"/>
                  <a:pt x="201328" y="17629"/>
                  <a:pt x="198997" y="17629"/>
                </a:cubicBezTo>
                <a:cubicBezTo>
                  <a:pt x="197050" y="17629"/>
                  <a:pt x="195059" y="18185"/>
                  <a:pt x="193413" y="19213"/>
                </a:cubicBezTo>
                <a:cubicBezTo>
                  <a:pt x="189797" y="21472"/>
                  <a:pt x="186736" y="26296"/>
                  <a:pt x="185293" y="30308"/>
                </a:cubicBezTo>
                <a:cubicBezTo>
                  <a:pt x="184930" y="27784"/>
                  <a:pt x="182373" y="25923"/>
                  <a:pt x="179824" y="25923"/>
                </a:cubicBezTo>
                <a:cubicBezTo>
                  <a:pt x="179795" y="25923"/>
                  <a:pt x="179765" y="25923"/>
                  <a:pt x="179735" y="25923"/>
                </a:cubicBezTo>
                <a:cubicBezTo>
                  <a:pt x="177157" y="25966"/>
                  <a:pt x="174786" y="27644"/>
                  <a:pt x="173451" y="29850"/>
                </a:cubicBezTo>
                <a:cubicBezTo>
                  <a:pt x="173256" y="28725"/>
                  <a:pt x="172091" y="28040"/>
                  <a:pt x="170977" y="28040"/>
                </a:cubicBezTo>
                <a:cubicBezTo>
                  <a:pt x="170305" y="28040"/>
                  <a:pt x="169651" y="28289"/>
                  <a:pt x="169239" y="28840"/>
                </a:cubicBezTo>
                <a:cubicBezTo>
                  <a:pt x="168714" y="26446"/>
                  <a:pt x="168171" y="24005"/>
                  <a:pt x="166934" y="21888"/>
                </a:cubicBezTo>
                <a:cubicBezTo>
                  <a:pt x="165696" y="19771"/>
                  <a:pt x="163627" y="17992"/>
                  <a:pt x="161187" y="17741"/>
                </a:cubicBezTo>
                <a:cubicBezTo>
                  <a:pt x="160987" y="17720"/>
                  <a:pt x="160787" y="17710"/>
                  <a:pt x="160587" y="17710"/>
                </a:cubicBezTo>
                <a:cubicBezTo>
                  <a:pt x="158403" y="17710"/>
                  <a:pt x="156302" y="18910"/>
                  <a:pt x="154796" y="20523"/>
                </a:cubicBezTo>
                <a:cubicBezTo>
                  <a:pt x="153153" y="22284"/>
                  <a:pt x="152094" y="24499"/>
                  <a:pt x="151061" y="26674"/>
                </a:cubicBezTo>
                <a:cubicBezTo>
                  <a:pt x="150517" y="24284"/>
                  <a:pt x="148407" y="22331"/>
                  <a:pt x="145981" y="21974"/>
                </a:cubicBezTo>
                <a:cubicBezTo>
                  <a:pt x="145706" y="21933"/>
                  <a:pt x="145429" y="21913"/>
                  <a:pt x="145152" y="21913"/>
                </a:cubicBezTo>
                <a:cubicBezTo>
                  <a:pt x="142988" y="21913"/>
                  <a:pt x="140834" y="23119"/>
                  <a:pt x="139762" y="25009"/>
                </a:cubicBezTo>
                <a:cubicBezTo>
                  <a:pt x="139823" y="23055"/>
                  <a:pt x="138294" y="21180"/>
                  <a:pt x="136370" y="20830"/>
                </a:cubicBezTo>
                <a:cubicBezTo>
                  <a:pt x="136035" y="20769"/>
                  <a:pt x="135723" y="20741"/>
                  <a:pt x="135433" y="20741"/>
                </a:cubicBezTo>
                <a:cubicBezTo>
                  <a:pt x="132122" y="20741"/>
                  <a:pt x="131638" y="24388"/>
                  <a:pt x="131306" y="24388"/>
                </a:cubicBezTo>
                <a:cubicBezTo>
                  <a:pt x="131301" y="24388"/>
                  <a:pt x="131296" y="24387"/>
                  <a:pt x="131291" y="24385"/>
                </a:cubicBezTo>
                <a:cubicBezTo>
                  <a:pt x="130930" y="24261"/>
                  <a:pt x="130825" y="23809"/>
                  <a:pt x="130777" y="23429"/>
                </a:cubicBezTo>
                <a:cubicBezTo>
                  <a:pt x="130584" y="21910"/>
                  <a:pt x="130366" y="20295"/>
                  <a:pt x="129378" y="19124"/>
                </a:cubicBezTo>
                <a:cubicBezTo>
                  <a:pt x="128805" y="18444"/>
                  <a:pt x="127874" y="18025"/>
                  <a:pt x="127004" y="18025"/>
                </a:cubicBezTo>
                <a:cubicBezTo>
                  <a:pt x="126377" y="18025"/>
                  <a:pt x="125781" y="18244"/>
                  <a:pt x="125376" y="18742"/>
                </a:cubicBezTo>
                <a:cubicBezTo>
                  <a:pt x="124468" y="15265"/>
                  <a:pt x="122232" y="11386"/>
                  <a:pt x="118639" y="11338"/>
                </a:cubicBezTo>
                <a:cubicBezTo>
                  <a:pt x="118617" y="11338"/>
                  <a:pt x="118595" y="11338"/>
                  <a:pt x="118572" y="11338"/>
                </a:cubicBezTo>
                <a:cubicBezTo>
                  <a:pt x="115055" y="11338"/>
                  <a:pt x="112777" y="14986"/>
                  <a:pt x="111224" y="18160"/>
                </a:cubicBezTo>
                <a:cubicBezTo>
                  <a:pt x="110373" y="18094"/>
                  <a:pt x="110217" y="16949"/>
                  <a:pt x="110021" y="16117"/>
                </a:cubicBezTo>
                <a:cubicBezTo>
                  <a:pt x="109679" y="14672"/>
                  <a:pt x="108426" y="13484"/>
                  <a:pt x="106965" y="13219"/>
                </a:cubicBezTo>
                <a:cubicBezTo>
                  <a:pt x="106720" y="13175"/>
                  <a:pt x="106447" y="13153"/>
                  <a:pt x="106157" y="13153"/>
                </a:cubicBezTo>
                <a:cubicBezTo>
                  <a:pt x="104716" y="13153"/>
                  <a:pt x="102876" y="13694"/>
                  <a:pt x="102187" y="14722"/>
                </a:cubicBezTo>
                <a:cubicBezTo>
                  <a:pt x="102810" y="12316"/>
                  <a:pt x="101789" y="9573"/>
                  <a:pt x="99745" y="8160"/>
                </a:cubicBezTo>
                <a:cubicBezTo>
                  <a:pt x="98732" y="7459"/>
                  <a:pt x="97501" y="7109"/>
                  <a:pt x="96270" y="7109"/>
                </a:cubicBezTo>
                <a:cubicBezTo>
                  <a:pt x="95019" y="7109"/>
                  <a:pt x="93768" y="7470"/>
                  <a:pt x="92745" y="8192"/>
                </a:cubicBezTo>
                <a:cubicBezTo>
                  <a:pt x="91510" y="7521"/>
                  <a:pt x="91093" y="5960"/>
                  <a:pt x="90120" y="4947"/>
                </a:cubicBezTo>
                <a:cubicBezTo>
                  <a:pt x="89544" y="4348"/>
                  <a:pt x="88553" y="4084"/>
                  <a:pt x="87452" y="4084"/>
                </a:cubicBezTo>
                <a:cubicBezTo>
                  <a:pt x="85229" y="4084"/>
                  <a:pt x="82557" y="5160"/>
                  <a:pt x="81950" y="6725"/>
                </a:cubicBezTo>
                <a:cubicBezTo>
                  <a:pt x="80430" y="4891"/>
                  <a:pt x="79669" y="2399"/>
                  <a:pt x="77737" y="1005"/>
                </a:cubicBezTo>
                <a:cubicBezTo>
                  <a:pt x="76770" y="306"/>
                  <a:pt x="75651" y="0"/>
                  <a:pt x="7449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5" name="Google Shape;1165;p23"/>
          <p:cNvSpPr/>
          <p:nvPr/>
        </p:nvSpPr>
        <p:spPr>
          <a:xfrm>
            <a:off x="-23375" y="4493016"/>
            <a:ext cx="9190753" cy="1376735"/>
          </a:xfrm>
          <a:custGeom>
            <a:avLst/>
            <a:gdLst/>
            <a:ahLst/>
            <a:cxnLst/>
            <a:rect l="l" t="t" r="r" b="b"/>
            <a:pathLst>
              <a:path w="232207" h="65841" extrusionOk="0">
                <a:moveTo>
                  <a:pt x="74360" y="0"/>
                </a:moveTo>
                <a:lnTo>
                  <a:pt x="0" y="7754"/>
                </a:lnTo>
                <a:lnTo>
                  <a:pt x="0" y="65840"/>
                </a:lnTo>
                <a:lnTo>
                  <a:pt x="232206" y="65840"/>
                </a:lnTo>
                <a:lnTo>
                  <a:pt x="232206" y="16962"/>
                </a:lnTo>
                <a:lnTo>
                  <a:pt x="156743" y="19385"/>
                </a:lnTo>
                <a:lnTo>
                  <a:pt x="7436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6" name="Google Shape;1166;p23"/>
          <p:cNvSpPr/>
          <p:nvPr/>
        </p:nvSpPr>
        <p:spPr>
          <a:xfrm>
            <a:off x="20250" y="4473025"/>
            <a:ext cx="9190753" cy="504803"/>
          </a:xfrm>
          <a:custGeom>
            <a:avLst/>
            <a:gdLst/>
            <a:ahLst/>
            <a:cxnLst/>
            <a:rect l="l" t="t" r="r" b="b"/>
            <a:pathLst>
              <a:path w="232207" h="23611" extrusionOk="0">
                <a:moveTo>
                  <a:pt x="74360" y="0"/>
                </a:moveTo>
                <a:lnTo>
                  <a:pt x="0" y="7754"/>
                </a:lnTo>
                <a:lnTo>
                  <a:pt x="0" y="13690"/>
                </a:lnTo>
                <a:lnTo>
                  <a:pt x="40681" y="8239"/>
                </a:lnTo>
                <a:lnTo>
                  <a:pt x="57036" y="11805"/>
                </a:lnTo>
                <a:lnTo>
                  <a:pt x="73027" y="9693"/>
                </a:lnTo>
                <a:lnTo>
                  <a:pt x="104647" y="19506"/>
                </a:lnTo>
                <a:lnTo>
                  <a:pt x="94835" y="14418"/>
                </a:lnTo>
                <a:lnTo>
                  <a:pt x="157470" y="20839"/>
                </a:lnTo>
                <a:lnTo>
                  <a:pt x="217184" y="20960"/>
                </a:lnTo>
                <a:lnTo>
                  <a:pt x="232206" y="23610"/>
                </a:lnTo>
                <a:lnTo>
                  <a:pt x="232206" y="16962"/>
                </a:lnTo>
                <a:lnTo>
                  <a:pt x="156743" y="19385"/>
                </a:lnTo>
                <a:lnTo>
                  <a:pt x="7436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7" name="Google Shape;1167;p23"/>
          <p:cNvSpPr/>
          <p:nvPr/>
        </p:nvSpPr>
        <p:spPr>
          <a:xfrm>
            <a:off x="4259576" y="4690575"/>
            <a:ext cx="208468" cy="69700"/>
          </a:xfrm>
          <a:custGeom>
            <a:avLst/>
            <a:gdLst/>
            <a:ahLst/>
            <a:cxnLst/>
            <a:rect l="l" t="t" r="r" b="b"/>
            <a:pathLst>
              <a:path w="5267" h="2788" extrusionOk="0">
                <a:moveTo>
                  <a:pt x="475" y="1"/>
                </a:moveTo>
                <a:cubicBezTo>
                  <a:pt x="175" y="1"/>
                  <a:pt x="0" y="470"/>
                  <a:pt x="240" y="664"/>
                </a:cubicBezTo>
                <a:cubicBezTo>
                  <a:pt x="532" y="899"/>
                  <a:pt x="824" y="1189"/>
                  <a:pt x="1150" y="1372"/>
                </a:cubicBezTo>
                <a:cubicBezTo>
                  <a:pt x="1477" y="1555"/>
                  <a:pt x="1826" y="1705"/>
                  <a:pt x="2162" y="1870"/>
                </a:cubicBezTo>
                <a:cubicBezTo>
                  <a:pt x="2857" y="2212"/>
                  <a:pt x="3574" y="2670"/>
                  <a:pt x="4351" y="2777"/>
                </a:cubicBezTo>
                <a:cubicBezTo>
                  <a:pt x="4403" y="2784"/>
                  <a:pt x="4455" y="2788"/>
                  <a:pt x="4507" y="2788"/>
                </a:cubicBezTo>
                <a:cubicBezTo>
                  <a:pt x="4757" y="2788"/>
                  <a:pt x="5003" y="2701"/>
                  <a:pt x="5131" y="2460"/>
                </a:cubicBezTo>
                <a:cubicBezTo>
                  <a:pt x="5263" y="2209"/>
                  <a:pt x="5267" y="1816"/>
                  <a:pt x="5023" y="1622"/>
                </a:cubicBezTo>
                <a:cubicBezTo>
                  <a:pt x="4664" y="1336"/>
                  <a:pt x="4279" y="1131"/>
                  <a:pt x="3849" y="974"/>
                </a:cubicBezTo>
                <a:cubicBezTo>
                  <a:pt x="3484" y="839"/>
                  <a:pt x="3118" y="706"/>
                  <a:pt x="2753" y="572"/>
                </a:cubicBezTo>
                <a:cubicBezTo>
                  <a:pt x="2400" y="443"/>
                  <a:pt x="2049" y="311"/>
                  <a:pt x="1695" y="185"/>
                </a:cubicBezTo>
                <a:cubicBezTo>
                  <a:pt x="1338" y="57"/>
                  <a:pt x="891" y="53"/>
                  <a:pt x="514" y="3"/>
                </a:cubicBezTo>
                <a:cubicBezTo>
                  <a:pt x="501" y="1"/>
                  <a:pt x="488" y="1"/>
                  <a:pt x="47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8" name="Google Shape;1168;p23"/>
          <p:cNvSpPr/>
          <p:nvPr/>
        </p:nvSpPr>
        <p:spPr>
          <a:xfrm>
            <a:off x="4525876" y="4716725"/>
            <a:ext cx="86957" cy="42925"/>
          </a:xfrm>
          <a:custGeom>
            <a:avLst/>
            <a:gdLst/>
            <a:ahLst/>
            <a:cxnLst/>
            <a:rect l="l" t="t" r="r" b="b"/>
            <a:pathLst>
              <a:path w="2197" h="1717" extrusionOk="0">
                <a:moveTo>
                  <a:pt x="346" y="1"/>
                </a:moveTo>
                <a:cubicBezTo>
                  <a:pt x="249" y="1"/>
                  <a:pt x="152" y="47"/>
                  <a:pt x="93" y="124"/>
                </a:cubicBezTo>
                <a:cubicBezTo>
                  <a:pt x="2" y="243"/>
                  <a:pt x="0" y="432"/>
                  <a:pt x="118" y="537"/>
                </a:cubicBezTo>
                <a:cubicBezTo>
                  <a:pt x="247" y="654"/>
                  <a:pt x="376" y="773"/>
                  <a:pt x="507" y="890"/>
                </a:cubicBezTo>
                <a:cubicBezTo>
                  <a:pt x="572" y="948"/>
                  <a:pt x="635" y="1008"/>
                  <a:pt x="701" y="1066"/>
                </a:cubicBezTo>
                <a:cubicBezTo>
                  <a:pt x="788" y="1143"/>
                  <a:pt x="878" y="1187"/>
                  <a:pt x="981" y="1237"/>
                </a:cubicBezTo>
                <a:cubicBezTo>
                  <a:pt x="1296" y="1390"/>
                  <a:pt x="1611" y="1545"/>
                  <a:pt x="1927" y="1699"/>
                </a:cubicBezTo>
                <a:cubicBezTo>
                  <a:pt x="1951" y="1711"/>
                  <a:pt x="1975" y="1716"/>
                  <a:pt x="1997" y="1716"/>
                </a:cubicBezTo>
                <a:cubicBezTo>
                  <a:pt x="2113" y="1716"/>
                  <a:pt x="2197" y="1576"/>
                  <a:pt x="2103" y="1471"/>
                </a:cubicBezTo>
                <a:cubicBezTo>
                  <a:pt x="1870" y="1210"/>
                  <a:pt x="1638" y="948"/>
                  <a:pt x="1404" y="687"/>
                </a:cubicBezTo>
                <a:cubicBezTo>
                  <a:pt x="1329" y="603"/>
                  <a:pt x="1262" y="526"/>
                  <a:pt x="1166" y="464"/>
                </a:cubicBezTo>
                <a:cubicBezTo>
                  <a:pt x="1093" y="415"/>
                  <a:pt x="1017" y="370"/>
                  <a:pt x="943" y="323"/>
                </a:cubicBezTo>
                <a:cubicBezTo>
                  <a:pt x="795" y="231"/>
                  <a:pt x="646" y="137"/>
                  <a:pt x="498" y="44"/>
                </a:cubicBezTo>
                <a:cubicBezTo>
                  <a:pt x="452" y="14"/>
                  <a:pt x="399" y="1"/>
                  <a:pt x="34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9" name="Google Shape;1169;p23"/>
          <p:cNvSpPr/>
          <p:nvPr/>
        </p:nvSpPr>
        <p:spPr>
          <a:xfrm>
            <a:off x="4304738" y="4760650"/>
            <a:ext cx="162832" cy="46650"/>
          </a:xfrm>
          <a:custGeom>
            <a:avLst/>
            <a:gdLst/>
            <a:ahLst/>
            <a:cxnLst/>
            <a:rect l="l" t="t" r="r" b="b"/>
            <a:pathLst>
              <a:path w="4114" h="1866" extrusionOk="0">
                <a:moveTo>
                  <a:pt x="327" y="1"/>
                </a:moveTo>
                <a:cubicBezTo>
                  <a:pt x="201" y="1"/>
                  <a:pt x="79" y="91"/>
                  <a:pt x="46" y="215"/>
                </a:cubicBezTo>
                <a:cubicBezTo>
                  <a:pt x="0" y="381"/>
                  <a:pt x="103" y="512"/>
                  <a:pt x="248" y="571"/>
                </a:cubicBezTo>
                <a:lnTo>
                  <a:pt x="1955" y="1265"/>
                </a:lnTo>
                <a:cubicBezTo>
                  <a:pt x="2235" y="1378"/>
                  <a:pt x="2513" y="1492"/>
                  <a:pt x="2793" y="1605"/>
                </a:cubicBezTo>
                <a:cubicBezTo>
                  <a:pt x="2938" y="1664"/>
                  <a:pt x="3082" y="1722"/>
                  <a:pt x="3227" y="1782"/>
                </a:cubicBezTo>
                <a:cubicBezTo>
                  <a:pt x="3387" y="1847"/>
                  <a:pt x="3546" y="1857"/>
                  <a:pt x="3718" y="1865"/>
                </a:cubicBezTo>
                <a:cubicBezTo>
                  <a:pt x="3723" y="1866"/>
                  <a:pt x="3728" y="1866"/>
                  <a:pt x="3733" y="1866"/>
                </a:cubicBezTo>
                <a:cubicBezTo>
                  <a:pt x="3885" y="1866"/>
                  <a:pt x="4028" y="1742"/>
                  <a:pt x="4067" y="1599"/>
                </a:cubicBezTo>
                <a:cubicBezTo>
                  <a:pt x="4114" y="1433"/>
                  <a:pt x="4032" y="1285"/>
                  <a:pt x="3901" y="1190"/>
                </a:cubicBezTo>
                <a:cubicBezTo>
                  <a:pt x="3757" y="1084"/>
                  <a:pt x="3625" y="1007"/>
                  <a:pt x="3454" y="954"/>
                </a:cubicBezTo>
                <a:cubicBezTo>
                  <a:pt x="3307" y="909"/>
                  <a:pt x="3158" y="863"/>
                  <a:pt x="3010" y="816"/>
                </a:cubicBezTo>
                <a:cubicBezTo>
                  <a:pt x="2723" y="729"/>
                  <a:pt x="2437" y="641"/>
                  <a:pt x="2152" y="552"/>
                </a:cubicBezTo>
                <a:cubicBezTo>
                  <a:pt x="1568" y="372"/>
                  <a:pt x="986" y="191"/>
                  <a:pt x="402" y="12"/>
                </a:cubicBezTo>
                <a:cubicBezTo>
                  <a:pt x="377" y="4"/>
                  <a:pt x="352" y="1"/>
                  <a:pt x="32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0" name="Google Shape;1170;p23"/>
          <p:cNvSpPr/>
          <p:nvPr/>
        </p:nvSpPr>
        <p:spPr>
          <a:xfrm>
            <a:off x="4850280" y="4766225"/>
            <a:ext cx="98040" cy="39850"/>
          </a:xfrm>
          <a:custGeom>
            <a:avLst/>
            <a:gdLst/>
            <a:ahLst/>
            <a:cxnLst/>
            <a:rect l="l" t="t" r="r" b="b"/>
            <a:pathLst>
              <a:path w="2477" h="1594" extrusionOk="0">
                <a:moveTo>
                  <a:pt x="351" y="0"/>
                </a:moveTo>
                <a:cubicBezTo>
                  <a:pt x="242" y="0"/>
                  <a:pt x="136" y="49"/>
                  <a:pt x="82" y="152"/>
                </a:cubicBezTo>
                <a:cubicBezTo>
                  <a:pt x="0" y="307"/>
                  <a:pt x="47" y="488"/>
                  <a:pt x="196" y="583"/>
                </a:cubicBezTo>
                <a:cubicBezTo>
                  <a:pt x="475" y="760"/>
                  <a:pt x="756" y="935"/>
                  <a:pt x="1037" y="1112"/>
                </a:cubicBezTo>
                <a:lnTo>
                  <a:pt x="1449" y="1372"/>
                </a:lnTo>
                <a:cubicBezTo>
                  <a:pt x="1534" y="1426"/>
                  <a:pt x="1618" y="1487"/>
                  <a:pt x="1713" y="1519"/>
                </a:cubicBezTo>
                <a:cubicBezTo>
                  <a:pt x="1796" y="1545"/>
                  <a:pt x="1883" y="1562"/>
                  <a:pt x="1966" y="1584"/>
                </a:cubicBezTo>
                <a:cubicBezTo>
                  <a:pt x="1993" y="1591"/>
                  <a:pt x="2020" y="1594"/>
                  <a:pt x="2045" y="1594"/>
                </a:cubicBezTo>
                <a:cubicBezTo>
                  <a:pt x="2306" y="1594"/>
                  <a:pt x="2477" y="1262"/>
                  <a:pt x="2272" y="1057"/>
                </a:cubicBezTo>
                <a:cubicBezTo>
                  <a:pt x="2211" y="996"/>
                  <a:pt x="2153" y="930"/>
                  <a:pt x="2089" y="873"/>
                </a:cubicBezTo>
                <a:cubicBezTo>
                  <a:pt x="2014" y="805"/>
                  <a:pt x="1921" y="766"/>
                  <a:pt x="1832" y="719"/>
                </a:cubicBezTo>
                <a:cubicBezTo>
                  <a:pt x="1686" y="645"/>
                  <a:pt x="1542" y="569"/>
                  <a:pt x="1397" y="495"/>
                </a:cubicBezTo>
                <a:cubicBezTo>
                  <a:pt x="1102" y="343"/>
                  <a:pt x="807" y="191"/>
                  <a:pt x="513" y="39"/>
                </a:cubicBezTo>
                <a:cubicBezTo>
                  <a:pt x="463" y="13"/>
                  <a:pt x="407" y="0"/>
                  <a:pt x="35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1" name="Google Shape;1171;p23"/>
          <p:cNvSpPr/>
          <p:nvPr/>
        </p:nvSpPr>
        <p:spPr>
          <a:xfrm>
            <a:off x="5009633" y="4722975"/>
            <a:ext cx="128635" cy="48525"/>
          </a:xfrm>
          <a:custGeom>
            <a:avLst/>
            <a:gdLst/>
            <a:ahLst/>
            <a:cxnLst/>
            <a:rect l="l" t="t" r="r" b="b"/>
            <a:pathLst>
              <a:path w="3250" h="1941" extrusionOk="0">
                <a:moveTo>
                  <a:pt x="421" y="0"/>
                </a:moveTo>
                <a:cubicBezTo>
                  <a:pt x="290" y="0"/>
                  <a:pt x="163" y="57"/>
                  <a:pt x="95" y="186"/>
                </a:cubicBezTo>
                <a:cubicBezTo>
                  <a:pt x="1" y="363"/>
                  <a:pt x="42" y="615"/>
                  <a:pt x="234" y="714"/>
                </a:cubicBezTo>
                <a:cubicBezTo>
                  <a:pt x="641" y="927"/>
                  <a:pt x="1048" y="1139"/>
                  <a:pt x="1455" y="1350"/>
                </a:cubicBezTo>
                <a:cubicBezTo>
                  <a:pt x="1655" y="1454"/>
                  <a:pt x="1855" y="1559"/>
                  <a:pt x="2056" y="1663"/>
                </a:cubicBezTo>
                <a:cubicBezTo>
                  <a:pt x="2156" y="1714"/>
                  <a:pt x="2256" y="1767"/>
                  <a:pt x="2356" y="1819"/>
                </a:cubicBezTo>
                <a:cubicBezTo>
                  <a:pt x="2490" y="1888"/>
                  <a:pt x="2614" y="1910"/>
                  <a:pt x="2760" y="1934"/>
                </a:cubicBezTo>
                <a:cubicBezTo>
                  <a:pt x="2789" y="1939"/>
                  <a:pt x="2818" y="1941"/>
                  <a:pt x="2846" y="1941"/>
                </a:cubicBezTo>
                <a:cubicBezTo>
                  <a:pt x="2976" y="1941"/>
                  <a:pt x="3098" y="1890"/>
                  <a:pt x="3169" y="1767"/>
                </a:cubicBezTo>
                <a:cubicBezTo>
                  <a:pt x="3250" y="1630"/>
                  <a:pt x="3229" y="1438"/>
                  <a:pt x="3113" y="1327"/>
                </a:cubicBezTo>
                <a:cubicBezTo>
                  <a:pt x="3019" y="1238"/>
                  <a:pt x="2931" y="1142"/>
                  <a:pt x="2815" y="1079"/>
                </a:cubicBezTo>
                <a:cubicBezTo>
                  <a:pt x="2716" y="1026"/>
                  <a:pt x="2611" y="983"/>
                  <a:pt x="2509" y="935"/>
                </a:cubicBezTo>
                <a:cubicBezTo>
                  <a:pt x="2297" y="835"/>
                  <a:pt x="2085" y="735"/>
                  <a:pt x="1874" y="635"/>
                </a:cubicBezTo>
                <a:cubicBezTo>
                  <a:pt x="1457" y="440"/>
                  <a:pt x="1041" y="243"/>
                  <a:pt x="625" y="47"/>
                </a:cubicBezTo>
                <a:cubicBezTo>
                  <a:pt x="561" y="16"/>
                  <a:pt x="490" y="0"/>
                  <a:pt x="42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2" name="Google Shape;1172;p23"/>
          <p:cNvSpPr/>
          <p:nvPr/>
        </p:nvSpPr>
        <p:spPr>
          <a:xfrm>
            <a:off x="5360755" y="4803725"/>
            <a:ext cx="105124" cy="44900"/>
          </a:xfrm>
          <a:custGeom>
            <a:avLst/>
            <a:gdLst/>
            <a:ahLst/>
            <a:cxnLst/>
            <a:rect l="l" t="t" r="r" b="b"/>
            <a:pathLst>
              <a:path w="2656" h="1796" extrusionOk="0">
                <a:moveTo>
                  <a:pt x="300" y="1"/>
                </a:moveTo>
                <a:cubicBezTo>
                  <a:pt x="184" y="1"/>
                  <a:pt x="73" y="81"/>
                  <a:pt x="41" y="196"/>
                </a:cubicBezTo>
                <a:cubicBezTo>
                  <a:pt x="1" y="346"/>
                  <a:pt x="92" y="472"/>
                  <a:pt x="228" y="523"/>
                </a:cubicBezTo>
                <a:cubicBezTo>
                  <a:pt x="552" y="648"/>
                  <a:pt x="892" y="832"/>
                  <a:pt x="1193" y="1041"/>
                </a:cubicBezTo>
                <a:cubicBezTo>
                  <a:pt x="1228" y="1065"/>
                  <a:pt x="1263" y="1091"/>
                  <a:pt x="1299" y="1117"/>
                </a:cubicBezTo>
                <a:cubicBezTo>
                  <a:pt x="1320" y="1132"/>
                  <a:pt x="1341" y="1147"/>
                  <a:pt x="1362" y="1163"/>
                </a:cubicBezTo>
                <a:lnTo>
                  <a:pt x="1362" y="1163"/>
                </a:lnTo>
                <a:cubicBezTo>
                  <a:pt x="1361" y="1162"/>
                  <a:pt x="1360" y="1162"/>
                  <a:pt x="1360" y="1162"/>
                </a:cubicBezTo>
                <a:lnTo>
                  <a:pt x="1360" y="1162"/>
                </a:lnTo>
                <a:cubicBezTo>
                  <a:pt x="1360" y="1162"/>
                  <a:pt x="1363" y="1165"/>
                  <a:pt x="1373" y="1173"/>
                </a:cubicBezTo>
                <a:cubicBezTo>
                  <a:pt x="1445" y="1230"/>
                  <a:pt x="1515" y="1289"/>
                  <a:pt x="1583" y="1350"/>
                </a:cubicBezTo>
                <a:cubicBezTo>
                  <a:pt x="1671" y="1428"/>
                  <a:pt x="1752" y="1515"/>
                  <a:pt x="1847" y="1583"/>
                </a:cubicBezTo>
                <a:cubicBezTo>
                  <a:pt x="1924" y="1638"/>
                  <a:pt x="2004" y="1689"/>
                  <a:pt x="2081" y="1745"/>
                </a:cubicBezTo>
                <a:cubicBezTo>
                  <a:pt x="2129" y="1780"/>
                  <a:pt x="2180" y="1795"/>
                  <a:pt x="2231" y="1795"/>
                </a:cubicBezTo>
                <a:cubicBezTo>
                  <a:pt x="2449" y="1795"/>
                  <a:pt x="2656" y="1518"/>
                  <a:pt x="2511" y="1314"/>
                </a:cubicBezTo>
                <a:cubicBezTo>
                  <a:pt x="2445" y="1222"/>
                  <a:pt x="2378" y="1129"/>
                  <a:pt x="2305" y="1041"/>
                </a:cubicBezTo>
                <a:cubicBezTo>
                  <a:pt x="2228" y="948"/>
                  <a:pt x="2118" y="880"/>
                  <a:pt x="2022" y="809"/>
                </a:cubicBezTo>
                <a:cubicBezTo>
                  <a:pt x="1860" y="689"/>
                  <a:pt x="1693" y="582"/>
                  <a:pt x="1518" y="484"/>
                </a:cubicBezTo>
                <a:cubicBezTo>
                  <a:pt x="1157" y="280"/>
                  <a:pt x="769" y="121"/>
                  <a:pt x="368" y="10"/>
                </a:cubicBezTo>
                <a:cubicBezTo>
                  <a:pt x="346" y="4"/>
                  <a:pt x="323" y="1"/>
                  <a:pt x="30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3" name="Google Shape;1173;p23"/>
          <p:cNvSpPr/>
          <p:nvPr/>
        </p:nvSpPr>
        <p:spPr>
          <a:xfrm>
            <a:off x="2741650" y="4741375"/>
            <a:ext cx="143319" cy="82175"/>
          </a:xfrm>
          <a:custGeom>
            <a:avLst/>
            <a:gdLst/>
            <a:ahLst/>
            <a:cxnLst/>
            <a:rect l="l" t="t" r="r" b="b"/>
            <a:pathLst>
              <a:path w="3621" h="3287" extrusionOk="0">
                <a:moveTo>
                  <a:pt x="361" y="1"/>
                </a:moveTo>
                <a:cubicBezTo>
                  <a:pt x="321" y="1"/>
                  <a:pt x="280" y="9"/>
                  <a:pt x="239" y="27"/>
                </a:cubicBezTo>
                <a:cubicBezTo>
                  <a:pt x="109" y="85"/>
                  <a:pt x="0" y="249"/>
                  <a:pt x="57" y="398"/>
                </a:cubicBezTo>
                <a:cubicBezTo>
                  <a:pt x="321" y="1073"/>
                  <a:pt x="687" y="1725"/>
                  <a:pt x="1220" y="2225"/>
                </a:cubicBezTo>
                <a:cubicBezTo>
                  <a:pt x="1488" y="2476"/>
                  <a:pt x="1781" y="2706"/>
                  <a:pt x="2090" y="2906"/>
                </a:cubicBezTo>
                <a:cubicBezTo>
                  <a:pt x="2237" y="3003"/>
                  <a:pt x="2389" y="3093"/>
                  <a:pt x="2546" y="3173"/>
                </a:cubicBezTo>
                <a:cubicBezTo>
                  <a:pt x="2673" y="3238"/>
                  <a:pt x="2796" y="3287"/>
                  <a:pt x="2927" y="3287"/>
                </a:cubicBezTo>
                <a:cubicBezTo>
                  <a:pt x="2984" y="3287"/>
                  <a:pt x="3042" y="3278"/>
                  <a:pt x="3102" y="3258"/>
                </a:cubicBezTo>
                <a:cubicBezTo>
                  <a:pt x="3168" y="3237"/>
                  <a:pt x="3233" y="3208"/>
                  <a:pt x="3298" y="3181"/>
                </a:cubicBezTo>
                <a:cubicBezTo>
                  <a:pt x="3529" y="3083"/>
                  <a:pt x="3620" y="2882"/>
                  <a:pt x="3515" y="2647"/>
                </a:cubicBezTo>
                <a:cubicBezTo>
                  <a:pt x="3509" y="2635"/>
                  <a:pt x="3500" y="2619"/>
                  <a:pt x="3492" y="2603"/>
                </a:cubicBezTo>
                <a:lnTo>
                  <a:pt x="3492" y="2603"/>
                </a:lnTo>
                <a:cubicBezTo>
                  <a:pt x="3492" y="2600"/>
                  <a:pt x="3489" y="2591"/>
                  <a:pt x="3481" y="2570"/>
                </a:cubicBezTo>
                <a:cubicBezTo>
                  <a:pt x="3406" y="2385"/>
                  <a:pt x="3311" y="2255"/>
                  <a:pt x="3128" y="2176"/>
                </a:cubicBezTo>
                <a:cubicBezTo>
                  <a:pt x="2980" y="2111"/>
                  <a:pt x="2834" y="2042"/>
                  <a:pt x="2692" y="1965"/>
                </a:cubicBezTo>
                <a:cubicBezTo>
                  <a:pt x="2551" y="1888"/>
                  <a:pt x="2411" y="1805"/>
                  <a:pt x="2277" y="1716"/>
                </a:cubicBezTo>
                <a:cubicBezTo>
                  <a:pt x="2210" y="1671"/>
                  <a:pt x="2144" y="1625"/>
                  <a:pt x="2079" y="1578"/>
                </a:cubicBezTo>
                <a:cubicBezTo>
                  <a:pt x="2049" y="1556"/>
                  <a:pt x="2021" y="1534"/>
                  <a:pt x="1991" y="1512"/>
                </a:cubicBezTo>
                <a:lnTo>
                  <a:pt x="1991" y="1512"/>
                </a:lnTo>
                <a:cubicBezTo>
                  <a:pt x="2018" y="1532"/>
                  <a:pt x="2028" y="1539"/>
                  <a:pt x="2028" y="1539"/>
                </a:cubicBezTo>
                <a:cubicBezTo>
                  <a:pt x="2029" y="1539"/>
                  <a:pt x="1966" y="1492"/>
                  <a:pt x="1958" y="1486"/>
                </a:cubicBezTo>
                <a:cubicBezTo>
                  <a:pt x="1471" y="1091"/>
                  <a:pt x="994" y="668"/>
                  <a:pt x="633" y="155"/>
                </a:cubicBezTo>
                <a:cubicBezTo>
                  <a:pt x="567" y="62"/>
                  <a:pt x="468" y="1"/>
                  <a:pt x="36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4" name="Google Shape;1174;p23"/>
          <p:cNvSpPr/>
          <p:nvPr/>
        </p:nvSpPr>
        <p:spPr>
          <a:xfrm>
            <a:off x="3416186" y="4805100"/>
            <a:ext cx="107539" cy="193150"/>
          </a:xfrm>
          <a:custGeom>
            <a:avLst/>
            <a:gdLst/>
            <a:ahLst/>
            <a:cxnLst/>
            <a:rect l="l" t="t" r="r" b="b"/>
            <a:pathLst>
              <a:path w="2717" h="7726" extrusionOk="0">
                <a:moveTo>
                  <a:pt x="2433" y="1"/>
                </a:moveTo>
                <a:cubicBezTo>
                  <a:pt x="2339" y="1"/>
                  <a:pt x="2246" y="53"/>
                  <a:pt x="2209" y="172"/>
                </a:cubicBezTo>
                <a:cubicBezTo>
                  <a:pt x="1829" y="1375"/>
                  <a:pt x="1449" y="2579"/>
                  <a:pt x="1070" y="3783"/>
                </a:cubicBezTo>
                <a:cubicBezTo>
                  <a:pt x="888" y="4363"/>
                  <a:pt x="705" y="4943"/>
                  <a:pt x="522" y="5523"/>
                </a:cubicBezTo>
                <a:cubicBezTo>
                  <a:pt x="424" y="5834"/>
                  <a:pt x="325" y="6147"/>
                  <a:pt x="226" y="6459"/>
                </a:cubicBezTo>
                <a:cubicBezTo>
                  <a:pt x="126" y="6778"/>
                  <a:pt x="0" y="7056"/>
                  <a:pt x="88" y="7392"/>
                </a:cubicBezTo>
                <a:cubicBezTo>
                  <a:pt x="144" y="7604"/>
                  <a:pt x="338" y="7726"/>
                  <a:pt x="535" y="7726"/>
                </a:cubicBezTo>
                <a:cubicBezTo>
                  <a:pt x="651" y="7726"/>
                  <a:pt x="767" y="7684"/>
                  <a:pt x="856" y="7595"/>
                </a:cubicBezTo>
                <a:cubicBezTo>
                  <a:pt x="1100" y="7353"/>
                  <a:pt x="1130" y="7051"/>
                  <a:pt x="1204" y="6729"/>
                </a:cubicBezTo>
                <a:cubicBezTo>
                  <a:pt x="1277" y="6409"/>
                  <a:pt x="1349" y="6090"/>
                  <a:pt x="1423" y="5771"/>
                </a:cubicBezTo>
                <a:cubicBezTo>
                  <a:pt x="1558" y="5178"/>
                  <a:pt x="1695" y="4585"/>
                  <a:pt x="1830" y="3993"/>
                </a:cubicBezTo>
                <a:lnTo>
                  <a:pt x="2675" y="300"/>
                </a:lnTo>
                <a:cubicBezTo>
                  <a:pt x="2717" y="118"/>
                  <a:pt x="2574" y="1"/>
                  <a:pt x="243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5" name="Google Shape;1175;p23"/>
          <p:cNvSpPr/>
          <p:nvPr/>
        </p:nvSpPr>
        <p:spPr>
          <a:xfrm>
            <a:off x="5138274" y="5001075"/>
            <a:ext cx="86799" cy="64350"/>
          </a:xfrm>
          <a:custGeom>
            <a:avLst/>
            <a:gdLst/>
            <a:ahLst/>
            <a:cxnLst/>
            <a:rect l="l" t="t" r="r" b="b"/>
            <a:pathLst>
              <a:path w="2193" h="2574" extrusionOk="0">
                <a:moveTo>
                  <a:pt x="1819" y="1"/>
                </a:moveTo>
                <a:cubicBezTo>
                  <a:pt x="1740" y="1"/>
                  <a:pt x="1661" y="29"/>
                  <a:pt x="1609" y="91"/>
                </a:cubicBezTo>
                <a:cubicBezTo>
                  <a:pt x="1334" y="419"/>
                  <a:pt x="1061" y="747"/>
                  <a:pt x="786" y="1074"/>
                </a:cubicBezTo>
                <a:cubicBezTo>
                  <a:pt x="653" y="1232"/>
                  <a:pt x="521" y="1392"/>
                  <a:pt x="388" y="1551"/>
                </a:cubicBezTo>
                <a:cubicBezTo>
                  <a:pt x="318" y="1633"/>
                  <a:pt x="250" y="1715"/>
                  <a:pt x="182" y="1797"/>
                </a:cubicBezTo>
                <a:cubicBezTo>
                  <a:pt x="116" y="1876"/>
                  <a:pt x="49" y="1949"/>
                  <a:pt x="24" y="2053"/>
                </a:cubicBezTo>
                <a:cubicBezTo>
                  <a:pt x="1" y="2146"/>
                  <a:pt x="11" y="2232"/>
                  <a:pt x="28" y="2325"/>
                </a:cubicBezTo>
                <a:cubicBezTo>
                  <a:pt x="53" y="2456"/>
                  <a:pt x="204" y="2574"/>
                  <a:pt x="339" y="2574"/>
                </a:cubicBezTo>
                <a:cubicBezTo>
                  <a:pt x="345" y="2574"/>
                  <a:pt x="350" y="2573"/>
                  <a:pt x="355" y="2573"/>
                </a:cubicBezTo>
                <a:cubicBezTo>
                  <a:pt x="442" y="2567"/>
                  <a:pt x="521" y="2556"/>
                  <a:pt x="600" y="2516"/>
                </a:cubicBezTo>
                <a:cubicBezTo>
                  <a:pt x="694" y="2468"/>
                  <a:pt x="752" y="2389"/>
                  <a:pt x="810" y="2306"/>
                </a:cubicBezTo>
                <a:lnTo>
                  <a:pt x="996" y="2043"/>
                </a:lnTo>
                <a:lnTo>
                  <a:pt x="1365" y="1519"/>
                </a:lnTo>
                <a:cubicBezTo>
                  <a:pt x="1610" y="1170"/>
                  <a:pt x="1857" y="821"/>
                  <a:pt x="2102" y="472"/>
                </a:cubicBezTo>
                <a:cubicBezTo>
                  <a:pt x="2193" y="344"/>
                  <a:pt x="2136" y="156"/>
                  <a:pt x="2022" y="66"/>
                </a:cubicBezTo>
                <a:cubicBezTo>
                  <a:pt x="1967" y="24"/>
                  <a:pt x="1892" y="1"/>
                  <a:pt x="181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6" name="Google Shape;1176;p23"/>
          <p:cNvSpPr/>
          <p:nvPr/>
        </p:nvSpPr>
        <p:spPr>
          <a:xfrm>
            <a:off x="2772529" y="4978100"/>
            <a:ext cx="81574" cy="62325"/>
          </a:xfrm>
          <a:custGeom>
            <a:avLst/>
            <a:gdLst/>
            <a:ahLst/>
            <a:cxnLst/>
            <a:rect l="l" t="t" r="r" b="b"/>
            <a:pathLst>
              <a:path w="2061" h="2493" extrusionOk="0">
                <a:moveTo>
                  <a:pt x="1384" y="1237"/>
                </a:moveTo>
                <a:cubicBezTo>
                  <a:pt x="1384" y="1237"/>
                  <a:pt x="1370" y="1256"/>
                  <a:pt x="1360" y="1269"/>
                </a:cubicBezTo>
                <a:lnTo>
                  <a:pt x="1360" y="1269"/>
                </a:lnTo>
                <a:cubicBezTo>
                  <a:pt x="1363" y="1265"/>
                  <a:pt x="1367" y="1260"/>
                  <a:pt x="1370" y="1255"/>
                </a:cubicBezTo>
                <a:cubicBezTo>
                  <a:pt x="1380" y="1242"/>
                  <a:pt x="1384" y="1237"/>
                  <a:pt x="1384" y="1237"/>
                </a:cubicBezTo>
                <a:close/>
                <a:moveTo>
                  <a:pt x="1594" y="1"/>
                </a:moveTo>
                <a:cubicBezTo>
                  <a:pt x="1527" y="1"/>
                  <a:pt x="1461" y="19"/>
                  <a:pt x="1405" y="61"/>
                </a:cubicBezTo>
                <a:lnTo>
                  <a:pt x="1407" y="62"/>
                </a:lnTo>
                <a:cubicBezTo>
                  <a:pt x="1066" y="318"/>
                  <a:pt x="774" y="606"/>
                  <a:pt x="515" y="945"/>
                </a:cubicBezTo>
                <a:cubicBezTo>
                  <a:pt x="407" y="1087"/>
                  <a:pt x="308" y="1235"/>
                  <a:pt x="220" y="1390"/>
                </a:cubicBezTo>
                <a:cubicBezTo>
                  <a:pt x="160" y="1494"/>
                  <a:pt x="95" y="1605"/>
                  <a:pt x="70" y="1722"/>
                </a:cubicBezTo>
                <a:cubicBezTo>
                  <a:pt x="50" y="1815"/>
                  <a:pt x="34" y="1910"/>
                  <a:pt x="21" y="2006"/>
                </a:cubicBezTo>
                <a:cubicBezTo>
                  <a:pt x="6" y="2108"/>
                  <a:pt x="0" y="2211"/>
                  <a:pt x="60" y="2303"/>
                </a:cubicBezTo>
                <a:cubicBezTo>
                  <a:pt x="106" y="2375"/>
                  <a:pt x="166" y="2428"/>
                  <a:pt x="246" y="2462"/>
                </a:cubicBezTo>
                <a:cubicBezTo>
                  <a:pt x="295" y="2483"/>
                  <a:pt x="345" y="2492"/>
                  <a:pt x="394" y="2492"/>
                </a:cubicBezTo>
                <a:cubicBezTo>
                  <a:pt x="527" y="2492"/>
                  <a:pt x="653" y="2423"/>
                  <a:pt x="729" y="2303"/>
                </a:cubicBezTo>
                <a:cubicBezTo>
                  <a:pt x="775" y="2230"/>
                  <a:pt x="823" y="2159"/>
                  <a:pt x="874" y="2090"/>
                </a:cubicBezTo>
                <a:cubicBezTo>
                  <a:pt x="927" y="2018"/>
                  <a:pt x="959" y="1941"/>
                  <a:pt x="998" y="1861"/>
                </a:cubicBezTo>
                <a:cubicBezTo>
                  <a:pt x="1075" y="1706"/>
                  <a:pt x="1162" y="1555"/>
                  <a:pt x="1259" y="1411"/>
                </a:cubicBezTo>
                <a:cubicBezTo>
                  <a:pt x="1282" y="1377"/>
                  <a:pt x="1306" y="1344"/>
                  <a:pt x="1330" y="1311"/>
                </a:cubicBezTo>
                <a:cubicBezTo>
                  <a:pt x="1339" y="1298"/>
                  <a:pt x="1348" y="1286"/>
                  <a:pt x="1357" y="1273"/>
                </a:cubicBezTo>
                <a:lnTo>
                  <a:pt x="1357" y="1273"/>
                </a:lnTo>
                <a:cubicBezTo>
                  <a:pt x="1413" y="1210"/>
                  <a:pt x="1463" y="1141"/>
                  <a:pt x="1520" y="1078"/>
                </a:cubicBezTo>
                <a:cubicBezTo>
                  <a:pt x="1640" y="946"/>
                  <a:pt x="1768" y="821"/>
                  <a:pt x="1905" y="706"/>
                </a:cubicBezTo>
                <a:cubicBezTo>
                  <a:pt x="2061" y="575"/>
                  <a:pt x="2052" y="317"/>
                  <a:pt x="1936" y="167"/>
                </a:cubicBezTo>
                <a:cubicBezTo>
                  <a:pt x="1861" y="70"/>
                  <a:pt x="1725" y="1"/>
                  <a:pt x="159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7" name="Google Shape;1177;p23"/>
          <p:cNvSpPr/>
          <p:nvPr/>
        </p:nvSpPr>
        <p:spPr>
          <a:xfrm>
            <a:off x="4054931" y="4953100"/>
            <a:ext cx="134216" cy="112325"/>
          </a:xfrm>
          <a:custGeom>
            <a:avLst/>
            <a:gdLst/>
            <a:ahLst/>
            <a:cxnLst/>
            <a:rect l="l" t="t" r="r" b="b"/>
            <a:pathLst>
              <a:path w="3391" h="4493" extrusionOk="0">
                <a:moveTo>
                  <a:pt x="562" y="1"/>
                </a:moveTo>
                <a:cubicBezTo>
                  <a:pt x="498" y="1"/>
                  <a:pt x="435" y="13"/>
                  <a:pt x="375" y="39"/>
                </a:cubicBezTo>
                <a:cubicBezTo>
                  <a:pt x="178" y="126"/>
                  <a:pt x="1" y="385"/>
                  <a:pt x="95" y="610"/>
                </a:cubicBezTo>
                <a:lnTo>
                  <a:pt x="95" y="609"/>
                </a:lnTo>
                <a:cubicBezTo>
                  <a:pt x="375" y="1282"/>
                  <a:pt x="683" y="1941"/>
                  <a:pt x="1032" y="2581"/>
                </a:cubicBezTo>
                <a:cubicBezTo>
                  <a:pt x="1197" y="2880"/>
                  <a:pt x="1369" y="3176"/>
                  <a:pt x="1549" y="3466"/>
                </a:cubicBezTo>
                <a:cubicBezTo>
                  <a:pt x="1642" y="3616"/>
                  <a:pt x="1737" y="3763"/>
                  <a:pt x="1843" y="3903"/>
                </a:cubicBezTo>
                <a:cubicBezTo>
                  <a:pt x="1950" y="4048"/>
                  <a:pt x="2037" y="4152"/>
                  <a:pt x="2186" y="4260"/>
                </a:cubicBezTo>
                <a:cubicBezTo>
                  <a:pt x="2256" y="4311"/>
                  <a:pt x="2328" y="4360"/>
                  <a:pt x="2398" y="4409"/>
                </a:cubicBezTo>
                <a:cubicBezTo>
                  <a:pt x="2482" y="4467"/>
                  <a:pt x="2576" y="4493"/>
                  <a:pt x="2670" y="4493"/>
                </a:cubicBezTo>
                <a:cubicBezTo>
                  <a:pt x="3027" y="4493"/>
                  <a:pt x="3390" y="4123"/>
                  <a:pt x="3252" y="3753"/>
                </a:cubicBezTo>
                <a:cubicBezTo>
                  <a:pt x="3182" y="3570"/>
                  <a:pt x="3129" y="3379"/>
                  <a:pt x="3013" y="3219"/>
                </a:cubicBezTo>
                <a:cubicBezTo>
                  <a:pt x="2887" y="3047"/>
                  <a:pt x="2755" y="2883"/>
                  <a:pt x="2622" y="2715"/>
                </a:cubicBezTo>
                <a:cubicBezTo>
                  <a:pt x="2596" y="2683"/>
                  <a:pt x="2572" y="2651"/>
                  <a:pt x="2546" y="2619"/>
                </a:cubicBezTo>
                <a:cubicBezTo>
                  <a:pt x="2540" y="2612"/>
                  <a:pt x="2493" y="2550"/>
                  <a:pt x="2493" y="2550"/>
                </a:cubicBezTo>
                <a:lnTo>
                  <a:pt x="2493" y="2550"/>
                </a:lnTo>
                <a:cubicBezTo>
                  <a:pt x="2493" y="2550"/>
                  <a:pt x="2495" y="2554"/>
                  <a:pt x="2502" y="2563"/>
                </a:cubicBezTo>
                <a:cubicBezTo>
                  <a:pt x="2509" y="2571"/>
                  <a:pt x="2511" y="2575"/>
                  <a:pt x="2511" y="2575"/>
                </a:cubicBezTo>
                <a:cubicBezTo>
                  <a:pt x="2511" y="2575"/>
                  <a:pt x="2463" y="2511"/>
                  <a:pt x="2457" y="2504"/>
                </a:cubicBezTo>
                <a:cubicBezTo>
                  <a:pt x="2433" y="2471"/>
                  <a:pt x="2407" y="2437"/>
                  <a:pt x="2383" y="2404"/>
                </a:cubicBezTo>
                <a:cubicBezTo>
                  <a:pt x="2276" y="2262"/>
                  <a:pt x="2173" y="2119"/>
                  <a:pt x="2070" y="1974"/>
                </a:cubicBezTo>
                <a:cubicBezTo>
                  <a:pt x="1676" y="1415"/>
                  <a:pt x="1312" y="835"/>
                  <a:pt x="979" y="237"/>
                </a:cubicBezTo>
                <a:cubicBezTo>
                  <a:pt x="895" y="86"/>
                  <a:pt x="728" y="1"/>
                  <a:pt x="56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8" name="Google Shape;1178;p23"/>
          <p:cNvSpPr/>
          <p:nvPr/>
        </p:nvSpPr>
        <p:spPr>
          <a:xfrm>
            <a:off x="2250333" y="4617250"/>
            <a:ext cx="213495" cy="69000"/>
          </a:xfrm>
          <a:custGeom>
            <a:avLst/>
            <a:gdLst/>
            <a:ahLst/>
            <a:cxnLst/>
            <a:rect l="l" t="t" r="r" b="b"/>
            <a:pathLst>
              <a:path w="5394" h="2760" extrusionOk="0">
                <a:moveTo>
                  <a:pt x="381" y="1"/>
                </a:moveTo>
                <a:cubicBezTo>
                  <a:pt x="154" y="1"/>
                  <a:pt x="1" y="316"/>
                  <a:pt x="244" y="442"/>
                </a:cubicBezTo>
                <a:cubicBezTo>
                  <a:pt x="1775" y="1229"/>
                  <a:pt x="3286" y="2082"/>
                  <a:pt x="4878" y="2737"/>
                </a:cubicBezTo>
                <a:cubicBezTo>
                  <a:pt x="4914" y="2752"/>
                  <a:pt x="4949" y="2759"/>
                  <a:pt x="4982" y="2759"/>
                </a:cubicBezTo>
                <a:cubicBezTo>
                  <a:pt x="5250" y="2759"/>
                  <a:pt x="5393" y="2313"/>
                  <a:pt x="5119" y="2163"/>
                </a:cubicBezTo>
                <a:cubicBezTo>
                  <a:pt x="3632" y="1345"/>
                  <a:pt x="2039" y="714"/>
                  <a:pt x="489" y="24"/>
                </a:cubicBezTo>
                <a:cubicBezTo>
                  <a:pt x="452" y="8"/>
                  <a:pt x="416" y="1"/>
                  <a:pt x="38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9" name="Google Shape;1179;p23"/>
          <p:cNvSpPr/>
          <p:nvPr/>
        </p:nvSpPr>
        <p:spPr>
          <a:xfrm>
            <a:off x="2373746" y="4584650"/>
            <a:ext cx="85968" cy="40975"/>
          </a:xfrm>
          <a:custGeom>
            <a:avLst/>
            <a:gdLst/>
            <a:ahLst/>
            <a:cxnLst/>
            <a:rect l="l" t="t" r="r" b="b"/>
            <a:pathLst>
              <a:path w="2172" h="1639" extrusionOk="0">
                <a:moveTo>
                  <a:pt x="392" y="1"/>
                </a:moveTo>
                <a:cubicBezTo>
                  <a:pt x="272" y="1"/>
                  <a:pt x="149" y="62"/>
                  <a:pt x="93" y="168"/>
                </a:cubicBezTo>
                <a:cubicBezTo>
                  <a:pt x="0" y="344"/>
                  <a:pt x="61" y="520"/>
                  <a:pt x="214" y="631"/>
                </a:cubicBezTo>
                <a:lnTo>
                  <a:pt x="933" y="1156"/>
                </a:lnTo>
                <a:lnTo>
                  <a:pt x="1281" y="1410"/>
                </a:lnTo>
                <a:cubicBezTo>
                  <a:pt x="1365" y="1471"/>
                  <a:pt x="1437" y="1529"/>
                  <a:pt x="1537" y="1564"/>
                </a:cubicBezTo>
                <a:cubicBezTo>
                  <a:pt x="1606" y="1587"/>
                  <a:pt x="1675" y="1605"/>
                  <a:pt x="1745" y="1627"/>
                </a:cubicBezTo>
                <a:cubicBezTo>
                  <a:pt x="1770" y="1635"/>
                  <a:pt x="1797" y="1639"/>
                  <a:pt x="1824" y="1639"/>
                </a:cubicBezTo>
                <a:cubicBezTo>
                  <a:pt x="1934" y="1639"/>
                  <a:pt x="2049" y="1578"/>
                  <a:pt x="2100" y="1482"/>
                </a:cubicBezTo>
                <a:cubicBezTo>
                  <a:pt x="2171" y="1349"/>
                  <a:pt x="2142" y="1216"/>
                  <a:pt x="2051" y="1101"/>
                </a:cubicBezTo>
                <a:cubicBezTo>
                  <a:pt x="2004" y="1043"/>
                  <a:pt x="1961" y="979"/>
                  <a:pt x="1910" y="924"/>
                </a:cubicBezTo>
                <a:cubicBezTo>
                  <a:pt x="1844" y="853"/>
                  <a:pt x="1747" y="805"/>
                  <a:pt x="1666" y="752"/>
                </a:cubicBezTo>
                <a:cubicBezTo>
                  <a:pt x="1546" y="676"/>
                  <a:pt x="1425" y="599"/>
                  <a:pt x="1304" y="523"/>
                </a:cubicBezTo>
                <a:cubicBezTo>
                  <a:pt x="1055" y="364"/>
                  <a:pt x="806" y="205"/>
                  <a:pt x="556" y="46"/>
                </a:cubicBezTo>
                <a:cubicBezTo>
                  <a:pt x="507" y="15"/>
                  <a:pt x="450" y="1"/>
                  <a:pt x="39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0" name="Google Shape;1180;p23"/>
          <p:cNvSpPr/>
          <p:nvPr/>
        </p:nvSpPr>
        <p:spPr>
          <a:xfrm>
            <a:off x="6523680" y="4843500"/>
            <a:ext cx="169007" cy="37075"/>
          </a:xfrm>
          <a:custGeom>
            <a:avLst/>
            <a:gdLst/>
            <a:ahLst/>
            <a:cxnLst/>
            <a:rect l="l" t="t" r="r" b="b"/>
            <a:pathLst>
              <a:path w="4270" h="1483" extrusionOk="0">
                <a:moveTo>
                  <a:pt x="473" y="0"/>
                </a:moveTo>
                <a:cubicBezTo>
                  <a:pt x="179" y="0"/>
                  <a:pt x="1" y="396"/>
                  <a:pt x="224" y="623"/>
                </a:cubicBezTo>
                <a:cubicBezTo>
                  <a:pt x="449" y="850"/>
                  <a:pt x="714" y="1094"/>
                  <a:pt x="1011" y="1219"/>
                </a:cubicBezTo>
                <a:cubicBezTo>
                  <a:pt x="1334" y="1356"/>
                  <a:pt x="1682" y="1422"/>
                  <a:pt x="2029" y="1464"/>
                </a:cubicBezTo>
                <a:cubicBezTo>
                  <a:pt x="2132" y="1477"/>
                  <a:pt x="2234" y="1483"/>
                  <a:pt x="2335" y="1483"/>
                </a:cubicBezTo>
                <a:cubicBezTo>
                  <a:pt x="2558" y="1483"/>
                  <a:pt x="2777" y="1454"/>
                  <a:pt x="3002" y="1408"/>
                </a:cubicBezTo>
                <a:cubicBezTo>
                  <a:pt x="3153" y="1378"/>
                  <a:pt x="3301" y="1337"/>
                  <a:pt x="3446" y="1287"/>
                </a:cubicBezTo>
                <a:cubicBezTo>
                  <a:pt x="3650" y="1216"/>
                  <a:pt x="3809" y="1121"/>
                  <a:pt x="3969" y="975"/>
                </a:cubicBezTo>
                <a:cubicBezTo>
                  <a:pt x="4269" y="700"/>
                  <a:pt x="4028" y="196"/>
                  <a:pt x="3644" y="191"/>
                </a:cubicBezTo>
                <a:cubicBezTo>
                  <a:pt x="3634" y="191"/>
                  <a:pt x="3623" y="191"/>
                  <a:pt x="3613" y="191"/>
                </a:cubicBezTo>
                <a:cubicBezTo>
                  <a:pt x="3456" y="191"/>
                  <a:pt x="3313" y="208"/>
                  <a:pt x="3158" y="240"/>
                </a:cubicBezTo>
                <a:cubicBezTo>
                  <a:pt x="3104" y="251"/>
                  <a:pt x="3050" y="261"/>
                  <a:pt x="2995" y="269"/>
                </a:cubicBezTo>
                <a:lnTo>
                  <a:pt x="2995" y="269"/>
                </a:lnTo>
                <a:cubicBezTo>
                  <a:pt x="2996" y="269"/>
                  <a:pt x="2996" y="269"/>
                  <a:pt x="2994" y="269"/>
                </a:cubicBezTo>
                <a:cubicBezTo>
                  <a:pt x="2980" y="269"/>
                  <a:pt x="2866" y="280"/>
                  <a:pt x="2849" y="281"/>
                </a:cubicBezTo>
                <a:cubicBezTo>
                  <a:pt x="2719" y="290"/>
                  <a:pt x="2586" y="294"/>
                  <a:pt x="2452" y="294"/>
                </a:cubicBezTo>
                <a:cubicBezTo>
                  <a:pt x="2319" y="294"/>
                  <a:pt x="2186" y="290"/>
                  <a:pt x="2055" y="285"/>
                </a:cubicBezTo>
                <a:cubicBezTo>
                  <a:pt x="1995" y="282"/>
                  <a:pt x="1936" y="278"/>
                  <a:pt x="1876" y="273"/>
                </a:cubicBezTo>
                <a:cubicBezTo>
                  <a:pt x="1851" y="270"/>
                  <a:pt x="1825" y="267"/>
                  <a:pt x="1800" y="265"/>
                </a:cubicBezTo>
                <a:lnTo>
                  <a:pt x="1800" y="265"/>
                </a:lnTo>
                <a:cubicBezTo>
                  <a:pt x="1793" y="263"/>
                  <a:pt x="1785" y="262"/>
                  <a:pt x="1775" y="261"/>
                </a:cubicBezTo>
                <a:cubicBezTo>
                  <a:pt x="1639" y="235"/>
                  <a:pt x="1508" y="202"/>
                  <a:pt x="1373" y="171"/>
                </a:cubicBezTo>
                <a:cubicBezTo>
                  <a:pt x="1284" y="151"/>
                  <a:pt x="1193" y="143"/>
                  <a:pt x="1103" y="135"/>
                </a:cubicBezTo>
                <a:lnTo>
                  <a:pt x="1103" y="135"/>
                </a:lnTo>
                <a:cubicBezTo>
                  <a:pt x="1106" y="135"/>
                  <a:pt x="1108" y="135"/>
                  <a:pt x="1109" y="135"/>
                </a:cubicBezTo>
                <a:cubicBezTo>
                  <a:pt x="1122" y="135"/>
                  <a:pt x="982" y="116"/>
                  <a:pt x="967" y="113"/>
                </a:cubicBezTo>
                <a:cubicBezTo>
                  <a:pt x="835" y="88"/>
                  <a:pt x="705" y="55"/>
                  <a:pt x="577" y="16"/>
                </a:cubicBezTo>
                <a:cubicBezTo>
                  <a:pt x="541" y="5"/>
                  <a:pt x="507" y="0"/>
                  <a:pt x="47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1" name="Google Shape;1181;p23"/>
          <p:cNvSpPr/>
          <p:nvPr/>
        </p:nvSpPr>
        <p:spPr>
          <a:xfrm>
            <a:off x="6387086" y="4792800"/>
            <a:ext cx="105718" cy="17700"/>
          </a:xfrm>
          <a:custGeom>
            <a:avLst/>
            <a:gdLst/>
            <a:ahLst/>
            <a:cxnLst/>
            <a:rect l="l" t="t" r="r" b="b"/>
            <a:pathLst>
              <a:path w="2671" h="708" extrusionOk="0">
                <a:moveTo>
                  <a:pt x="1792" y="1"/>
                </a:moveTo>
                <a:cubicBezTo>
                  <a:pt x="1654" y="1"/>
                  <a:pt x="1519" y="9"/>
                  <a:pt x="1380" y="23"/>
                </a:cubicBezTo>
                <a:cubicBezTo>
                  <a:pt x="1017" y="57"/>
                  <a:pt x="654" y="91"/>
                  <a:pt x="290" y="125"/>
                </a:cubicBezTo>
                <a:cubicBezTo>
                  <a:pt x="134" y="140"/>
                  <a:pt x="0" y="248"/>
                  <a:pt x="0" y="416"/>
                </a:cubicBezTo>
                <a:cubicBezTo>
                  <a:pt x="0" y="550"/>
                  <a:pt x="120" y="708"/>
                  <a:pt x="265" y="708"/>
                </a:cubicBezTo>
                <a:cubicBezTo>
                  <a:pt x="273" y="708"/>
                  <a:pt x="281" y="707"/>
                  <a:pt x="290" y="706"/>
                </a:cubicBezTo>
                <a:cubicBezTo>
                  <a:pt x="661" y="659"/>
                  <a:pt x="1031" y="610"/>
                  <a:pt x="1402" y="562"/>
                </a:cubicBezTo>
                <a:cubicBezTo>
                  <a:pt x="1597" y="537"/>
                  <a:pt x="1785" y="508"/>
                  <a:pt x="1976" y="457"/>
                </a:cubicBezTo>
                <a:cubicBezTo>
                  <a:pt x="2154" y="408"/>
                  <a:pt x="2332" y="361"/>
                  <a:pt x="2509" y="312"/>
                </a:cubicBezTo>
                <a:cubicBezTo>
                  <a:pt x="2671" y="268"/>
                  <a:pt x="2633" y="34"/>
                  <a:pt x="2470" y="27"/>
                </a:cubicBezTo>
                <a:cubicBezTo>
                  <a:pt x="2286" y="19"/>
                  <a:pt x="2100" y="12"/>
                  <a:pt x="1915" y="3"/>
                </a:cubicBezTo>
                <a:cubicBezTo>
                  <a:pt x="1873" y="1"/>
                  <a:pt x="1832" y="1"/>
                  <a:pt x="179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2" name="Google Shape;1182;p23"/>
          <p:cNvSpPr/>
          <p:nvPr/>
        </p:nvSpPr>
        <p:spPr>
          <a:xfrm>
            <a:off x="6761442" y="4797675"/>
            <a:ext cx="69700" cy="18625"/>
          </a:xfrm>
          <a:custGeom>
            <a:avLst/>
            <a:gdLst/>
            <a:ahLst/>
            <a:cxnLst/>
            <a:rect l="l" t="t" r="r" b="b"/>
            <a:pathLst>
              <a:path w="1761" h="745" extrusionOk="0">
                <a:moveTo>
                  <a:pt x="297" y="0"/>
                </a:moveTo>
                <a:cubicBezTo>
                  <a:pt x="178" y="0"/>
                  <a:pt x="59" y="70"/>
                  <a:pt x="30" y="194"/>
                </a:cubicBezTo>
                <a:cubicBezTo>
                  <a:pt x="1" y="323"/>
                  <a:pt x="70" y="494"/>
                  <a:pt x="217" y="521"/>
                </a:cubicBezTo>
                <a:cubicBezTo>
                  <a:pt x="622" y="594"/>
                  <a:pt x="1029" y="666"/>
                  <a:pt x="1434" y="740"/>
                </a:cubicBezTo>
                <a:cubicBezTo>
                  <a:pt x="1452" y="743"/>
                  <a:pt x="1470" y="744"/>
                  <a:pt x="1488" y="744"/>
                </a:cubicBezTo>
                <a:cubicBezTo>
                  <a:pt x="1597" y="744"/>
                  <a:pt x="1706" y="687"/>
                  <a:pt x="1732" y="571"/>
                </a:cubicBezTo>
                <a:cubicBezTo>
                  <a:pt x="1760" y="449"/>
                  <a:pt x="1695" y="302"/>
                  <a:pt x="1564" y="273"/>
                </a:cubicBezTo>
                <a:cubicBezTo>
                  <a:pt x="1162" y="185"/>
                  <a:pt x="760" y="96"/>
                  <a:pt x="359" y="7"/>
                </a:cubicBezTo>
                <a:cubicBezTo>
                  <a:pt x="338" y="3"/>
                  <a:pt x="318" y="0"/>
                  <a:pt x="29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3" name="Google Shape;1183;p23"/>
          <p:cNvSpPr/>
          <p:nvPr/>
        </p:nvSpPr>
        <p:spPr>
          <a:xfrm>
            <a:off x="1915202" y="4850250"/>
            <a:ext cx="259170" cy="102850"/>
          </a:xfrm>
          <a:custGeom>
            <a:avLst/>
            <a:gdLst/>
            <a:ahLst/>
            <a:cxnLst/>
            <a:rect l="l" t="t" r="r" b="b"/>
            <a:pathLst>
              <a:path w="6548" h="4114" extrusionOk="0">
                <a:moveTo>
                  <a:pt x="396" y="1"/>
                </a:moveTo>
                <a:cubicBezTo>
                  <a:pt x="139" y="1"/>
                  <a:pt x="1" y="349"/>
                  <a:pt x="250" y="539"/>
                </a:cubicBezTo>
                <a:cubicBezTo>
                  <a:pt x="714" y="892"/>
                  <a:pt x="1169" y="1264"/>
                  <a:pt x="1659" y="1583"/>
                </a:cubicBezTo>
                <a:lnTo>
                  <a:pt x="3123" y="2531"/>
                </a:lnTo>
                <a:cubicBezTo>
                  <a:pt x="3610" y="2847"/>
                  <a:pt x="4093" y="3175"/>
                  <a:pt x="4587" y="3480"/>
                </a:cubicBezTo>
                <a:cubicBezTo>
                  <a:pt x="4817" y="3623"/>
                  <a:pt x="5058" y="3751"/>
                  <a:pt x="5300" y="3873"/>
                </a:cubicBezTo>
                <a:cubicBezTo>
                  <a:pt x="5576" y="4013"/>
                  <a:pt x="5874" y="4049"/>
                  <a:pt x="6177" y="4107"/>
                </a:cubicBezTo>
                <a:cubicBezTo>
                  <a:pt x="6197" y="4111"/>
                  <a:pt x="6217" y="4113"/>
                  <a:pt x="6236" y="4113"/>
                </a:cubicBezTo>
                <a:cubicBezTo>
                  <a:pt x="6447" y="4113"/>
                  <a:pt x="6548" y="3878"/>
                  <a:pt x="6412" y="3703"/>
                </a:cubicBezTo>
                <a:cubicBezTo>
                  <a:pt x="6219" y="3457"/>
                  <a:pt x="6052" y="3208"/>
                  <a:pt x="5796" y="3024"/>
                </a:cubicBezTo>
                <a:cubicBezTo>
                  <a:pt x="5575" y="2867"/>
                  <a:pt x="5353" y="2707"/>
                  <a:pt x="5122" y="2567"/>
                </a:cubicBezTo>
                <a:cubicBezTo>
                  <a:pt x="4625" y="2265"/>
                  <a:pt x="4116" y="1983"/>
                  <a:pt x="3614" y="1692"/>
                </a:cubicBezTo>
                <a:cubicBezTo>
                  <a:pt x="3111" y="1401"/>
                  <a:pt x="2608" y="1109"/>
                  <a:pt x="2106" y="817"/>
                </a:cubicBezTo>
                <a:cubicBezTo>
                  <a:pt x="1603" y="525"/>
                  <a:pt x="1067" y="290"/>
                  <a:pt x="544" y="37"/>
                </a:cubicBezTo>
                <a:cubicBezTo>
                  <a:pt x="492" y="12"/>
                  <a:pt x="442" y="1"/>
                  <a:pt x="39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4" name="Google Shape;1184;p23"/>
          <p:cNvSpPr/>
          <p:nvPr/>
        </p:nvSpPr>
        <p:spPr>
          <a:xfrm>
            <a:off x="2062403" y="4845800"/>
            <a:ext cx="101641" cy="38800"/>
          </a:xfrm>
          <a:custGeom>
            <a:avLst/>
            <a:gdLst/>
            <a:ahLst/>
            <a:cxnLst/>
            <a:rect l="l" t="t" r="r" b="b"/>
            <a:pathLst>
              <a:path w="2568" h="1552" extrusionOk="0">
                <a:moveTo>
                  <a:pt x="1476" y="658"/>
                </a:moveTo>
                <a:cubicBezTo>
                  <a:pt x="1477" y="658"/>
                  <a:pt x="1478" y="659"/>
                  <a:pt x="1480" y="659"/>
                </a:cubicBezTo>
                <a:cubicBezTo>
                  <a:pt x="1485" y="662"/>
                  <a:pt x="1487" y="663"/>
                  <a:pt x="1487" y="663"/>
                </a:cubicBezTo>
                <a:cubicBezTo>
                  <a:pt x="1487" y="663"/>
                  <a:pt x="1482" y="660"/>
                  <a:pt x="1476" y="658"/>
                </a:cubicBezTo>
                <a:close/>
                <a:moveTo>
                  <a:pt x="280" y="0"/>
                </a:moveTo>
                <a:cubicBezTo>
                  <a:pt x="217" y="0"/>
                  <a:pt x="156" y="23"/>
                  <a:pt x="104" y="75"/>
                </a:cubicBezTo>
                <a:cubicBezTo>
                  <a:pt x="3" y="176"/>
                  <a:pt x="0" y="350"/>
                  <a:pt x="104" y="451"/>
                </a:cubicBezTo>
                <a:lnTo>
                  <a:pt x="104" y="452"/>
                </a:lnTo>
                <a:cubicBezTo>
                  <a:pt x="387" y="725"/>
                  <a:pt x="703" y="969"/>
                  <a:pt x="1042" y="1172"/>
                </a:cubicBezTo>
                <a:cubicBezTo>
                  <a:pt x="1200" y="1267"/>
                  <a:pt x="1364" y="1353"/>
                  <a:pt x="1531" y="1428"/>
                </a:cubicBezTo>
                <a:cubicBezTo>
                  <a:pt x="1663" y="1488"/>
                  <a:pt x="1779" y="1535"/>
                  <a:pt x="1925" y="1543"/>
                </a:cubicBezTo>
                <a:cubicBezTo>
                  <a:pt x="2019" y="1549"/>
                  <a:pt x="2113" y="1552"/>
                  <a:pt x="2206" y="1552"/>
                </a:cubicBezTo>
                <a:cubicBezTo>
                  <a:pt x="2207" y="1552"/>
                  <a:pt x="2207" y="1552"/>
                  <a:pt x="2208" y="1552"/>
                </a:cubicBezTo>
                <a:cubicBezTo>
                  <a:pt x="2472" y="1552"/>
                  <a:pt x="2567" y="1189"/>
                  <a:pt x="2341" y="1056"/>
                </a:cubicBezTo>
                <a:cubicBezTo>
                  <a:pt x="2269" y="1013"/>
                  <a:pt x="2195" y="969"/>
                  <a:pt x="2124" y="923"/>
                </a:cubicBezTo>
                <a:cubicBezTo>
                  <a:pt x="2028" y="860"/>
                  <a:pt x="1929" y="820"/>
                  <a:pt x="1820" y="785"/>
                </a:cubicBezTo>
                <a:cubicBezTo>
                  <a:pt x="1737" y="758"/>
                  <a:pt x="1656" y="729"/>
                  <a:pt x="1575" y="698"/>
                </a:cubicBezTo>
                <a:cubicBezTo>
                  <a:pt x="1556" y="690"/>
                  <a:pt x="1535" y="683"/>
                  <a:pt x="1515" y="674"/>
                </a:cubicBezTo>
                <a:cubicBezTo>
                  <a:pt x="1512" y="672"/>
                  <a:pt x="1482" y="660"/>
                  <a:pt x="1475" y="657"/>
                </a:cubicBezTo>
                <a:lnTo>
                  <a:pt x="1475" y="657"/>
                </a:lnTo>
                <a:cubicBezTo>
                  <a:pt x="1463" y="652"/>
                  <a:pt x="1447" y="645"/>
                  <a:pt x="1444" y="643"/>
                </a:cubicBezTo>
                <a:cubicBezTo>
                  <a:pt x="1420" y="632"/>
                  <a:pt x="1394" y="621"/>
                  <a:pt x="1370" y="610"/>
                </a:cubicBezTo>
                <a:cubicBezTo>
                  <a:pt x="1057" y="465"/>
                  <a:pt x="742" y="280"/>
                  <a:pt x="480" y="75"/>
                </a:cubicBezTo>
                <a:cubicBezTo>
                  <a:pt x="420" y="28"/>
                  <a:pt x="349" y="0"/>
                  <a:pt x="28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5" name="Google Shape;1185;p23"/>
          <p:cNvSpPr/>
          <p:nvPr/>
        </p:nvSpPr>
        <p:spPr>
          <a:xfrm>
            <a:off x="1698022" y="4877525"/>
            <a:ext cx="139124" cy="38600"/>
          </a:xfrm>
          <a:custGeom>
            <a:avLst/>
            <a:gdLst/>
            <a:ahLst/>
            <a:cxnLst/>
            <a:rect l="l" t="t" r="r" b="b"/>
            <a:pathLst>
              <a:path w="3515" h="1544" extrusionOk="0">
                <a:moveTo>
                  <a:pt x="290" y="0"/>
                </a:moveTo>
                <a:cubicBezTo>
                  <a:pt x="112" y="0"/>
                  <a:pt x="0" y="278"/>
                  <a:pt x="190" y="361"/>
                </a:cubicBezTo>
                <a:cubicBezTo>
                  <a:pt x="670" y="571"/>
                  <a:pt x="1149" y="781"/>
                  <a:pt x="1629" y="991"/>
                </a:cubicBezTo>
                <a:cubicBezTo>
                  <a:pt x="1870" y="1097"/>
                  <a:pt x="2110" y="1202"/>
                  <a:pt x="2349" y="1307"/>
                </a:cubicBezTo>
                <a:cubicBezTo>
                  <a:pt x="2470" y="1360"/>
                  <a:pt x="2590" y="1412"/>
                  <a:pt x="2710" y="1465"/>
                </a:cubicBezTo>
                <a:cubicBezTo>
                  <a:pt x="2862" y="1529"/>
                  <a:pt x="3009" y="1535"/>
                  <a:pt x="3171" y="1543"/>
                </a:cubicBezTo>
                <a:cubicBezTo>
                  <a:pt x="3175" y="1543"/>
                  <a:pt x="3179" y="1543"/>
                  <a:pt x="3182" y="1543"/>
                </a:cubicBezTo>
                <a:cubicBezTo>
                  <a:pt x="3315" y="1543"/>
                  <a:pt x="3439" y="1437"/>
                  <a:pt x="3474" y="1312"/>
                </a:cubicBezTo>
                <a:cubicBezTo>
                  <a:pt x="3514" y="1167"/>
                  <a:pt x="3442" y="1041"/>
                  <a:pt x="3330" y="957"/>
                </a:cubicBezTo>
                <a:cubicBezTo>
                  <a:pt x="3208" y="865"/>
                  <a:pt x="3098" y="792"/>
                  <a:pt x="2951" y="747"/>
                </a:cubicBezTo>
                <a:cubicBezTo>
                  <a:pt x="2826" y="708"/>
                  <a:pt x="2697" y="675"/>
                  <a:pt x="2570" y="638"/>
                </a:cubicBezTo>
                <a:cubicBezTo>
                  <a:pt x="2326" y="570"/>
                  <a:pt x="2081" y="500"/>
                  <a:pt x="1835" y="431"/>
                </a:cubicBezTo>
                <a:cubicBezTo>
                  <a:pt x="1336" y="289"/>
                  <a:pt x="838" y="149"/>
                  <a:pt x="339" y="7"/>
                </a:cubicBezTo>
                <a:cubicBezTo>
                  <a:pt x="322" y="2"/>
                  <a:pt x="306" y="0"/>
                  <a:pt x="29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56" name="Google Shape;1756;p30"/>
          <p:cNvGrpSpPr/>
          <p:nvPr/>
        </p:nvGrpSpPr>
        <p:grpSpPr>
          <a:xfrm flipH="1">
            <a:off x="-48" y="3285950"/>
            <a:ext cx="9144152" cy="1857496"/>
            <a:chOff x="0" y="3285950"/>
            <a:chExt cx="9144152" cy="1857496"/>
          </a:xfrm>
        </p:grpSpPr>
        <p:sp>
          <p:nvSpPr>
            <p:cNvPr id="1757" name="Google Shape;1757;p30"/>
            <p:cNvSpPr/>
            <p:nvPr/>
          </p:nvSpPr>
          <p:spPr>
            <a:xfrm>
              <a:off x="0" y="3285950"/>
              <a:ext cx="9144092" cy="1857457"/>
            </a:xfrm>
            <a:custGeom>
              <a:avLst/>
              <a:gdLst/>
              <a:ahLst/>
              <a:cxnLst/>
              <a:rect l="l" t="t" r="r" b="b"/>
              <a:pathLst>
                <a:path w="285619" h="61434" extrusionOk="0">
                  <a:moveTo>
                    <a:pt x="285618" y="0"/>
                  </a:moveTo>
                  <a:lnTo>
                    <a:pt x="1" y="118"/>
                  </a:lnTo>
                  <a:lnTo>
                    <a:pt x="1" y="61434"/>
                  </a:lnTo>
                  <a:lnTo>
                    <a:pt x="285618" y="61434"/>
                  </a:lnTo>
                  <a:lnTo>
                    <a:pt x="28561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30"/>
            <p:cNvSpPr/>
            <p:nvPr/>
          </p:nvSpPr>
          <p:spPr>
            <a:xfrm>
              <a:off x="0" y="3285950"/>
              <a:ext cx="9144092" cy="780940"/>
            </a:xfrm>
            <a:custGeom>
              <a:avLst/>
              <a:gdLst/>
              <a:ahLst/>
              <a:cxnLst/>
              <a:rect l="l" t="t" r="r" b="b"/>
              <a:pathLst>
                <a:path w="285619" h="25829" extrusionOk="0">
                  <a:moveTo>
                    <a:pt x="285618" y="0"/>
                  </a:moveTo>
                  <a:lnTo>
                    <a:pt x="1" y="118"/>
                  </a:lnTo>
                  <a:lnTo>
                    <a:pt x="1" y="17020"/>
                  </a:lnTo>
                  <a:cubicBezTo>
                    <a:pt x="1" y="17020"/>
                    <a:pt x="8469" y="22542"/>
                    <a:pt x="18804" y="22542"/>
                  </a:cubicBezTo>
                  <a:cubicBezTo>
                    <a:pt x="19936" y="22542"/>
                    <a:pt x="21090" y="22476"/>
                    <a:pt x="22258" y="22329"/>
                  </a:cubicBezTo>
                  <a:cubicBezTo>
                    <a:pt x="31005" y="21227"/>
                    <a:pt x="37917" y="18271"/>
                    <a:pt x="41413" y="18271"/>
                  </a:cubicBezTo>
                  <a:cubicBezTo>
                    <a:pt x="42648" y="18271"/>
                    <a:pt x="43456" y="18639"/>
                    <a:pt x="43770" y="19587"/>
                  </a:cubicBezTo>
                  <a:cubicBezTo>
                    <a:pt x="44507" y="21816"/>
                    <a:pt x="47929" y="25829"/>
                    <a:pt x="55106" y="25829"/>
                  </a:cubicBezTo>
                  <a:cubicBezTo>
                    <a:pt x="59633" y="25829"/>
                    <a:pt x="65652" y="24233"/>
                    <a:pt x="73433" y="19587"/>
                  </a:cubicBezTo>
                  <a:cubicBezTo>
                    <a:pt x="86893" y="11551"/>
                    <a:pt x="90596" y="9058"/>
                    <a:pt x="94926" y="9058"/>
                  </a:cubicBezTo>
                  <a:cubicBezTo>
                    <a:pt x="97067" y="9058"/>
                    <a:pt x="99362" y="9668"/>
                    <a:pt x="103067" y="10519"/>
                  </a:cubicBezTo>
                  <a:cubicBezTo>
                    <a:pt x="114263" y="13090"/>
                    <a:pt x="97425" y="22178"/>
                    <a:pt x="129016" y="23670"/>
                  </a:cubicBezTo>
                  <a:cubicBezTo>
                    <a:pt x="130389" y="23734"/>
                    <a:pt x="131735" y="23765"/>
                    <a:pt x="133054" y="23765"/>
                  </a:cubicBezTo>
                  <a:cubicBezTo>
                    <a:pt x="157584" y="23765"/>
                    <a:pt x="173032" y="13151"/>
                    <a:pt x="184111" y="13151"/>
                  </a:cubicBezTo>
                  <a:cubicBezTo>
                    <a:pt x="186151" y="13151"/>
                    <a:pt x="188043" y="13511"/>
                    <a:pt x="189816" y="14363"/>
                  </a:cubicBezTo>
                  <a:cubicBezTo>
                    <a:pt x="191779" y="15307"/>
                    <a:pt x="193327" y="15696"/>
                    <a:pt x="194680" y="15696"/>
                  </a:cubicBezTo>
                  <a:cubicBezTo>
                    <a:pt x="201038" y="15696"/>
                    <a:pt x="203070" y="7100"/>
                    <a:pt x="223541" y="7100"/>
                  </a:cubicBezTo>
                  <a:cubicBezTo>
                    <a:pt x="225161" y="7100"/>
                    <a:pt x="226897" y="7154"/>
                    <a:pt x="228760" y="7270"/>
                  </a:cubicBezTo>
                  <a:cubicBezTo>
                    <a:pt x="259159" y="9165"/>
                    <a:pt x="285618" y="14363"/>
                    <a:pt x="285618" y="14363"/>
                  </a:cubicBezTo>
                  <a:lnTo>
                    <a:pt x="28561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30"/>
            <p:cNvSpPr/>
            <p:nvPr/>
          </p:nvSpPr>
          <p:spPr>
            <a:xfrm>
              <a:off x="3424416" y="4122587"/>
              <a:ext cx="5719736" cy="1020855"/>
            </a:xfrm>
            <a:custGeom>
              <a:avLst/>
              <a:gdLst/>
              <a:ahLst/>
              <a:cxnLst/>
              <a:rect l="l" t="t" r="r" b="b"/>
              <a:pathLst>
                <a:path w="178658" h="33764" extrusionOk="0">
                  <a:moveTo>
                    <a:pt x="96646" y="1"/>
                  </a:moveTo>
                  <a:cubicBezTo>
                    <a:pt x="74341" y="1"/>
                    <a:pt x="60252" y="1427"/>
                    <a:pt x="76303" y="6246"/>
                  </a:cubicBezTo>
                  <a:cubicBezTo>
                    <a:pt x="115640" y="18054"/>
                    <a:pt x="63096" y="9567"/>
                    <a:pt x="31548" y="21519"/>
                  </a:cubicBezTo>
                  <a:cubicBezTo>
                    <a:pt x="0" y="33468"/>
                    <a:pt x="103446" y="25337"/>
                    <a:pt x="122221" y="33764"/>
                  </a:cubicBezTo>
                  <a:lnTo>
                    <a:pt x="178657" y="33764"/>
                  </a:lnTo>
                  <a:lnTo>
                    <a:pt x="178657" y="3003"/>
                  </a:lnTo>
                  <a:cubicBezTo>
                    <a:pt x="178657" y="3003"/>
                    <a:pt x="129006" y="1"/>
                    <a:pt x="966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30"/>
            <p:cNvSpPr/>
            <p:nvPr/>
          </p:nvSpPr>
          <p:spPr>
            <a:xfrm>
              <a:off x="0" y="4178675"/>
              <a:ext cx="4082777" cy="964769"/>
            </a:xfrm>
            <a:custGeom>
              <a:avLst/>
              <a:gdLst/>
              <a:ahLst/>
              <a:cxnLst/>
              <a:rect l="l" t="t" r="r" b="b"/>
              <a:pathLst>
                <a:path w="127527" h="31909" extrusionOk="0">
                  <a:moveTo>
                    <a:pt x="1" y="1"/>
                  </a:moveTo>
                  <a:lnTo>
                    <a:pt x="1" y="31909"/>
                  </a:lnTo>
                  <a:lnTo>
                    <a:pt x="88869" y="31909"/>
                  </a:lnTo>
                  <a:cubicBezTo>
                    <a:pt x="84869" y="26305"/>
                    <a:pt x="56585" y="25399"/>
                    <a:pt x="34523" y="25399"/>
                  </a:cubicBezTo>
                  <a:cubicBezTo>
                    <a:pt x="23975" y="25399"/>
                    <a:pt x="14850" y="25606"/>
                    <a:pt x="10480" y="25606"/>
                  </a:cubicBezTo>
                  <a:cubicBezTo>
                    <a:pt x="4896" y="25606"/>
                    <a:pt x="7076" y="25268"/>
                    <a:pt x="23971" y="23728"/>
                  </a:cubicBezTo>
                  <a:cubicBezTo>
                    <a:pt x="78762" y="18734"/>
                    <a:pt x="127527" y="18881"/>
                    <a:pt x="109837" y="18002"/>
                  </a:cubicBezTo>
                  <a:cubicBezTo>
                    <a:pt x="92147" y="17123"/>
                    <a:pt x="67622" y="17093"/>
                    <a:pt x="87432" y="9722"/>
                  </a:cubicBezTo>
                  <a:cubicBezTo>
                    <a:pt x="107244" y="2349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30"/>
            <p:cNvSpPr/>
            <p:nvPr/>
          </p:nvSpPr>
          <p:spPr>
            <a:xfrm>
              <a:off x="4016063" y="4000402"/>
              <a:ext cx="3697412" cy="479376"/>
            </a:xfrm>
            <a:custGeom>
              <a:avLst/>
              <a:gdLst/>
              <a:ahLst/>
              <a:cxnLst/>
              <a:rect l="l" t="t" r="r" b="b"/>
              <a:pathLst>
                <a:path w="115490" h="15855" extrusionOk="0">
                  <a:moveTo>
                    <a:pt x="86865" y="1"/>
                  </a:moveTo>
                  <a:cubicBezTo>
                    <a:pt x="70889" y="1"/>
                    <a:pt x="51936" y="438"/>
                    <a:pt x="40383" y="2200"/>
                  </a:cubicBezTo>
                  <a:cubicBezTo>
                    <a:pt x="17435" y="5701"/>
                    <a:pt x="51494" y="9198"/>
                    <a:pt x="42916" y="10994"/>
                  </a:cubicBezTo>
                  <a:cubicBezTo>
                    <a:pt x="32952" y="13079"/>
                    <a:pt x="0" y="15538"/>
                    <a:pt x="33666" y="15837"/>
                  </a:cubicBezTo>
                  <a:cubicBezTo>
                    <a:pt x="35009" y="15849"/>
                    <a:pt x="36278" y="15855"/>
                    <a:pt x="37478" y="15855"/>
                  </a:cubicBezTo>
                  <a:cubicBezTo>
                    <a:pt x="66356" y="15855"/>
                    <a:pt x="54849" y="12557"/>
                    <a:pt x="54849" y="12557"/>
                  </a:cubicBezTo>
                  <a:cubicBezTo>
                    <a:pt x="3198" y="646"/>
                    <a:pt x="107271" y="426"/>
                    <a:pt x="115035" y="426"/>
                  </a:cubicBezTo>
                  <a:cubicBezTo>
                    <a:pt x="115333" y="426"/>
                    <a:pt x="115489" y="426"/>
                    <a:pt x="115489" y="426"/>
                  </a:cubicBezTo>
                  <a:cubicBezTo>
                    <a:pt x="115489" y="426"/>
                    <a:pt x="102626" y="1"/>
                    <a:pt x="868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30"/>
            <p:cNvSpPr/>
            <p:nvPr/>
          </p:nvSpPr>
          <p:spPr>
            <a:xfrm>
              <a:off x="1544943" y="4100726"/>
              <a:ext cx="2795838" cy="505650"/>
            </a:xfrm>
            <a:custGeom>
              <a:avLst/>
              <a:gdLst/>
              <a:ahLst/>
              <a:cxnLst/>
              <a:rect l="l" t="t" r="r" b="b"/>
              <a:pathLst>
                <a:path w="87329" h="16724" extrusionOk="0">
                  <a:moveTo>
                    <a:pt x="0" y="0"/>
                  </a:moveTo>
                  <a:cubicBezTo>
                    <a:pt x="2" y="1"/>
                    <a:pt x="60796" y="5786"/>
                    <a:pt x="46487" y="11624"/>
                  </a:cubicBezTo>
                  <a:cubicBezTo>
                    <a:pt x="35169" y="16241"/>
                    <a:pt x="67298" y="16724"/>
                    <a:pt x="81232" y="16724"/>
                  </a:cubicBezTo>
                  <a:cubicBezTo>
                    <a:pt x="84916" y="16724"/>
                    <a:pt x="87328" y="16690"/>
                    <a:pt x="87328" y="16690"/>
                  </a:cubicBezTo>
                  <a:cubicBezTo>
                    <a:pt x="87328" y="16690"/>
                    <a:pt x="37803" y="15797"/>
                    <a:pt x="54811" y="11028"/>
                  </a:cubicBezTo>
                  <a:cubicBezTo>
                    <a:pt x="71820" y="6259"/>
                    <a:pt x="3" y="1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30"/>
            <p:cNvSpPr/>
            <p:nvPr/>
          </p:nvSpPr>
          <p:spPr>
            <a:xfrm>
              <a:off x="3285116" y="4227204"/>
              <a:ext cx="5859033" cy="916241"/>
            </a:xfrm>
            <a:custGeom>
              <a:avLst/>
              <a:gdLst/>
              <a:ahLst/>
              <a:cxnLst/>
              <a:rect l="l" t="t" r="r" b="b"/>
              <a:pathLst>
                <a:path w="183009" h="30304" extrusionOk="0">
                  <a:moveTo>
                    <a:pt x="136306" y="1"/>
                  </a:moveTo>
                  <a:cubicBezTo>
                    <a:pt x="129804" y="1"/>
                    <a:pt x="123300" y="305"/>
                    <a:pt x="116836" y="1028"/>
                  </a:cubicBezTo>
                  <a:cubicBezTo>
                    <a:pt x="115068" y="1226"/>
                    <a:pt x="113289" y="1423"/>
                    <a:pt x="111535" y="1726"/>
                  </a:cubicBezTo>
                  <a:cubicBezTo>
                    <a:pt x="110112" y="1969"/>
                    <a:pt x="108623" y="2364"/>
                    <a:pt x="107499" y="3319"/>
                  </a:cubicBezTo>
                  <a:cubicBezTo>
                    <a:pt x="106613" y="4076"/>
                    <a:pt x="105963" y="5225"/>
                    <a:pt x="105938" y="6406"/>
                  </a:cubicBezTo>
                  <a:cubicBezTo>
                    <a:pt x="105912" y="7633"/>
                    <a:pt x="106617" y="8543"/>
                    <a:pt x="107519" y="9293"/>
                  </a:cubicBezTo>
                  <a:cubicBezTo>
                    <a:pt x="108717" y="10287"/>
                    <a:pt x="109964" y="11213"/>
                    <a:pt x="109607" y="12975"/>
                  </a:cubicBezTo>
                  <a:cubicBezTo>
                    <a:pt x="109246" y="14754"/>
                    <a:pt x="107713" y="15855"/>
                    <a:pt x="106082" y="16394"/>
                  </a:cubicBezTo>
                  <a:cubicBezTo>
                    <a:pt x="104455" y="16928"/>
                    <a:pt x="102705" y="17104"/>
                    <a:pt x="101018" y="17350"/>
                  </a:cubicBezTo>
                  <a:cubicBezTo>
                    <a:pt x="99007" y="17642"/>
                    <a:pt x="96992" y="17905"/>
                    <a:pt x="94975" y="18142"/>
                  </a:cubicBezTo>
                  <a:cubicBezTo>
                    <a:pt x="87298" y="19046"/>
                    <a:pt x="79583" y="19595"/>
                    <a:pt x="71866" y="20036"/>
                  </a:cubicBezTo>
                  <a:cubicBezTo>
                    <a:pt x="56426" y="20918"/>
                    <a:pt x="40934" y="21369"/>
                    <a:pt x="25583" y="23370"/>
                  </a:cubicBezTo>
                  <a:cubicBezTo>
                    <a:pt x="16971" y="24491"/>
                    <a:pt x="7901" y="26481"/>
                    <a:pt x="1" y="30304"/>
                  </a:cubicBezTo>
                  <a:lnTo>
                    <a:pt x="1550" y="30304"/>
                  </a:lnTo>
                  <a:cubicBezTo>
                    <a:pt x="8033" y="27397"/>
                    <a:pt x="15295" y="25515"/>
                    <a:pt x="22253" y="24468"/>
                  </a:cubicBezTo>
                  <a:cubicBezTo>
                    <a:pt x="37261" y="22210"/>
                    <a:pt x="52482" y="21713"/>
                    <a:pt x="67617" y="20913"/>
                  </a:cubicBezTo>
                  <a:cubicBezTo>
                    <a:pt x="75209" y="20512"/>
                    <a:pt x="82801" y="20050"/>
                    <a:pt x="90368" y="19293"/>
                  </a:cubicBezTo>
                  <a:cubicBezTo>
                    <a:pt x="94113" y="18918"/>
                    <a:pt x="97851" y="18468"/>
                    <a:pt x="101574" y="17921"/>
                  </a:cubicBezTo>
                  <a:cubicBezTo>
                    <a:pt x="104294" y="17522"/>
                    <a:pt x="107755" y="17294"/>
                    <a:pt x="109491" y="14830"/>
                  </a:cubicBezTo>
                  <a:cubicBezTo>
                    <a:pt x="110147" y="13899"/>
                    <a:pt x="110511" y="12679"/>
                    <a:pt x="110239" y="11549"/>
                  </a:cubicBezTo>
                  <a:cubicBezTo>
                    <a:pt x="109951" y="10358"/>
                    <a:pt x="108983" y="9646"/>
                    <a:pt x="108083" y="8918"/>
                  </a:cubicBezTo>
                  <a:cubicBezTo>
                    <a:pt x="106677" y="7782"/>
                    <a:pt x="106097" y="6272"/>
                    <a:pt x="107166" y="4641"/>
                  </a:cubicBezTo>
                  <a:cubicBezTo>
                    <a:pt x="108193" y="3076"/>
                    <a:pt x="110119" y="2576"/>
                    <a:pt x="111861" y="2284"/>
                  </a:cubicBezTo>
                  <a:cubicBezTo>
                    <a:pt x="119413" y="1014"/>
                    <a:pt x="127168" y="608"/>
                    <a:pt x="134816" y="523"/>
                  </a:cubicBezTo>
                  <a:cubicBezTo>
                    <a:pt x="135566" y="515"/>
                    <a:pt x="136316" y="510"/>
                    <a:pt x="137066" y="510"/>
                  </a:cubicBezTo>
                  <a:cubicBezTo>
                    <a:pt x="151696" y="510"/>
                    <a:pt x="166251" y="2069"/>
                    <a:pt x="180785" y="3627"/>
                  </a:cubicBezTo>
                  <a:cubicBezTo>
                    <a:pt x="181526" y="3706"/>
                    <a:pt x="182267" y="3786"/>
                    <a:pt x="183008" y="3868"/>
                  </a:cubicBezTo>
                  <a:lnTo>
                    <a:pt x="183008" y="3652"/>
                  </a:lnTo>
                  <a:cubicBezTo>
                    <a:pt x="168747" y="1853"/>
                    <a:pt x="154434" y="280"/>
                    <a:pt x="140051" y="32"/>
                  </a:cubicBezTo>
                  <a:lnTo>
                    <a:pt x="140051" y="34"/>
                  </a:lnTo>
                  <a:cubicBezTo>
                    <a:pt x="138803" y="12"/>
                    <a:pt x="137554" y="1"/>
                    <a:pt x="13630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30"/>
            <p:cNvSpPr/>
            <p:nvPr/>
          </p:nvSpPr>
          <p:spPr>
            <a:xfrm>
              <a:off x="0" y="3735986"/>
              <a:ext cx="9144092" cy="699094"/>
            </a:xfrm>
            <a:custGeom>
              <a:avLst/>
              <a:gdLst/>
              <a:ahLst/>
              <a:cxnLst/>
              <a:rect l="l" t="t" r="r" b="b"/>
              <a:pathLst>
                <a:path w="285619" h="23122" extrusionOk="0">
                  <a:moveTo>
                    <a:pt x="210067" y="1"/>
                  </a:moveTo>
                  <a:cubicBezTo>
                    <a:pt x="194399" y="1"/>
                    <a:pt x="178727" y="1420"/>
                    <a:pt x="163592" y="5644"/>
                  </a:cubicBezTo>
                  <a:cubicBezTo>
                    <a:pt x="159640" y="6745"/>
                    <a:pt x="155235" y="7860"/>
                    <a:pt x="152136" y="10721"/>
                  </a:cubicBezTo>
                  <a:cubicBezTo>
                    <a:pt x="150493" y="12239"/>
                    <a:pt x="149701" y="14163"/>
                    <a:pt x="148801" y="16167"/>
                  </a:cubicBezTo>
                  <a:cubicBezTo>
                    <a:pt x="147839" y="18313"/>
                    <a:pt x="146454" y="20018"/>
                    <a:pt x="144316" y="21067"/>
                  </a:cubicBezTo>
                  <a:cubicBezTo>
                    <a:pt x="142222" y="22094"/>
                    <a:pt x="139918" y="22470"/>
                    <a:pt x="137592" y="22470"/>
                  </a:cubicBezTo>
                  <a:cubicBezTo>
                    <a:pt x="135447" y="22470"/>
                    <a:pt x="133283" y="22151"/>
                    <a:pt x="131247" y="21730"/>
                  </a:cubicBezTo>
                  <a:cubicBezTo>
                    <a:pt x="126510" y="20752"/>
                    <a:pt x="121971" y="19027"/>
                    <a:pt x="117514" y="17184"/>
                  </a:cubicBezTo>
                  <a:cubicBezTo>
                    <a:pt x="112939" y="15294"/>
                    <a:pt x="108416" y="13257"/>
                    <a:pt x="103718" y="11686"/>
                  </a:cubicBezTo>
                  <a:cubicBezTo>
                    <a:pt x="99144" y="10159"/>
                    <a:pt x="94437" y="9210"/>
                    <a:pt x="89628" y="8847"/>
                  </a:cubicBezTo>
                  <a:cubicBezTo>
                    <a:pt x="87800" y="8709"/>
                    <a:pt x="85973" y="8648"/>
                    <a:pt x="84147" y="8648"/>
                  </a:cubicBezTo>
                  <a:cubicBezTo>
                    <a:pt x="75955" y="8648"/>
                    <a:pt x="67784" y="9886"/>
                    <a:pt x="59691" y="11045"/>
                  </a:cubicBezTo>
                  <a:cubicBezTo>
                    <a:pt x="52107" y="12132"/>
                    <a:pt x="44434" y="13202"/>
                    <a:pt x="36760" y="13202"/>
                  </a:cubicBezTo>
                  <a:cubicBezTo>
                    <a:pt x="34093" y="13202"/>
                    <a:pt x="31426" y="13073"/>
                    <a:pt x="28763" y="12770"/>
                  </a:cubicBezTo>
                  <a:cubicBezTo>
                    <a:pt x="20498" y="11829"/>
                    <a:pt x="12213" y="9158"/>
                    <a:pt x="3848" y="9158"/>
                  </a:cubicBezTo>
                  <a:cubicBezTo>
                    <a:pt x="2568" y="9158"/>
                    <a:pt x="1285" y="9221"/>
                    <a:pt x="1" y="9362"/>
                  </a:cubicBezTo>
                  <a:lnTo>
                    <a:pt x="1" y="10400"/>
                  </a:lnTo>
                  <a:cubicBezTo>
                    <a:pt x="1423" y="10225"/>
                    <a:pt x="2857" y="10141"/>
                    <a:pt x="4300" y="10141"/>
                  </a:cubicBezTo>
                  <a:cubicBezTo>
                    <a:pt x="5402" y="10141"/>
                    <a:pt x="6509" y="10190"/>
                    <a:pt x="7620" y="10286"/>
                  </a:cubicBezTo>
                  <a:cubicBezTo>
                    <a:pt x="12840" y="10735"/>
                    <a:pt x="17959" y="11924"/>
                    <a:pt x="23110" y="12830"/>
                  </a:cubicBezTo>
                  <a:cubicBezTo>
                    <a:pt x="27766" y="13648"/>
                    <a:pt x="32400" y="13990"/>
                    <a:pt x="37035" y="13990"/>
                  </a:cubicBezTo>
                  <a:cubicBezTo>
                    <a:pt x="42307" y="13990"/>
                    <a:pt x="47581" y="13547"/>
                    <a:pt x="52893" y="12859"/>
                  </a:cubicBezTo>
                  <a:cubicBezTo>
                    <a:pt x="63014" y="11549"/>
                    <a:pt x="73111" y="9617"/>
                    <a:pt x="83346" y="9501"/>
                  </a:cubicBezTo>
                  <a:cubicBezTo>
                    <a:pt x="83655" y="9498"/>
                    <a:pt x="83965" y="9496"/>
                    <a:pt x="84274" y="9496"/>
                  </a:cubicBezTo>
                  <a:cubicBezTo>
                    <a:pt x="89091" y="9496"/>
                    <a:pt x="93910" y="9941"/>
                    <a:pt x="98605" y="11058"/>
                  </a:cubicBezTo>
                  <a:cubicBezTo>
                    <a:pt x="103334" y="12185"/>
                    <a:pt x="107865" y="13980"/>
                    <a:pt x="112346" y="15836"/>
                  </a:cubicBezTo>
                  <a:cubicBezTo>
                    <a:pt x="120059" y="19030"/>
                    <a:pt x="128510" y="23122"/>
                    <a:pt x="137074" y="23122"/>
                  </a:cubicBezTo>
                  <a:cubicBezTo>
                    <a:pt x="137638" y="23122"/>
                    <a:pt x="138203" y="23104"/>
                    <a:pt x="138768" y="23067"/>
                  </a:cubicBezTo>
                  <a:cubicBezTo>
                    <a:pt x="142218" y="22841"/>
                    <a:pt x="145853" y="21717"/>
                    <a:pt x="148002" y="18836"/>
                  </a:cubicBezTo>
                  <a:cubicBezTo>
                    <a:pt x="149301" y="17095"/>
                    <a:pt x="149763" y="14923"/>
                    <a:pt x="150915" y="13100"/>
                  </a:cubicBezTo>
                  <a:cubicBezTo>
                    <a:pt x="152203" y="11058"/>
                    <a:pt x="154244" y="9666"/>
                    <a:pt x="156407" y="8675"/>
                  </a:cubicBezTo>
                  <a:cubicBezTo>
                    <a:pt x="160973" y="6584"/>
                    <a:pt x="166125" y="5472"/>
                    <a:pt x="171008" y="4390"/>
                  </a:cubicBezTo>
                  <a:cubicBezTo>
                    <a:pt x="176277" y="3223"/>
                    <a:pt x="181613" y="2362"/>
                    <a:pt x="186975" y="1757"/>
                  </a:cubicBezTo>
                  <a:cubicBezTo>
                    <a:pt x="194642" y="893"/>
                    <a:pt x="202356" y="548"/>
                    <a:pt x="210070" y="548"/>
                  </a:cubicBezTo>
                  <a:cubicBezTo>
                    <a:pt x="212884" y="548"/>
                    <a:pt x="215698" y="594"/>
                    <a:pt x="218510" y="677"/>
                  </a:cubicBezTo>
                  <a:cubicBezTo>
                    <a:pt x="239972" y="1310"/>
                    <a:pt x="261289" y="4080"/>
                    <a:pt x="282688" y="5626"/>
                  </a:cubicBezTo>
                  <a:cubicBezTo>
                    <a:pt x="283665" y="5694"/>
                    <a:pt x="284642" y="5751"/>
                    <a:pt x="285618" y="5801"/>
                  </a:cubicBezTo>
                  <a:lnTo>
                    <a:pt x="285618" y="5356"/>
                  </a:lnTo>
                  <a:cubicBezTo>
                    <a:pt x="265765" y="3727"/>
                    <a:pt x="245944" y="1467"/>
                    <a:pt x="226051" y="440"/>
                  </a:cubicBezTo>
                  <a:cubicBezTo>
                    <a:pt x="220737" y="165"/>
                    <a:pt x="215402" y="1"/>
                    <a:pt x="21006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65" name="Google Shape;1765;p30"/>
          <p:cNvSpPr/>
          <p:nvPr/>
        </p:nvSpPr>
        <p:spPr>
          <a:xfrm flipH="1">
            <a:off x="-100" y="2579750"/>
            <a:ext cx="9144204" cy="859075"/>
          </a:xfrm>
          <a:custGeom>
            <a:avLst/>
            <a:gdLst/>
            <a:ahLst/>
            <a:cxnLst/>
            <a:rect l="l" t="t" r="r" b="b"/>
            <a:pathLst>
              <a:path w="223561" h="34363" extrusionOk="0">
                <a:moveTo>
                  <a:pt x="68321" y="1"/>
                </a:moveTo>
                <a:cubicBezTo>
                  <a:pt x="67220" y="1"/>
                  <a:pt x="66104" y="278"/>
                  <a:pt x="65069" y="677"/>
                </a:cubicBezTo>
                <a:cubicBezTo>
                  <a:pt x="61024" y="2237"/>
                  <a:pt x="57763" y="5705"/>
                  <a:pt x="56455" y="9837"/>
                </a:cubicBezTo>
                <a:cubicBezTo>
                  <a:pt x="55794" y="8966"/>
                  <a:pt x="54700" y="8454"/>
                  <a:pt x="53610" y="8454"/>
                </a:cubicBezTo>
                <a:cubicBezTo>
                  <a:pt x="53330" y="8454"/>
                  <a:pt x="53050" y="8488"/>
                  <a:pt x="52777" y="8558"/>
                </a:cubicBezTo>
                <a:cubicBezTo>
                  <a:pt x="51444" y="8902"/>
                  <a:pt x="49447" y="10807"/>
                  <a:pt x="49249" y="12170"/>
                </a:cubicBezTo>
                <a:cubicBezTo>
                  <a:pt x="48655" y="11051"/>
                  <a:pt x="47671" y="10145"/>
                  <a:pt x="46507" y="9645"/>
                </a:cubicBezTo>
                <a:cubicBezTo>
                  <a:pt x="45994" y="10116"/>
                  <a:pt x="45481" y="10589"/>
                  <a:pt x="44968" y="11061"/>
                </a:cubicBezTo>
                <a:cubicBezTo>
                  <a:pt x="44229" y="8652"/>
                  <a:pt x="43468" y="6196"/>
                  <a:pt x="41994" y="4154"/>
                </a:cubicBezTo>
                <a:cubicBezTo>
                  <a:pt x="40561" y="2168"/>
                  <a:pt x="38308" y="607"/>
                  <a:pt x="35870" y="607"/>
                </a:cubicBezTo>
                <a:cubicBezTo>
                  <a:pt x="35802" y="607"/>
                  <a:pt x="35733" y="609"/>
                  <a:pt x="35665" y="611"/>
                </a:cubicBezTo>
                <a:cubicBezTo>
                  <a:pt x="31628" y="757"/>
                  <a:pt x="29061" y="4772"/>
                  <a:pt x="26212" y="7636"/>
                </a:cubicBezTo>
                <a:cubicBezTo>
                  <a:pt x="25643" y="7139"/>
                  <a:pt x="24893" y="6899"/>
                  <a:pt x="24140" y="6899"/>
                </a:cubicBezTo>
                <a:cubicBezTo>
                  <a:pt x="23177" y="6899"/>
                  <a:pt x="22208" y="7293"/>
                  <a:pt x="21602" y="8047"/>
                </a:cubicBezTo>
                <a:cubicBezTo>
                  <a:pt x="20856" y="6462"/>
                  <a:pt x="19052" y="5622"/>
                  <a:pt x="17278" y="5622"/>
                </a:cubicBezTo>
                <a:cubicBezTo>
                  <a:pt x="16939" y="5622"/>
                  <a:pt x="16600" y="5653"/>
                  <a:pt x="16270" y="5715"/>
                </a:cubicBezTo>
                <a:cubicBezTo>
                  <a:pt x="14219" y="6103"/>
                  <a:pt x="12479" y="7457"/>
                  <a:pt x="11034" y="8964"/>
                </a:cubicBezTo>
                <a:cubicBezTo>
                  <a:pt x="8636" y="11467"/>
                  <a:pt x="6810" y="14516"/>
                  <a:pt x="5735" y="17812"/>
                </a:cubicBezTo>
                <a:cubicBezTo>
                  <a:pt x="5207" y="17535"/>
                  <a:pt x="4679" y="17256"/>
                  <a:pt x="4152" y="16978"/>
                </a:cubicBezTo>
                <a:cubicBezTo>
                  <a:pt x="3795" y="17349"/>
                  <a:pt x="3439" y="17718"/>
                  <a:pt x="3082" y="18088"/>
                </a:cubicBezTo>
                <a:cubicBezTo>
                  <a:pt x="2906" y="16977"/>
                  <a:pt x="1599" y="16144"/>
                  <a:pt x="437" y="16144"/>
                </a:cubicBezTo>
                <a:cubicBezTo>
                  <a:pt x="288" y="16144"/>
                  <a:pt x="141" y="16158"/>
                  <a:pt x="0" y="16186"/>
                </a:cubicBezTo>
                <a:lnTo>
                  <a:pt x="0" y="34363"/>
                </a:lnTo>
                <a:lnTo>
                  <a:pt x="223561" y="33852"/>
                </a:lnTo>
                <a:lnTo>
                  <a:pt x="223561" y="14349"/>
                </a:lnTo>
                <a:cubicBezTo>
                  <a:pt x="222567" y="13847"/>
                  <a:pt x="221485" y="13602"/>
                  <a:pt x="220399" y="13602"/>
                </a:cubicBezTo>
                <a:cubicBezTo>
                  <a:pt x="219361" y="13602"/>
                  <a:pt x="218319" y="13826"/>
                  <a:pt x="217349" y="14264"/>
                </a:cubicBezTo>
                <a:cubicBezTo>
                  <a:pt x="215364" y="15160"/>
                  <a:pt x="212539" y="17033"/>
                  <a:pt x="211992" y="19141"/>
                </a:cubicBezTo>
                <a:cubicBezTo>
                  <a:pt x="211658" y="17517"/>
                  <a:pt x="210267" y="16163"/>
                  <a:pt x="208635" y="15872"/>
                </a:cubicBezTo>
                <a:cubicBezTo>
                  <a:pt x="208409" y="15832"/>
                  <a:pt x="208180" y="15812"/>
                  <a:pt x="207951" y="15812"/>
                </a:cubicBezTo>
                <a:cubicBezTo>
                  <a:pt x="206528" y="15812"/>
                  <a:pt x="205108" y="16567"/>
                  <a:pt x="204354" y="17782"/>
                </a:cubicBezTo>
                <a:cubicBezTo>
                  <a:pt x="204650" y="16321"/>
                  <a:pt x="203694" y="14715"/>
                  <a:pt x="202268" y="14279"/>
                </a:cubicBezTo>
                <a:cubicBezTo>
                  <a:pt x="202003" y="14198"/>
                  <a:pt x="201729" y="14160"/>
                  <a:pt x="201455" y="14160"/>
                </a:cubicBezTo>
                <a:cubicBezTo>
                  <a:pt x="200253" y="14160"/>
                  <a:pt x="199045" y="14898"/>
                  <a:pt x="198581" y="16020"/>
                </a:cubicBezTo>
                <a:cubicBezTo>
                  <a:pt x="196989" y="12911"/>
                  <a:pt x="197337" y="8759"/>
                  <a:pt x="194750" y="6413"/>
                </a:cubicBezTo>
                <a:cubicBezTo>
                  <a:pt x="193670" y="5433"/>
                  <a:pt x="192267" y="5003"/>
                  <a:pt x="190817" y="5003"/>
                </a:cubicBezTo>
                <a:cubicBezTo>
                  <a:pt x="189155" y="5003"/>
                  <a:pt x="187431" y="5569"/>
                  <a:pt x="186060" y="6523"/>
                </a:cubicBezTo>
                <a:cubicBezTo>
                  <a:pt x="183492" y="8311"/>
                  <a:pt x="181869" y="11128"/>
                  <a:pt x="180329" y="13853"/>
                </a:cubicBezTo>
                <a:cubicBezTo>
                  <a:pt x="179807" y="12634"/>
                  <a:pt x="178492" y="12013"/>
                  <a:pt x="177183" y="12013"/>
                </a:cubicBezTo>
                <a:cubicBezTo>
                  <a:pt x="175954" y="12013"/>
                  <a:pt x="174731" y="12561"/>
                  <a:pt x="174175" y="13676"/>
                </a:cubicBezTo>
                <a:cubicBezTo>
                  <a:pt x="173790" y="11900"/>
                  <a:pt x="171955" y="10952"/>
                  <a:pt x="170097" y="10952"/>
                </a:cubicBezTo>
                <a:cubicBezTo>
                  <a:pt x="169290" y="10952"/>
                  <a:pt x="168479" y="11131"/>
                  <a:pt x="167780" y="11498"/>
                </a:cubicBezTo>
                <a:cubicBezTo>
                  <a:pt x="165473" y="12710"/>
                  <a:pt x="164149" y="15169"/>
                  <a:pt x="162960" y="17490"/>
                </a:cubicBezTo>
                <a:cubicBezTo>
                  <a:pt x="162200" y="15931"/>
                  <a:pt x="161149" y="14370"/>
                  <a:pt x="159532" y="13741"/>
                </a:cubicBezTo>
                <a:cubicBezTo>
                  <a:pt x="159158" y="13596"/>
                  <a:pt x="158752" y="13526"/>
                  <a:pt x="158345" y="13526"/>
                </a:cubicBezTo>
                <a:cubicBezTo>
                  <a:pt x="156988" y="13526"/>
                  <a:pt x="155615" y="14297"/>
                  <a:pt x="155386" y="15611"/>
                </a:cubicBezTo>
                <a:cubicBezTo>
                  <a:pt x="155545" y="14105"/>
                  <a:pt x="153512" y="13025"/>
                  <a:pt x="151753" y="13025"/>
                </a:cubicBezTo>
                <a:cubicBezTo>
                  <a:pt x="150883" y="13025"/>
                  <a:pt x="150081" y="13289"/>
                  <a:pt x="149642" y="13895"/>
                </a:cubicBezTo>
                <a:cubicBezTo>
                  <a:pt x="149403" y="11596"/>
                  <a:pt x="147575" y="9548"/>
                  <a:pt x="145316" y="9053"/>
                </a:cubicBezTo>
                <a:cubicBezTo>
                  <a:pt x="144950" y="8973"/>
                  <a:pt x="144578" y="8934"/>
                  <a:pt x="144205" y="8934"/>
                </a:cubicBezTo>
                <a:cubicBezTo>
                  <a:pt x="142277" y="8934"/>
                  <a:pt x="140348" y="9971"/>
                  <a:pt x="139359" y="11638"/>
                </a:cubicBezTo>
                <a:cubicBezTo>
                  <a:pt x="138945" y="10647"/>
                  <a:pt x="137884" y="10149"/>
                  <a:pt x="136799" y="10149"/>
                </a:cubicBezTo>
                <a:cubicBezTo>
                  <a:pt x="136150" y="10149"/>
                  <a:pt x="135493" y="10327"/>
                  <a:pt x="134959" y="10684"/>
                </a:cubicBezTo>
                <a:cubicBezTo>
                  <a:pt x="133535" y="11639"/>
                  <a:pt x="132892" y="13421"/>
                  <a:pt x="132701" y="15126"/>
                </a:cubicBezTo>
                <a:cubicBezTo>
                  <a:pt x="132037" y="13917"/>
                  <a:pt x="130668" y="13305"/>
                  <a:pt x="129301" y="13305"/>
                </a:cubicBezTo>
                <a:cubicBezTo>
                  <a:pt x="127996" y="13305"/>
                  <a:pt x="126694" y="13864"/>
                  <a:pt x="126014" y="14993"/>
                </a:cubicBezTo>
                <a:cubicBezTo>
                  <a:pt x="125667" y="14007"/>
                  <a:pt x="125275" y="12958"/>
                  <a:pt x="124424" y="12349"/>
                </a:cubicBezTo>
                <a:cubicBezTo>
                  <a:pt x="124086" y="12108"/>
                  <a:pt x="123653" y="11984"/>
                  <a:pt x="123231" y="11984"/>
                </a:cubicBezTo>
                <a:cubicBezTo>
                  <a:pt x="122592" y="11984"/>
                  <a:pt x="121979" y="12268"/>
                  <a:pt x="121760" y="12858"/>
                </a:cubicBezTo>
                <a:cubicBezTo>
                  <a:pt x="121249" y="10727"/>
                  <a:pt x="120660" y="8568"/>
                  <a:pt x="119465" y="6730"/>
                </a:cubicBezTo>
                <a:cubicBezTo>
                  <a:pt x="118270" y="4891"/>
                  <a:pt x="116364" y="3394"/>
                  <a:pt x="114179" y="3208"/>
                </a:cubicBezTo>
                <a:cubicBezTo>
                  <a:pt x="114011" y="3194"/>
                  <a:pt x="113845" y="3187"/>
                  <a:pt x="113680" y="3187"/>
                </a:cubicBezTo>
                <a:cubicBezTo>
                  <a:pt x="109730" y="3187"/>
                  <a:pt x="106901" y="7234"/>
                  <a:pt x="104938" y="10787"/>
                </a:cubicBezTo>
                <a:cubicBezTo>
                  <a:pt x="104154" y="9684"/>
                  <a:pt x="102851" y="9174"/>
                  <a:pt x="101521" y="9174"/>
                </a:cubicBezTo>
                <a:cubicBezTo>
                  <a:pt x="99590" y="9174"/>
                  <a:pt x="97602" y="10248"/>
                  <a:pt x="97062" y="12137"/>
                </a:cubicBezTo>
                <a:cubicBezTo>
                  <a:pt x="96817" y="11362"/>
                  <a:pt x="95814" y="10936"/>
                  <a:pt x="94858" y="10936"/>
                </a:cubicBezTo>
                <a:cubicBezTo>
                  <a:pt x="94130" y="10936"/>
                  <a:pt x="93428" y="11183"/>
                  <a:pt x="93108" y="11711"/>
                </a:cubicBezTo>
                <a:cubicBezTo>
                  <a:pt x="93654" y="9569"/>
                  <a:pt x="91402" y="7577"/>
                  <a:pt x="89194" y="7577"/>
                </a:cubicBezTo>
                <a:cubicBezTo>
                  <a:pt x="88965" y="7577"/>
                  <a:pt x="88735" y="7599"/>
                  <a:pt x="88510" y="7644"/>
                </a:cubicBezTo>
                <a:cubicBezTo>
                  <a:pt x="86115" y="8124"/>
                  <a:pt x="84441" y="10366"/>
                  <a:pt x="83664" y="12680"/>
                </a:cubicBezTo>
                <a:cubicBezTo>
                  <a:pt x="83097" y="11903"/>
                  <a:pt x="82135" y="11445"/>
                  <a:pt x="81177" y="11445"/>
                </a:cubicBezTo>
                <a:cubicBezTo>
                  <a:pt x="80913" y="11445"/>
                  <a:pt x="80650" y="11480"/>
                  <a:pt x="80395" y="11552"/>
                </a:cubicBezTo>
                <a:cubicBezTo>
                  <a:pt x="79213" y="11886"/>
                  <a:pt x="78298" y="13004"/>
                  <a:pt x="78201" y="14227"/>
                </a:cubicBezTo>
                <a:cubicBezTo>
                  <a:pt x="77386" y="11267"/>
                  <a:pt x="76303" y="8381"/>
                  <a:pt x="74969" y="5616"/>
                </a:cubicBezTo>
                <a:cubicBezTo>
                  <a:pt x="73883" y="3365"/>
                  <a:pt x="72417" y="1015"/>
                  <a:pt x="70037" y="256"/>
                </a:cubicBezTo>
                <a:cubicBezTo>
                  <a:pt x="69479" y="78"/>
                  <a:pt x="68902" y="1"/>
                  <a:pt x="68321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6" name="Google Shape;1766;p30"/>
          <p:cNvSpPr/>
          <p:nvPr/>
        </p:nvSpPr>
        <p:spPr>
          <a:xfrm flipH="1">
            <a:off x="0" y="2961000"/>
            <a:ext cx="9144204" cy="626200"/>
          </a:xfrm>
          <a:custGeom>
            <a:avLst/>
            <a:gdLst/>
            <a:ahLst/>
            <a:cxnLst/>
            <a:rect l="l" t="t" r="r" b="b"/>
            <a:pathLst>
              <a:path w="223561" h="25048" extrusionOk="0">
                <a:moveTo>
                  <a:pt x="21309" y="1"/>
                </a:moveTo>
                <a:cubicBezTo>
                  <a:pt x="18692" y="1"/>
                  <a:pt x="15989" y="925"/>
                  <a:pt x="13807" y="2419"/>
                </a:cubicBezTo>
                <a:cubicBezTo>
                  <a:pt x="10109" y="4951"/>
                  <a:pt x="7571" y="8811"/>
                  <a:pt x="5129" y="12571"/>
                </a:cubicBezTo>
                <a:cubicBezTo>
                  <a:pt x="4635" y="11539"/>
                  <a:pt x="3454" y="10985"/>
                  <a:pt x="2290" y="10985"/>
                </a:cubicBezTo>
                <a:cubicBezTo>
                  <a:pt x="1418" y="10985"/>
                  <a:pt x="556" y="11296"/>
                  <a:pt x="0" y="11948"/>
                </a:cubicBezTo>
                <a:lnTo>
                  <a:pt x="0" y="19899"/>
                </a:lnTo>
                <a:lnTo>
                  <a:pt x="223561" y="25047"/>
                </a:lnTo>
                <a:lnTo>
                  <a:pt x="223559" y="11802"/>
                </a:lnTo>
                <a:cubicBezTo>
                  <a:pt x="223148" y="11709"/>
                  <a:pt x="222735" y="11666"/>
                  <a:pt x="222328" y="11666"/>
                </a:cubicBezTo>
                <a:cubicBezTo>
                  <a:pt x="219723" y="11666"/>
                  <a:pt x="217340" y="13458"/>
                  <a:pt x="216942" y="15830"/>
                </a:cubicBezTo>
                <a:cubicBezTo>
                  <a:pt x="216245" y="14556"/>
                  <a:pt x="214816" y="13724"/>
                  <a:pt x="213368" y="13724"/>
                </a:cubicBezTo>
                <a:cubicBezTo>
                  <a:pt x="213286" y="13724"/>
                  <a:pt x="213204" y="13726"/>
                  <a:pt x="213122" y="13732"/>
                </a:cubicBezTo>
                <a:cubicBezTo>
                  <a:pt x="211592" y="13832"/>
                  <a:pt x="209053" y="14517"/>
                  <a:pt x="208500" y="15947"/>
                </a:cubicBezTo>
                <a:cubicBezTo>
                  <a:pt x="208529" y="14033"/>
                  <a:pt x="206540" y="12596"/>
                  <a:pt x="204616" y="12596"/>
                </a:cubicBezTo>
                <a:cubicBezTo>
                  <a:pt x="204437" y="12596"/>
                  <a:pt x="204259" y="12609"/>
                  <a:pt x="204083" y="12634"/>
                </a:cubicBezTo>
                <a:cubicBezTo>
                  <a:pt x="202012" y="12936"/>
                  <a:pt x="200353" y="14535"/>
                  <a:pt x="199213" y="16291"/>
                </a:cubicBezTo>
                <a:cubicBezTo>
                  <a:pt x="198636" y="14875"/>
                  <a:pt x="197104" y="14119"/>
                  <a:pt x="195594" y="14119"/>
                </a:cubicBezTo>
                <a:cubicBezTo>
                  <a:pt x="194387" y="14119"/>
                  <a:pt x="193195" y="14603"/>
                  <a:pt x="192518" y="15621"/>
                </a:cubicBezTo>
                <a:cubicBezTo>
                  <a:pt x="192085" y="14165"/>
                  <a:pt x="190543" y="13299"/>
                  <a:pt x="189050" y="13299"/>
                </a:cubicBezTo>
                <a:cubicBezTo>
                  <a:pt x="188181" y="13299"/>
                  <a:pt x="187328" y="13593"/>
                  <a:pt x="186720" y="14235"/>
                </a:cubicBezTo>
                <a:cubicBezTo>
                  <a:pt x="185410" y="10811"/>
                  <a:pt x="183498" y="6875"/>
                  <a:pt x="179874" y="6317"/>
                </a:cubicBezTo>
                <a:cubicBezTo>
                  <a:pt x="179595" y="6274"/>
                  <a:pt x="179316" y="6254"/>
                  <a:pt x="179037" y="6254"/>
                </a:cubicBezTo>
                <a:cubicBezTo>
                  <a:pt x="177472" y="6254"/>
                  <a:pt x="175926" y="6890"/>
                  <a:pt x="174547" y="7672"/>
                </a:cubicBezTo>
                <a:cubicBezTo>
                  <a:pt x="171611" y="9337"/>
                  <a:pt x="169083" y="11716"/>
                  <a:pt x="167244" y="14547"/>
                </a:cubicBezTo>
                <a:cubicBezTo>
                  <a:pt x="166664" y="13701"/>
                  <a:pt x="165458" y="13293"/>
                  <a:pt x="164242" y="13293"/>
                </a:cubicBezTo>
                <a:cubicBezTo>
                  <a:pt x="162669" y="13293"/>
                  <a:pt x="161080" y="13975"/>
                  <a:pt x="160805" y="15272"/>
                </a:cubicBezTo>
                <a:cubicBezTo>
                  <a:pt x="160559" y="13986"/>
                  <a:pt x="159472" y="12905"/>
                  <a:pt x="158186" y="12666"/>
                </a:cubicBezTo>
                <a:cubicBezTo>
                  <a:pt x="158001" y="12632"/>
                  <a:pt x="157813" y="12615"/>
                  <a:pt x="157625" y="12615"/>
                </a:cubicBezTo>
                <a:cubicBezTo>
                  <a:pt x="156510" y="12615"/>
                  <a:pt x="155396" y="13204"/>
                  <a:pt x="154805" y="14154"/>
                </a:cubicBezTo>
                <a:cubicBezTo>
                  <a:pt x="154320" y="13315"/>
                  <a:pt x="153345" y="12823"/>
                  <a:pt x="152383" y="12823"/>
                </a:cubicBezTo>
                <a:cubicBezTo>
                  <a:pt x="151962" y="12823"/>
                  <a:pt x="151545" y="12917"/>
                  <a:pt x="151171" y="13117"/>
                </a:cubicBezTo>
                <a:cubicBezTo>
                  <a:pt x="150330" y="11256"/>
                  <a:pt x="149469" y="9365"/>
                  <a:pt x="148127" y="7826"/>
                </a:cubicBezTo>
                <a:cubicBezTo>
                  <a:pt x="146811" y="6314"/>
                  <a:pt x="144940" y="5162"/>
                  <a:pt x="142940" y="5162"/>
                </a:cubicBezTo>
                <a:cubicBezTo>
                  <a:pt x="142903" y="5162"/>
                  <a:pt x="142865" y="5163"/>
                  <a:pt x="142827" y="5164"/>
                </a:cubicBezTo>
                <a:cubicBezTo>
                  <a:pt x="141553" y="5192"/>
                  <a:pt x="140328" y="5684"/>
                  <a:pt x="139233" y="6336"/>
                </a:cubicBezTo>
                <a:cubicBezTo>
                  <a:pt x="136077" y="8217"/>
                  <a:pt x="133905" y="11346"/>
                  <a:pt x="131836" y="14381"/>
                </a:cubicBezTo>
                <a:cubicBezTo>
                  <a:pt x="131554" y="13208"/>
                  <a:pt x="130391" y="12321"/>
                  <a:pt x="129190" y="12321"/>
                </a:cubicBezTo>
                <a:cubicBezTo>
                  <a:pt x="129111" y="12321"/>
                  <a:pt x="129032" y="12325"/>
                  <a:pt x="128953" y="12333"/>
                </a:cubicBezTo>
                <a:cubicBezTo>
                  <a:pt x="127672" y="12460"/>
                  <a:pt x="125208" y="13641"/>
                  <a:pt x="125161" y="14926"/>
                </a:cubicBezTo>
                <a:cubicBezTo>
                  <a:pt x="124519" y="12982"/>
                  <a:pt x="122547" y="11561"/>
                  <a:pt x="120501" y="11561"/>
                </a:cubicBezTo>
                <a:cubicBezTo>
                  <a:pt x="120487" y="11561"/>
                  <a:pt x="120473" y="11561"/>
                  <a:pt x="120460" y="11561"/>
                </a:cubicBezTo>
                <a:cubicBezTo>
                  <a:pt x="118399" y="11581"/>
                  <a:pt x="116432" y="13046"/>
                  <a:pt x="115823" y="15015"/>
                </a:cubicBezTo>
                <a:cubicBezTo>
                  <a:pt x="115470" y="13993"/>
                  <a:pt x="114375" y="13411"/>
                  <a:pt x="113309" y="13411"/>
                </a:cubicBezTo>
                <a:cubicBezTo>
                  <a:pt x="112609" y="13411"/>
                  <a:pt x="111922" y="13662"/>
                  <a:pt x="111464" y="14204"/>
                </a:cubicBezTo>
                <a:cubicBezTo>
                  <a:pt x="110309" y="10975"/>
                  <a:pt x="108929" y="7473"/>
                  <a:pt x="105925" y="5819"/>
                </a:cubicBezTo>
                <a:cubicBezTo>
                  <a:pt x="104783" y="5191"/>
                  <a:pt x="103519" y="4912"/>
                  <a:pt x="102232" y="4912"/>
                </a:cubicBezTo>
                <a:cubicBezTo>
                  <a:pt x="100040" y="4912"/>
                  <a:pt x="97784" y="5723"/>
                  <a:pt x="95966" y="7001"/>
                </a:cubicBezTo>
                <a:cubicBezTo>
                  <a:pt x="93084" y="9026"/>
                  <a:pt x="91067" y="12033"/>
                  <a:pt x="89118" y="14969"/>
                </a:cubicBezTo>
                <a:cubicBezTo>
                  <a:pt x="88718" y="13845"/>
                  <a:pt x="87554" y="13051"/>
                  <a:pt x="86367" y="13051"/>
                </a:cubicBezTo>
                <a:cubicBezTo>
                  <a:pt x="86265" y="13051"/>
                  <a:pt x="86163" y="13056"/>
                  <a:pt x="86061" y="13068"/>
                </a:cubicBezTo>
                <a:cubicBezTo>
                  <a:pt x="84776" y="13220"/>
                  <a:pt x="82843" y="14320"/>
                  <a:pt x="82704" y="15607"/>
                </a:cubicBezTo>
                <a:cubicBezTo>
                  <a:pt x="82545" y="13872"/>
                  <a:pt x="80820" y="12532"/>
                  <a:pt x="79118" y="12532"/>
                </a:cubicBezTo>
                <a:cubicBezTo>
                  <a:pt x="78715" y="12532"/>
                  <a:pt x="78313" y="12607"/>
                  <a:pt x="77934" y="12771"/>
                </a:cubicBezTo>
                <a:cubicBezTo>
                  <a:pt x="76853" y="13235"/>
                  <a:pt x="76059" y="14232"/>
                  <a:pt x="74956" y="14639"/>
                </a:cubicBezTo>
                <a:cubicBezTo>
                  <a:pt x="74947" y="13883"/>
                  <a:pt x="74370" y="13170"/>
                  <a:pt x="73632" y="13005"/>
                </a:cubicBezTo>
                <a:cubicBezTo>
                  <a:pt x="73519" y="12979"/>
                  <a:pt x="73405" y="12967"/>
                  <a:pt x="73290" y="12967"/>
                </a:cubicBezTo>
                <a:cubicBezTo>
                  <a:pt x="72654" y="12967"/>
                  <a:pt x="72018" y="13341"/>
                  <a:pt x="71738" y="13918"/>
                </a:cubicBezTo>
                <a:cubicBezTo>
                  <a:pt x="70318" y="10573"/>
                  <a:pt x="68193" y="7072"/>
                  <a:pt x="64691" y="6107"/>
                </a:cubicBezTo>
                <a:cubicBezTo>
                  <a:pt x="64070" y="5935"/>
                  <a:pt x="63435" y="5856"/>
                  <a:pt x="62799" y="5856"/>
                </a:cubicBezTo>
                <a:cubicBezTo>
                  <a:pt x="60783" y="5856"/>
                  <a:pt x="58753" y="6652"/>
                  <a:pt x="57085" y="7832"/>
                </a:cubicBezTo>
                <a:cubicBezTo>
                  <a:pt x="54892" y="9384"/>
                  <a:pt x="53211" y="11538"/>
                  <a:pt x="51564" y="13662"/>
                </a:cubicBezTo>
                <a:cubicBezTo>
                  <a:pt x="51256" y="12491"/>
                  <a:pt x="50065" y="11916"/>
                  <a:pt x="48834" y="11916"/>
                </a:cubicBezTo>
                <a:cubicBezTo>
                  <a:pt x="48261" y="11916"/>
                  <a:pt x="47679" y="12041"/>
                  <a:pt x="47174" y="12288"/>
                </a:cubicBezTo>
                <a:cubicBezTo>
                  <a:pt x="48139" y="9952"/>
                  <a:pt x="45543" y="7453"/>
                  <a:pt x="43013" y="7453"/>
                </a:cubicBezTo>
                <a:cubicBezTo>
                  <a:pt x="42893" y="7453"/>
                  <a:pt x="42773" y="7459"/>
                  <a:pt x="42653" y="7471"/>
                </a:cubicBezTo>
                <a:cubicBezTo>
                  <a:pt x="40018" y="7726"/>
                  <a:pt x="37936" y="9760"/>
                  <a:pt x="36223" y="11778"/>
                </a:cubicBezTo>
                <a:cubicBezTo>
                  <a:pt x="35961" y="10759"/>
                  <a:pt x="34900" y="10189"/>
                  <a:pt x="33868" y="10189"/>
                </a:cubicBezTo>
                <a:cubicBezTo>
                  <a:pt x="33112" y="10189"/>
                  <a:pt x="32373" y="10495"/>
                  <a:pt x="31974" y="11154"/>
                </a:cubicBezTo>
                <a:cubicBezTo>
                  <a:pt x="31013" y="7469"/>
                  <a:pt x="29620" y="3561"/>
                  <a:pt x="26443" y="1461"/>
                </a:cubicBezTo>
                <a:cubicBezTo>
                  <a:pt x="24908" y="448"/>
                  <a:pt x="23129" y="1"/>
                  <a:pt x="2130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67" name="Google Shape;1767;p30"/>
          <p:cNvGrpSpPr/>
          <p:nvPr/>
        </p:nvGrpSpPr>
        <p:grpSpPr>
          <a:xfrm flipH="1">
            <a:off x="7131193" y="3781006"/>
            <a:ext cx="2650071" cy="1379689"/>
            <a:chOff x="1591750" y="3503100"/>
            <a:chExt cx="2012050" cy="1047600"/>
          </a:xfrm>
        </p:grpSpPr>
        <p:sp>
          <p:nvSpPr>
            <p:cNvPr id="1768" name="Google Shape;1768;p30"/>
            <p:cNvSpPr/>
            <p:nvPr/>
          </p:nvSpPr>
          <p:spPr>
            <a:xfrm>
              <a:off x="2389450" y="3627175"/>
              <a:ext cx="529350" cy="923425"/>
            </a:xfrm>
            <a:custGeom>
              <a:avLst/>
              <a:gdLst/>
              <a:ahLst/>
              <a:cxnLst/>
              <a:rect l="l" t="t" r="r" b="b"/>
              <a:pathLst>
                <a:path w="21174" h="36937" extrusionOk="0">
                  <a:moveTo>
                    <a:pt x="20503" y="0"/>
                  </a:moveTo>
                  <a:cubicBezTo>
                    <a:pt x="20403" y="0"/>
                    <a:pt x="20300" y="36"/>
                    <a:pt x="20206" y="119"/>
                  </a:cubicBezTo>
                  <a:cubicBezTo>
                    <a:pt x="17559" y="2499"/>
                    <a:pt x="15023" y="5000"/>
                    <a:pt x="12613" y="7619"/>
                  </a:cubicBezTo>
                  <a:cubicBezTo>
                    <a:pt x="10277" y="10158"/>
                    <a:pt x="7989" y="12784"/>
                    <a:pt x="6082" y="15667"/>
                  </a:cubicBezTo>
                  <a:cubicBezTo>
                    <a:pt x="2404" y="21220"/>
                    <a:pt x="848" y="27696"/>
                    <a:pt x="238" y="34257"/>
                  </a:cubicBezTo>
                  <a:cubicBezTo>
                    <a:pt x="157" y="35134"/>
                    <a:pt x="54" y="36058"/>
                    <a:pt x="0" y="36937"/>
                  </a:cubicBezTo>
                  <a:lnTo>
                    <a:pt x="888" y="36937"/>
                  </a:lnTo>
                  <a:cubicBezTo>
                    <a:pt x="1109" y="33292"/>
                    <a:pt x="1582" y="29621"/>
                    <a:pt x="2493" y="26079"/>
                  </a:cubicBezTo>
                  <a:cubicBezTo>
                    <a:pt x="3308" y="22913"/>
                    <a:pt x="4522" y="19867"/>
                    <a:pt x="6240" y="17079"/>
                  </a:cubicBezTo>
                  <a:cubicBezTo>
                    <a:pt x="8018" y="14190"/>
                    <a:pt x="10227" y="11590"/>
                    <a:pt x="12493" y="9077"/>
                  </a:cubicBezTo>
                  <a:cubicBezTo>
                    <a:pt x="15128" y="6158"/>
                    <a:pt x="17914" y="3380"/>
                    <a:pt x="20839" y="752"/>
                  </a:cubicBezTo>
                  <a:cubicBezTo>
                    <a:pt x="21174" y="451"/>
                    <a:pt x="20860" y="0"/>
                    <a:pt x="2050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30"/>
            <p:cNvSpPr/>
            <p:nvPr/>
          </p:nvSpPr>
          <p:spPr>
            <a:xfrm>
              <a:off x="2399225" y="3614175"/>
              <a:ext cx="518725" cy="552900"/>
            </a:xfrm>
            <a:custGeom>
              <a:avLst/>
              <a:gdLst/>
              <a:ahLst/>
              <a:cxnLst/>
              <a:rect l="l" t="t" r="r" b="b"/>
              <a:pathLst>
                <a:path w="20749" h="22116" extrusionOk="0">
                  <a:moveTo>
                    <a:pt x="15191" y="1"/>
                  </a:moveTo>
                  <a:cubicBezTo>
                    <a:pt x="15135" y="1"/>
                    <a:pt x="15080" y="24"/>
                    <a:pt x="15040" y="69"/>
                  </a:cubicBezTo>
                  <a:lnTo>
                    <a:pt x="74" y="17092"/>
                  </a:lnTo>
                  <a:cubicBezTo>
                    <a:pt x="0" y="17176"/>
                    <a:pt x="8" y="17302"/>
                    <a:pt x="92" y="17376"/>
                  </a:cubicBezTo>
                  <a:lnTo>
                    <a:pt x="5426" y="22066"/>
                  </a:lnTo>
                  <a:cubicBezTo>
                    <a:pt x="5465" y="22099"/>
                    <a:pt x="5512" y="22116"/>
                    <a:pt x="5559" y="22116"/>
                  </a:cubicBezTo>
                  <a:cubicBezTo>
                    <a:pt x="5615" y="22116"/>
                    <a:pt x="5670" y="22092"/>
                    <a:pt x="5710" y="22047"/>
                  </a:cubicBezTo>
                  <a:lnTo>
                    <a:pt x="20676" y="5024"/>
                  </a:lnTo>
                  <a:cubicBezTo>
                    <a:pt x="20748" y="4940"/>
                    <a:pt x="20741" y="4814"/>
                    <a:pt x="20658" y="4741"/>
                  </a:cubicBezTo>
                  <a:lnTo>
                    <a:pt x="15322" y="51"/>
                  </a:lnTo>
                  <a:cubicBezTo>
                    <a:pt x="15284" y="17"/>
                    <a:pt x="15237" y="1"/>
                    <a:pt x="1519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30"/>
            <p:cNvSpPr/>
            <p:nvPr/>
          </p:nvSpPr>
          <p:spPr>
            <a:xfrm>
              <a:off x="2795050" y="3790075"/>
              <a:ext cx="42325" cy="53550"/>
            </a:xfrm>
            <a:custGeom>
              <a:avLst/>
              <a:gdLst/>
              <a:ahLst/>
              <a:cxnLst/>
              <a:rect l="l" t="t" r="r" b="b"/>
              <a:pathLst>
                <a:path w="1693" h="2142" extrusionOk="0">
                  <a:moveTo>
                    <a:pt x="1471" y="1"/>
                  </a:moveTo>
                  <a:cubicBezTo>
                    <a:pt x="1405" y="1"/>
                    <a:pt x="1343" y="38"/>
                    <a:pt x="1302" y="96"/>
                  </a:cubicBezTo>
                  <a:cubicBezTo>
                    <a:pt x="888" y="681"/>
                    <a:pt x="475" y="1268"/>
                    <a:pt x="61" y="1852"/>
                  </a:cubicBezTo>
                  <a:cubicBezTo>
                    <a:pt x="1" y="1937"/>
                    <a:pt x="46" y="2066"/>
                    <a:pt x="130" y="2115"/>
                  </a:cubicBezTo>
                  <a:cubicBezTo>
                    <a:pt x="160" y="2133"/>
                    <a:pt x="191" y="2141"/>
                    <a:pt x="222" y="2141"/>
                  </a:cubicBezTo>
                  <a:cubicBezTo>
                    <a:pt x="288" y="2141"/>
                    <a:pt x="351" y="2104"/>
                    <a:pt x="392" y="2047"/>
                  </a:cubicBezTo>
                  <a:cubicBezTo>
                    <a:pt x="806" y="1461"/>
                    <a:pt x="1219" y="875"/>
                    <a:pt x="1633" y="290"/>
                  </a:cubicBezTo>
                  <a:cubicBezTo>
                    <a:pt x="1693" y="204"/>
                    <a:pt x="1648" y="76"/>
                    <a:pt x="1564" y="28"/>
                  </a:cubicBezTo>
                  <a:cubicBezTo>
                    <a:pt x="1534" y="9"/>
                    <a:pt x="1502" y="1"/>
                    <a:pt x="1471" y="1"/>
                  </a:cubicBezTo>
                  <a:close/>
                </a:path>
              </a:pathLst>
            </a:custGeom>
            <a:solidFill>
              <a:srgbClr val="3A1F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30"/>
            <p:cNvSpPr/>
            <p:nvPr/>
          </p:nvSpPr>
          <p:spPr>
            <a:xfrm>
              <a:off x="2811400" y="3755450"/>
              <a:ext cx="31675" cy="35375"/>
            </a:xfrm>
            <a:custGeom>
              <a:avLst/>
              <a:gdLst/>
              <a:ahLst/>
              <a:cxnLst/>
              <a:rect l="l" t="t" r="r" b="b"/>
              <a:pathLst>
                <a:path w="1267" h="1415" extrusionOk="0">
                  <a:moveTo>
                    <a:pt x="683" y="848"/>
                  </a:moveTo>
                  <a:cubicBezTo>
                    <a:pt x="683" y="848"/>
                    <a:pt x="682" y="849"/>
                    <a:pt x="680" y="852"/>
                  </a:cubicBezTo>
                  <a:cubicBezTo>
                    <a:pt x="679" y="854"/>
                    <a:pt x="678" y="855"/>
                    <a:pt x="678" y="855"/>
                  </a:cubicBezTo>
                  <a:lnTo>
                    <a:pt x="678" y="855"/>
                  </a:lnTo>
                  <a:cubicBezTo>
                    <a:pt x="681" y="851"/>
                    <a:pt x="683" y="848"/>
                    <a:pt x="683" y="848"/>
                  </a:cubicBezTo>
                  <a:close/>
                  <a:moveTo>
                    <a:pt x="1058" y="0"/>
                  </a:moveTo>
                  <a:cubicBezTo>
                    <a:pt x="1009" y="0"/>
                    <a:pt x="961" y="19"/>
                    <a:pt x="919" y="54"/>
                  </a:cubicBezTo>
                  <a:cubicBezTo>
                    <a:pt x="564" y="352"/>
                    <a:pt x="266" y="720"/>
                    <a:pt x="47" y="1129"/>
                  </a:cubicBezTo>
                  <a:cubicBezTo>
                    <a:pt x="0" y="1216"/>
                    <a:pt x="23" y="1341"/>
                    <a:pt x="116" y="1391"/>
                  </a:cubicBezTo>
                  <a:cubicBezTo>
                    <a:pt x="146" y="1407"/>
                    <a:pt x="180" y="1415"/>
                    <a:pt x="214" y="1415"/>
                  </a:cubicBezTo>
                  <a:cubicBezTo>
                    <a:pt x="280" y="1415"/>
                    <a:pt x="345" y="1384"/>
                    <a:pt x="378" y="1322"/>
                  </a:cubicBezTo>
                  <a:cubicBezTo>
                    <a:pt x="430" y="1227"/>
                    <a:pt x="485" y="1132"/>
                    <a:pt x="546" y="1042"/>
                  </a:cubicBezTo>
                  <a:cubicBezTo>
                    <a:pt x="577" y="995"/>
                    <a:pt x="609" y="949"/>
                    <a:pt x="642" y="903"/>
                  </a:cubicBezTo>
                  <a:cubicBezTo>
                    <a:pt x="651" y="892"/>
                    <a:pt x="660" y="880"/>
                    <a:pt x="668" y="869"/>
                  </a:cubicBezTo>
                  <a:cubicBezTo>
                    <a:pt x="669" y="867"/>
                    <a:pt x="673" y="862"/>
                    <a:pt x="677" y="856"/>
                  </a:cubicBezTo>
                  <a:lnTo>
                    <a:pt x="677" y="856"/>
                  </a:lnTo>
                  <a:cubicBezTo>
                    <a:pt x="680" y="852"/>
                    <a:pt x="696" y="833"/>
                    <a:pt x="698" y="831"/>
                  </a:cubicBezTo>
                  <a:lnTo>
                    <a:pt x="724" y="796"/>
                  </a:lnTo>
                  <a:cubicBezTo>
                    <a:pt x="865" y="624"/>
                    <a:pt x="1021" y="468"/>
                    <a:pt x="1190" y="325"/>
                  </a:cubicBezTo>
                  <a:cubicBezTo>
                    <a:pt x="1267" y="262"/>
                    <a:pt x="1262" y="120"/>
                    <a:pt x="1190" y="54"/>
                  </a:cubicBezTo>
                  <a:cubicBezTo>
                    <a:pt x="1150" y="17"/>
                    <a:pt x="1104" y="0"/>
                    <a:pt x="1058" y="0"/>
                  </a:cubicBezTo>
                  <a:close/>
                </a:path>
              </a:pathLst>
            </a:custGeom>
            <a:solidFill>
              <a:srgbClr val="3A1F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30"/>
            <p:cNvSpPr/>
            <p:nvPr/>
          </p:nvSpPr>
          <p:spPr>
            <a:xfrm>
              <a:off x="2748150" y="3835825"/>
              <a:ext cx="29600" cy="46225"/>
            </a:xfrm>
            <a:custGeom>
              <a:avLst/>
              <a:gdLst/>
              <a:ahLst/>
              <a:cxnLst/>
              <a:rect l="l" t="t" r="r" b="b"/>
              <a:pathLst>
                <a:path w="1184" h="1849" extrusionOk="0">
                  <a:moveTo>
                    <a:pt x="970" y="0"/>
                  </a:moveTo>
                  <a:cubicBezTo>
                    <a:pt x="903" y="0"/>
                    <a:pt x="836" y="33"/>
                    <a:pt x="804" y="94"/>
                  </a:cubicBezTo>
                  <a:cubicBezTo>
                    <a:pt x="552" y="583"/>
                    <a:pt x="300" y="1072"/>
                    <a:pt x="48" y="1561"/>
                  </a:cubicBezTo>
                  <a:cubicBezTo>
                    <a:pt x="0" y="1653"/>
                    <a:pt x="23" y="1770"/>
                    <a:pt x="116" y="1823"/>
                  </a:cubicBezTo>
                  <a:cubicBezTo>
                    <a:pt x="145" y="1840"/>
                    <a:pt x="179" y="1849"/>
                    <a:pt x="213" y="1849"/>
                  </a:cubicBezTo>
                  <a:cubicBezTo>
                    <a:pt x="280" y="1849"/>
                    <a:pt x="347" y="1816"/>
                    <a:pt x="379" y="1755"/>
                  </a:cubicBezTo>
                  <a:cubicBezTo>
                    <a:pt x="631" y="1266"/>
                    <a:pt x="883" y="777"/>
                    <a:pt x="1135" y="288"/>
                  </a:cubicBezTo>
                  <a:cubicBezTo>
                    <a:pt x="1183" y="196"/>
                    <a:pt x="1159" y="79"/>
                    <a:pt x="1066" y="26"/>
                  </a:cubicBezTo>
                  <a:cubicBezTo>
                    <a:pt x="1037" y="9"/>
                    <a:pt x="1004" y="0"/>
                    <a:pt x="970" y="0"/>
                  </a:cubicBezTo>
                  <a:close/>
                </a:path>
              </a:pathLst>
            </a:custGeom>
            <a:solidFill>
              <a:srgbClr val="3A1F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30"/>
            <p:cNvSpPr/>
            <p:nvPr/>
          </p:nvSpPr>
          <p:spPr>
            <a:xfrm>
              <a:off x="2760825" y="3795050"/>
              <a:ext cx="26200" cy="27125"/>
            </a:xfrm>
            <a:custGeom>
              <a:avLst/>
              <a:gdLst/>
              <a:ahLst/>
              <a:cxnLst/>
              <a:rect l="l" t="t" r="r" b="b"/>
              <a:pathLst>
                <a:path w="1048" h="1085" extrusionOk="0">
                  <a:moveTo>
                    <a:pt x="825" y="0"/>
                  </a:moveTo>
                  <a:cubicBezTo>
                    <a:pt x="777" y="0"/>
                    <a:pt x="730" y="18"/>
                    <a:pt x="696" y="56"/>
                  </a:cubicBezTo>
                  <a:cubicBezTo>
                    <a:pt x="492" y="289"/>
                    <a:pt x="285" y="524"/>
                    <a:pt x="80" y="758"/>
                  </a:cubicBezTo>
                  <a:cubicBezTo>
                    <a:pt x="14" y="833"/>
                    <a:pt x="0" y="955"/>
                    <a:pt x="80" y="1029"/>
                  </a:cubicBezTo>
                  <a:cubicBezTo>
                    <a:pt x="118" y="1064"/>
                    <a:pt x="171" y="1084"/>
                    <a:pt x="223" y="1084"/>
                  </a:cubicBezTo>
                  <a:cubicBezTo>
                    <a:pt x="271" y="1084"/>
                    <a:pt x="318" y="1067"/>
                    <a:pt x="351" y="1029"/>
                  </a:cubicBezTo>
                  <a:cubicBezTo>
                    <a:pt x="556" y="795"/>
                    <a:pt x="763" y="562"/>
                    <a:pt x="968" y="328"/>
                  </a:cubicBezTo>
                  <a:cubicBezTo>
                    <a:pt x="1034" y="252"/>
                    <a:pt x="1048" y="129"/>
                    <a:pt x="968" y="56"/>
                  </a:cubicBezTo>
                  <a:cubicBezTo>
                    <a:pt x="930" y="21"/>
                    <a:pt x="877" y="0"/>
                    <a:pt x="825" y="0"/>
                  </a:cubicBezTo>
                  <a:close/>
                </a:path>
              </a:pathLst>
            </a:custGeom>
            <a:solidFill>
              <a:srgbClr val="3A1F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30"/>
            <p:cNvSpPr/>
            <p:nvPr/>
          </p:nvSpPr>
          <p:spPr>
            <a:xfrm>
              <a:off x="2687450" y="3882600"/>
              <a:ext cx="27400" cy="39200"/>
            </a:xfrm>
            <a:custGeom>
              <a:avLst/>
              <a:gdLst/>
              <a:ahLst/>
              <a:cxnLst/>
              <a:rect l="l" t="t" r="r" b="b"/>
              <a:pathLst>
                <a:path w="1096" h="1568" extrusionOk="0">
                  <a:moveTo>
                    <a:pt x="880" y="1"/>
                  </a:moveTo>
                  <a:cubicBezTo>
                    <a:pt x="814" y="1"/>
                    <a:pt x="749" y="32"/>
                    <a:pt x="715" y="94"/>
                  </a:cubicBezTo>
                  <a:cubicBezTo>
                    <a:pt x="493" y="490"/>
                    <a:pt x="272" y="886"/>
                    <a:pt x="50" y="1281"/>
                  </a:cubicBezTo>
                  <a:cubicBezTo>
                    <a:pt x="1" y="1368"/>
                    <a:pt x="26" y="1494"/>
                    <a:pt x="119" y="1544"/>
                  </a:cubicBezTo>
                  <a:cubicBezTo>
                    <a:pt x="149" y="1560"/>
                    <a:pt x="183" y="1568"/>
                    <a:pt x="216" y="1568"/>
                  </a:cubicBezTo>
                  <a:cubicBezTo>
                    <a:pt x="282" y="1568"/>
                    <a:pt x="347" y="1537"/>
                    <a:pt x="381" y="1475"/>
                  </a:cubicBezTo>
                  <a:cubicBezTo>
                    <a:pt x="603" y="1079"/>
                    <a:pt x="824" y="683"/>
                    <a:pt x="1046" y="287"/>
                  </a:cubicBezTo>
                  <a:cubicBezTo>
                    <a:pt x="1095" y="199"/>
                    <a:pt x="1070" y="75"/>
                    <a:pt x="977" y="25"/>
                  </a:cubicBezTo>
                  <a:cubicBezTo>
                    <a:pt x="947" y="9"/>
                    <a:pt x="913" y="1"/>
                    <a:pt x="880" y="1"/>
                  </a:cubicBezTo>
                  <a:close/>
                </a:path>
              </a:pathLst>
            </a:custGeom>
            <a:solidFill>
              <a:srgbClr val="3A1F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30"/>
            <p:cNvSpPr/>
            <p:nvPr/>
          </p:nvSpPr>
          <p:spPr>
            <a:xfrm>
              <a:off x="2612825" y="3977275"/>
              <a:ext cx="33150" cy="39200"/>
            </a:xfrm>
            <a:custGeom>
              <a:avLst/>
              <a:gdLst/>
              <a:ahLst/>
              <a:cxnLst/>
              <a:rect l="l" t="t" r="r" b="b"/>
              <a:pathLst>
                <a:path w="1326" h="1568" extrusionOk="0">
                  <a:moveTo>
                    <a:pt x="1101" y="0"/>
                  </a:moveTo>
                  <a:cubicBezTo>
                    <a:pt x="1037" y="0"/>
                    <a:pt x="978" y="36"/>
                    <a:pt x="935" y="94"/>
                  </a:cubicBezTo>
                  <a:cubicBezTo>
                    <a:pt x="643" y="489"/>
                    <a:pt x="351" y="885"/>
                    <a:pt x="60" y="1281"/>
                  </a:cubicBezTo>
                  <a:cubicBezTo>
                    <a:pt x="0" y="1361"/>
                    <a:pt x="43" y="1497"/>
                    <a:pt x="129" y="1543"/>
                  </a:cubicBezTo>
                  <a:cubicBezTo>
                    <a:pt x="161" y="1560"/>
                    <a:pt x="193" y="1568"/>
                    <a:pt x="223" y="1568"/>
                  </a:cubicBezTo>
                  <a:cubicBezTo>
                    <a:pt x="288" y="1568"/>
                    <a:pt x="348" y="1533"/>
                    <a:pt x="391" y="1474"/>
                  </a:cubicBezTo>
                  <a:cubicBezTo>
                    <a:pt x="682" y="1078"/>
                    <a:pt x="974" y="682"/>
                    <a:pt x="1266" y="288"/>
                  </a:cubicBezTo>
                  <a:cubicBezTo>
                    <a:pt x="1325" y="206"/>
                    <a:pt x="1282" y="70"/>
                    <a:pt x="1197" y="25"/>
                  </a:cubicBezTo>
                  <a:cubicBezTo>
                    <a:pt x="1164" y="8"/>
                    <a:pt x="1132" y="0"/>
                    <a:pt x="1101" y="0"/>
                  </a:cubicBezTo>
                  <a:close/>
                </a:path>
              </a:pathLst>
            </a:custGeom>
            <a:solidFill>
              <a:srgbClr val="3A1F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30"/>
            <p:cNvSpPr/>
            <p:nvPr/>
          </p:nvSpPr>
          <p:spPr>
            <a:xfrm>
              <a:off x="2696175" y="3921725"/>
              <a:ext cx="32800" cy="34625"/>
            </a:xfrm>
            <a:custGeom>
              <a:avLst/>
              <a:gdLst/>
              <a:ahLst/>
              <a:cxnLst/>
              <a:rect l="l" t="t" r="r" b="b"/>
              <a:pathLst>
                <a:path w="1312" h="1385" extrusionOk="0">
                  <a:moveTo>
                    <a:pt x="1089" y="0"/>
                  </a:moveTo>
                  <a:cubicBezTo>
                    <a:pt x="1042" y="0"/>
                    <a:pt x="995" y="17"/>
                    <a:pt x="962" y="55"/>
                  </a:cubicBezTo>
                  <a:cubicBezTo>
                    <a:pt x="668" y="390"/>
                    <a:pt x="373" y="724"/>
                    <a:pt x="81" y="1058"/>
                  </a:cubicBezTo>
                  <a:cubicBezTo>
                    <a:pt x="14" y="1133"/>
                    <a:pt x="0" y="1256"/>
                    <a:pt x="81" y="1330"/>
                  </a:cubicBezTo>
                  <a:cubicBezTo>
                    <a:pt x="119" y="1364"/>
                    <a:pt x="172" y="1385"/>
                    <a:pt x="224" y="1385"/>
                  </a:cubicBezTo>
                  <a:cubicBezTo>
                    <a:pt x="271" y="1385"/>
                    <a:pt x="318" y="1368"/>
                    <a:pt x="352" y="1330"/>
                  </a:cubicBezTo>
                  <a:cubicBezTo>
                    <a:pt x="645" y="995"/>
                    <a:pt x="939" y="661"/>
                    <a:pt x="1233" y="328"/>
                  </a:cubicBezTo>
                  <a:cubicBezTo>
                    <a:pt x="1299" y="251"/>
                    <a:pt x="1312" y="129"/>
                    <a:pt x="1233" y="55"/>
                  </a:cubicBezTo>
                  <a:cubicBezTo>
                    <a:pt x="1195" y="20"/>
                    <a:pt x="1141" y="0"/>
                    <a:pt x="1089" y="0"/>
                  </a:cubicBezTo>
                  <a:close/>
                </a:path>
              </a:pathLst>
            </a:custGeom>
            <a:solidFill>
              <a:srgbClr val="3A1F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30"/>
            <p:cNvSpPr/>
            <p:nvPr/>
          </p:nvSpPr>
          <p:spPr>
            <a:xfrm>
              <a:off x="2609325" y="4041125"/>
              <a:ext cx="28350" cy="34175"/>
            </a:xfrm>
            <a:custGeom>
              <a:avLst/>
              <a:gdLst/>
              <a:ahLst/>
              <a:cxnLst/>
              <a:rect l="l" t="t" r="r" b="b"/>
              <a:pathLst>
                <a:path w="1134" h="1367" extrusionOk="0">
                  <a:moveTo>
                    <a:pt x="911" y="0"/>
                  </a:moveTo>
                  <a:cubicBezTo>
                    <a:pt x="824" y="0"/>
                    <a:pt x="760" y="56"/>
                    <a:pt x="724" y="140"/>
                  </a:cubicBezTo>
                  <a:lnTo>
                    <a:pt x="724" y="141"/>
                  </a:lnTo>
                  <a:cubicBezTo>
                    <a:pt x="724" y="143"/>
                    <a:pt x="723" y="144"/>
                    <a:pt x="723" y="146"/>
                  </a:cubicBezTo>
                  <a:lnTo>
                    <a:pt x="723" y="146"/>
                  </a:lnTo>
                  <a:cubicBezTo>
                    <a:pt x="723" y="146"/>
                    <a:pt x="722" y="147"/>
                    <a:pt x="722" y="148"/>
                  </a:cubicBezTo>
                  <a:cubicBezTo>
                    <a:pt x="718" y="158"/>
                    <a:pt x="713" y="168"/>
                    <a:pt x="709" y="178"/>
                  </a:cubicBezTo>
                  <a:cubicBezTo>
                    <a:pt x="699" y="201"/>
                    <a:pt x="689" y="223"/>
                    <a:pt x="677" y="246"/>
                  </a:cubicBezTo>
                  <a:cubicBezTo>
                    <a:pt x="656" y="290"/>
                    <a:pt x="633" y="333"/>
                    <a:pt x="610" y="377"/>
                  </a:cubicBezTo>
                  <a:cubicBezTo>
                    <a:pt x="562" y="463"/>
                    <a:pt x="509" y="547"/>
                    <a:pt x="452" y="627"/>
                  </a:cubicBezTo>
                  <a:cubicBezTo>
                    <a:pt x="439" y="645"/>
                    <a:pt x="427" y="663"/>
                    <a:pt x="413" y="681"/>
                  </a:cubicBezTo>
                  <a:cubicBezTo>
                    <a:pt x="413" y="681"/>
                    <a:pt x="408" y="688"/>
                    <a:pt x="403" y="695"/>
                  </a:cubicBezTo>
                  <a:lnTo>
                    <a:pt x="403" y="695"/>
                  </a:lnTo>
                  <a:cubicBezTo>
                    <a:pt x="403" y="695"/>
                    <a:pt x="403" y="695"/>
                    <a:pt x="402" y="695"/>
                  </a:cubicBezTo>
                  <a:lnTo>
                    <a:pt x="402" y="695"/>
                  </a:lnTo>
                  <a:cubicBezTo>
                    <a:pt x="402" y="695"/>
                    <a:pt x="389" y="711"/>
                    <a:pt x="387" y="714"/>
                  </a:cubicBezTo>
                  <a:cubicBezTo>
                    <a:pt x="357" y="752"/>
                    <a:pt x="325" y="790"/>
                    <a:pt x="292" y="827"/>
                  </a:cubicBezTo>
                  <a:cubicBezTo>
                    <a:pt x="224" y="902"/>
                    <a:pt x="152" y="974"/>
                    <a:pt x="75" y="1041"/>
                  </a:cubicBezTo>
                  <a:cubicBezTo>
                    <a:pt x="0" y="1109"/>
                    <a:pt x="3" y="1245"/>
                    <a:pt x="75" y="1312"/>
                  </a:cubicBezTo>
                  <a:cubicBezTo>
                    <a:pt x="115" y="1349"/>
                    <a:pt x="162" y="1367"/>
                    <a:pt x="210" y="1367"/>
                  </a:cubicBezTo>
                  <a:cubicBezTo>
                    <a:pt x="258" y="1367"/>
                    <a:pt x="306" y="1348"/>
                    <a:pt x="346" y="1312"/>
                  </a:cubicBezTo>
                  <a:cubicBezTo>
                    <a:pt x="677" y="1018"/>
                    <a:pt x="927" y="650"/>
                    <a:pt x="1095" y="242"/>
                  </a:cubicBezTo>
                  <a:cubicBezTo>
                    <a:pt x="1133" y="149"/>
                    <a:pt x="1054" y="28"/>
                    <a:pt x="961" y="6"/>
                  </a:cubicBezTo>
                  <a:cubicBezTo>
                    <a:pt x="944" y="2"/>
                    <a:pt x="927" y="0"/>
                    <a:pt x="911" y="0"/>
                  </a:cubicBezTo>
                  <a:close/>
                </a:path>
              </a:pathLst>
            </a:custGeom>
            <a:solidFill>
              <a:srgbClr val="3A1F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30"/>
            <p:cNvSpPr/>
            <p:nvPr/>
          </p:nvSpPr>
          <p:spPr>
            <a:xfrm>
              <a:off x="2551225" y="4097625"/>
              <a:ext cx="19150" cy="24325"/>
            </a:xfrm>
            <a:custGeom>
              <a:avLst/>
              <a:gdLst/>
              <a:ahLst/>
              <a:cxnLst/>
              <a:rect l="l" t="t" r="r" b="b"/>
              <a:pathLst>
                <a:path w="766" h="973" extrusionOk="0">
                  <a:moveTo>
                    <a:pt x="551" y="1"/>
                  </a:moveTo>
                  <a:cubicBezTo>
                    <a:pt x="485" y="1"/>
                    <a:pt x="421" y="32"/>
                    <a:pt x="385" y="94"/>
                  </a:cubicBezTo>
                  <a:cubicBezTo>
                    <a:pt x="273" y="291"/>
                    <a:pt x="162" y="489"/>
                    <a:pt x="50" y="686"/>
                  </a:cubicBezTo>
                  <a:cubicBezTo>
                    <a:pt x="1" y="774"/>
                    <a:pt x="26" y="900"/>
                    <a:pt x="119" y="948"/>
                  </a:cubicBezTo>
                  <a:cubicBezTo>
                    <a:pt x="149" y="964"/>
                    <a:pt x="183" y="972"/>
                    <a:pt x="216" y="972"/>
                  </a:cubicBezTo>
                  <a:cubicBezTo>
                    <a:pt x="282" y="972"/>
                    <a:pt x="346" y="941"/>
                    <a:pt x="381" y="879"/>
                  </a:cubicBezTo>
                  <a:cubicBezTo>
                    <a:pt x="493" y="682"/>
                    <a:pt x="605" y="485"/>
                    <a:pt x="717" y="287"/>
                  </a:cubicBezTo>
                  <a:cubicBezTo>
                    <a:pt x="766" y="201"/>
                    <a:pt x="740" y="73"/>
                    <a:pt x="649" y="25"/>
                  </a:cubicBezTo>
                  <a:cubicBezTo>
                    <a:pt x="618" y="9"/>
                    <a:pt x="584" y="1"/>
                    <a:pt x="551" y="1"/>
                  </a:cubicBezTo>
                  <a:close/>
                </a:path>
              </a:pathLst>
            </a:custGeom>
            <a:solidFill>
              <a:srgbClr val="3A1F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30"/>
            <p:cNvSpPr/>
            <p:nvPr/>
          </p:nvSpPr>
          <p:spPr>
            <a:xfrm>
              <a:off x="2537350" y="4067675"/>
              <a:ext cx="18650" cy="24225"/>
            </a:xfrm>
            <a:custGeom>
              <a:avLst/>
              <a:gdLst/>
              <a:ahLst/>
              <a:cxnLst/>
              <a:rect l="l" t="t" r="r" b="b"/>
              <a:pathLst>
                <a:path w="746" h="969" extrusionOk="0">
                  <a:moveTo>
                    <a:pt x="647" y="356"/>
                  </a:moveTo>
                  <a:cubicBezTo>
                    <a:pt x="645" y="358"/>
                    <a:pt x="643" y="360"/>
                    <a:pt x="640" y="362"/>
                  </a:cubicBezTo>
                  <a:lnTo>
                    <a:pt x="640" y="362"/>
                  </a:lnTo>
                  <a:cubicBezTo>
                    <a:pt x="643" y="360"/>
                    <a:pt x="645" y="358"/>
                    <a:pt x="647" y="356"/>
                  </a:cubicBezTo>
                  <a:close/>
                  <a:moveTo>
                    <a:pt x="632" y="368"/>
                  </a:moveTo>
                  <a:cubicBezTo>
                    <a:pt x="625" y="374"/>
                    <a:pt x="617" y="380"/>
                    <a:pt x="609" y="385"/>
                  </a:cubicBezTo>
                  <a:cubicBezTo>
                    <a:pt x="617" y="379"/>
                    <a:pt x="624" y="373"/>
                    <a:pt x="632" y="368"/>
                  </a:cubicBezTo>
                  <a:close/>
                  <a:moveTo>
                    <a:pt x="442" y="603"/>
                  </a:moveTo>
                  <a:cubicBezTo>
                    <a:pt x="441" y="607"/>
                    <a:pt x="439" y="611"/>
                    <a:pt x="438" y="614"/>
                  </a:cubicBezTo>
                  <a:lnTo>
                    <a:pt x="438" y="614"/>
                  </a:lnTo>
                  <a:cubicBezTo>
                    <a:pt x="439" y="611"/>
                    <a:pt x="441" y="607"/>
                    <a:pt x="442" y="603"/>
                  </a:cubicBezTo>
                  <a:close/>
                  <a:moveTo>
                    <a:pt x="541" y="0"/>
                  </a:moveTo>
                  <a:cubicBezTo>
                    <a:pt x="510" y="0"/>
                    <a:pt x="479" y="8"/>
                    <a:pt x="451" y="28"/>
                  </a:cubicBezTo>
                  <a:cubicBezTo>
                    <a:pt x="328" y="114"/>
                    <a:pt x="223" y="221"/>
                    <a:pt x="146" y="351"/>
                  </a:cubicBezTo>
                  <a:cubicBezTo>
                    <a:pt x="67" y="482"/>
                    <a:pt x="25" y="625"/>
                    <a:pt x="6" y="776"/>
                  </a:cubicBezTo>
                  <a:cubicBezTo>
                    <a:pt x="1" y="822"/>
                    <a:pt x="31" y="882"/>
                    <a:pt x="62" y="912"/>
                  </a:cubicBezTo>
                  <a:cubicBezTo>
                    <a:pt x="94" y="945"/>
                    <a:pt x="147" y="969"/>
                    <a:pt x="194" y="969"/>
                  </a:cubicBezTo>
                  <a:cubicBezTo>
                    <a:pt x="195" y="969"/>
                    <a:pt x="197" y="969"/>
                    <a:pt x="198" y="968"/>
                  </a:cubicBezTo>
                  <a:cubicBezTo>
                    <a:pt x="245" y="966"/>
                    <a:pt x="298" y="949"/>
                    <a:pt x="333" y="912"/>
                  </a:cubicBezTo>
                  <a:lnTo>
                    <a:pt x="363" y="873"/>
                  </a:lnTo>
                  <a:cubicBezTo>
                    <a:pt x="378" y="847"/>
                    <a:pt x="387" y="818"/>
                    <a:pt x="389" y="788"/>
                  </a:cubicBezTo>
                  <a:lnTo>
                    <a:pt x="389" y="788"/>
                  </a:lnTo>
                  <a:cubicBezTo>
                    <a:pt x="398" y="735"/>
                    <a:pt x="411" y="684"/>
                    <a:pt x="430" y="634"/>
                  </a:cubicBezTo>
                  <a:lnTo>
                    <a:pt x="430" y="634"/>
                  </a:lnTo>
                  <a:cubicBezTo>
                    <a:pt x="454" y="581"/>
                    <a:pt x="484" y="530"/>
                    <a:pt x="518" y="482"/>
                  </a:cubicBezTo>
                  <a:lnTo>
                    <a:pt x="518" y="482"/>
                  </a:lnTo>
                  <a:cubicBezTo>
                    <a:pt x="553" y="440"/>
                    <a:pt x="591" y="402"/>
                    <a:pt x="634" y="367"/>
                  </a:cubicBezTo>
                  <a:lnTo>
                    <a:pt x="634" y="367"/>
                  </a:lnTo>
                  <a:cubicBezTo>
                    <a:pt x="637" y="364"/>
                    <a:pt x="641" y="362"/>
                    <a:pt x="645" y="360"/>
                  </a:cubicBezTo>
                  <a:cubicBezTo>
                    <a:pt x="687" y="331"/>
                    <a:pt x="719" y="295"/>
                    <a:pt x="733" y="244"/>
                  </a:cubicBezTo>
                  <a:cubicBezTo>
                    <a:pt x="745" y="198"/>
                    <a:pt x="740" y="137"/>
                    <a:pt x="713" y="96"/>
                  </a:cubicBezTo>
                  <a:cubicBezTo>
                    <a:pt x="678" y="40"/>
                    <a:pt x="609" y="0"/>
                    <a:pt x="541" y="0"/>
                  </a:cubicBezTo>
                  <a:close/>
                </a:path>
              </a:pathLst>
            </a:custGeom>
            <a:solidFill>
              <a:srgbClr val="3A1F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30"/>
            <p:cNvSpPr/>
            <p:nvPr/>
          </p:nvSpPr>
          <p:spPr>
            <a:xfrm>
              <a:off x="2577750" y="3955950"/>
              <a:ext cx="22825" cy="24625"/>
            </a:xfrm>
            <a:custGeom>
              <a:avLst/>
              <a:gdLst/>
              <a:ahLst/>
              <a:cxnLst/>
              <a:rect l="l" t="t" r="r" b="b"/>
              <a:pathLst>
                <a:path w="913" h="985" extrusionOk="0">
                  <a:moveTo>
                    <a:pt x="713" y="1"/>
                  </a:moveTo>
                  <a:cubicBezTo>
                    <a:pt x="666" y="1"/>
                    <a:pt x="619" y="18"/>
                    <a:pt x="586" y="56"/>
                  </a:cubicBezTo>
                  <a:cubicBezTo>
                    <a:pt x="409" y="256"/>
                    <a:pt x="233" y="457"/>
                    <a:pt x="56" y="657"/>
                  </a:cubicBezTo>
                  <a:cubicBezTo>
                    <a:pt x="23" y="696"/>
                    <a:pt x="0" y="741"/>
                    <a:pt x="0" y="793"/>
                  </a:cubicBezTo>
                  <a:cubicBezTo>
                    <a:pt x="0" y="840"/>
                    <a:pt x="22" y="896"/>
                    <a:pt x="56" y="928"/>
                  </a:cubicBezTo>
                  <a:cubicBezTo>
                    <a:pt x="94" y="963"/>
                    <a:pt x="147" y="984"/>
                    <a:pt x="200" y="984"/>
                  </a:cubicBezTo>
                  <a:cubicBezTo>
                    <a:pt x="248" y="984"/>
                    <a:pt x="295" y="967"/>
                    <a:pt x="329" y="928"/>
                  </a:cubicBezTo>
                  <a:cubicBezTo>
                    <a:pt x="504" y="728"/>
                    <a:pt x="680" y="527"/>
                    <a:pt x="857" y="327"/>
                  </a:cubicBezTo>
                  <a:cubicBezTo>
                    <a:pt x="890" y="289"/>
                    <a:pt x="913" y="244"/>
                    <a:pt x="913" y="191"/>
                  </a:cubicBezTo>
                  <a:cubicBezTo>
                    <a:pt x="913" y="144"/>
                    <a:pt x="893" y="88"/>
                    <a:pt x="857" y="56"/>
                  </a:cubicBezTo>
                  <a:cubicBezTo>
                    <a:pt x="819" y="21"/>
                    <a:pt x="766" y="1"/>
                    <a:pt x="713" y="1"/>
                  </a:cubicBezTo>
                  <a:close/>
                </a:path>
              </a:pathLst>
            </a:custGeom>
            <a:solidFill>
              <a:srgbClr val="3A1F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30"/>
            <p:cNvSpPr/>
            <p:nvPr/>
          </p:nvSpPr>
          <p:spPr>
            <a:xfrm>
              <a:off x="2496800" y="4063375"/>
              <a:ext cx="13850" cy="19350"/>
            </a:xfrm>
            <a:custGeom>
              <a:avLst/>
              <a:gdLst/>
              <a:ahLst/>
              <a:cxnLst/>
              <a:rect l="l" t="t" r="r" b="b"/>
              <a:pathLst>
                <a:path w="554" h="774" extrusionOk="0">
                  <a:moveTo>
                    <a:pt x="355" y="0"/>
                  </a:moveTo>
                  <a:cubicBezTo>
                    <a:pt x="339" y="0"/>
                    <a:pt x="323" y="3"/>
                    <a:pt x="307" y="7"/>
                  </a:cubicBezTo>
                  <a:cubicBezTo>
                    <a:pt x="264" y="21"/>
                    <a:pt x="212" y="51"/>
                    <a:pt x="193" y="95"/>
                  </a:cubicBezTo>
                  <a:cubicBezTo>
                    <a:pt x="138" y="225"/>
                    <a:pt x="83" y="355"/>
                    <a:pt x="29" y="485"/>
                  </a:cubicBezTo>
                  <a:cubicBezTo>
                    <a:pt x="15" y="506"/>
                    <a:pt x="7" y="531"/>
                    <a:pt x="6" y="556"/>
                  </a:cubicBezTo>
                  <a:cubicBezTo>
                    <a:pt x="1" y="582"/>
                    <a:pt x="2" y="607"/>
                    <a:pt x="10" y="632"/>
                  </a:cubicBezTo>
                  <a:cubicBezTo>
                    <a:pt x="22" y="677"/>
                    <a:pt x="57" y="725"/>
                    <a:pt x="97" y="747"/>
                  </a:cubicBezTo>
                  <a:cubicBezTo>
                    <a:pt x="128" y="763"/>
                    <a:pt x="163" y="774"/>
                    <a:pt x="198" y="774"/>
                  </a:cubicBezTo>
                  <a:cubicBezTo>
                    <a:pt x="215" y="774"/>
                    <a:pt x="231" y="771"/>
                    <a:pt x="246" y="766"/>
                  </a:cubicBezTo>
                  <a:cubicBezTo>
                    <a:pt x="290" y="752"/>
                    <a:pt x="342" y="723"/>
                    <a:pt x="360" y="678"/>
                  </a:cubicBezTo>
                  <a:cubicBezTo>
                    <a:pt x="414" y="548"/>
                    <a:pt x="469" y="419"/>
                    <a:pt x="524" y="289"/>
                  </a:cubicBezTo>
                  <a:cubicBezTo>
                    <a:pt x="538" y="267"/>
                    <a:pt x="545" y="244"/>
                    <a:pt x="547" y="217"/>
                  </a:cubicBezTo>
                  <a:cubicBezTo>
                    <a:pt x="553" y="192"/>
                    <a:pt x="552" y="167"/>
                    <a:pt x="543" y="141"/>
                  </a:cubicBezTo>
                  <a:cubicBezTo>
                    <a:pt x="531" y="97"/>
                    <a:pt x="497" y="49"/>
                    <a:pt x="455" y="26"/>
                  </a:cubicBezTo>
                  <a:cubicBezTo>
                    <a:pt x="425" y="11"/>
                    <a:pt x="390" y="0"/>
                    <a:pt x="355" y="0"/>
                  </a:cubicBezTo>
                  <a:close/>
                </a:path>
              </a:pathLst>
            </a:custGeom>
            <a:solidFill>
              <a:srgbClr val="3A1F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30"/>
            <p:cNvSpPr/>
            <p:nvPr/>
          </p:nvSpPr>
          <p:spPr>
            <a:xfrm>
              <a:off x="2565075" y="4015875"/>
              <a:ext cx="22800" cy="24600"/>
            </a:xfrm>
            <a:custGeom>
              <a:avLst/>
              <a:gdLst/>
              <a:ahLst/>
              <a:cxnLst/>
              <a:rect l="l" t="t" r="r" b="b"/>
              <a:pathLst>
                <a:path w="912" h="984" extrusionOk="0">
                  <a:moveTo>
                    <a:pt x="713" y="0"/>
                  </a:moveTo>
                  <a:cubicBezTo>
                    <a:pt x="665" y="0"/>
                    <a:pt x="619" y="17"/>
                    <a:pt x="585" y="56"/>
                  </a:cubicBezTo>
                  <a:cubicBezTo>
                    <a:pt x="409" y="256"/>
                    <a:pt x="232" y="456"/>
                    <a:pt x="56" y="657"/>
                  </a:cubicBezTo>
                  <a:cubicBezTo>
                    <a:pt x="22" y="695"/>
                    <a:pt x="0" y="740"/>
                    <a:pt x="0" y="792"/>
                  </a:cubicBezTo>
                  <a:cubicBezTo>
                    <a:pt x="0" y="839"/>
                    <a:pt x="21" y="897"/>
                    <a:pt x="56" y="928"/>
                  </a:cubicBezTo>
                  <a:cubicBezTo>
                    <a:pt x="94" y="963"/>
                    <a:pt x="147" y="983"/>
                    <a:pt x="200" y="983"/>
                  </a:cubicBezTo>
                  <a:cubicBezTo>
                    <a:pt x="247" y="983"/>
                    <a:pt x="294" y="967"/>
                    <a:pt x="328" y="928"/>
                  </a:cubicBezTo>
                  <a:cubicBezTo>
                    <a:pt x="503" y="727"/>
                    <a:pt x="680" y="527"/>
                    <a:pt x="856" y="327"/>
                  </a:cubicBezTo>
                  <a:cubicBezTo>
                    <a:pt x="890" y="288"/>
                    <a:pt x="912" y="243"/>
                    <a:pt x="912" y="191"/>
                  </a:cubicBezTo>
                  <a:cubicBezTo>
                    <a:pt x="912" y="144"/>
                    <a:pt x="892" y="88"/>
                    <a:pt x="856" y="56"/>
                  </a:cubicBezTo>
                  <a:cubicBezTo>
                    <a:pt x="818" y="21"/>
                    <a:pt x="765" y="0"/>
                    <a:pt x="713" y="0"/>
                  </a:cubicBezTo>
                  <a:close/>
                </a:path>
              </a:pathLst>
            </a:custGeom>
            <a:solidFill>
              <a:srgbClr val="3A1F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30"/>
            <p:cNvSpPr/>
            <p:nvPr/>
          </p:nvSpPr>
          <p:spPr>
            <a:xfrm>
              <a:off x="2639875" y="3902225"/>
              <a:ext cx="26075" cy="31575"/>
            </a:xfrm>
            <a:custGeom>
              <a:avLst/>
              <a:gdLst/>
              <a:ahLst/>
              <a:cxnLst/>
              <a:rect l="l" t="t" r="r" b="b"/>
              <a:pathLst>
                <a:path w="1043" h="1263" extrusionOk="0">
                  <a:moveTo>
                    <a:pt x="836" y="1"/>
                  </a:moveTo>
                  <a:cubicBezTo>
                    <a:pt x="806" y="1"/>
                    <a:pt x="775" y="9"/>
                    <a:pt x="749" y="29"/>
                  </a:cubicBezTo>
                  <a:cubicBezTo>
                    <a:pt x="413" y="283"/>
                    <a:pt x="164" y="621"/>
                    <a:pt x="32" y="1020"/>
                  </a:cubicBezTo>
                  <a:cubicBezTo>
                    <a:pt x="0" y="1115"/>
                    <a:pt x="69" y="1234"/>
                    <a:pt x="166" y="1257"/>
                  </a:cubicBezTo>
                  <a:cubicBezTo>
                    <a:pt x="182" y="1260"/>
                    <a:pt x="199" y="1262"/>
                    <a:pt x="214" y="1262"/>
                  </a:cubicBezTo>
                  <a:cubicBezTo>
                    <a:pt x="300" y="1262"/>
                    <a:pt x="373" y="1209"/>
                    <a:pt x="401" y="1123"/>
                  </a:cubicBezTo>
                  <a:cubicBezTo>
                    <a:pt x="409" y="1100"/>
                    <a:pt x="417" y="1078"/>
                    <a:pt x="425" y="1057"/>
                  </a:cubicBezTo>
                  <a:lnTo>
                    <a:pt x="436" y="1030"/>
                  </a:lnTo>
                  <a:cubicBezTo>
                    <a:pt x="437" y="1026"/>
                    <a:pt x="446" y="1004"/>
                    <a:pt x="446" y="1004"/>
                  </a:cubicBezTo>
                  <a:lnTo>
                    <a:pt x="446" y="1004"/>
                  </a:lnTo>
                  <a:cubicBezTo>
                    <a:pt x="446" y="1004"/>
                    <a:pt x="446" y="1004"/>
                    <a:pt x="446" y="1004"/>
                  </a:cubicBezTo>
                  <a:lnTo>
                    <a:pt x="446" y="1004"/>
                  </a:lnTo>
                  <a:cubicBezTo>
                    <a:pt x="447" y="1001"/>
                    <a:pt x="448" y="998"/>
                    <a:pt x="448" y="998"/>
                  </a:cubicBezTo>
                  <a:cubicBezTo>
                    <a:pt x="452" y="989"/>
                    <a:pt x="456" y="982"/>
                    <a:pt x="460" y="973"/>
                  </a:cubicBezTo>
                  <a:cubicBezTo>
                    <a:pt x="469" y="954"/>
                    <a:pt x="478" y="934"/>
                    <a:pt x="488" y="915"/>
                  </a:cubicBezTo>
                  <a:cubicBezTo>
                    <a:pt x="527" y="836"/>
                    <a:pt x="574" y="760"/>
                    <a:pt x="625" y="687"/>
                  </a:cubicBezTo>
                  <a:cubicBezTo>
                    <a:pt x="634" y="676"/>
                    <a:pt x="643" y="663"/>
                    <a:pt x="652" y="651"/>
                  </a:cubicBezTo>
                  <a:lnTo>
                    <a:pt x="652" y="651"/>
                  </a:lnTo>
                  <a:cubicBezTo>
                    <a:pt x="652" y="651"/>
                    <a:pt x="652" y="651"/>
                    <a:pt x="652" y="651"/>
                  </a:cubicBezTo>
                  <a:cubicBezTo>
                    <a:pt x="652" y="651"/>
                    <a:pt x="654" y="649"/>
                    <a:pt x="660" y="643"/>
                  </a:cubicBezTo>
                  <a:cubicBezTo>
                    <a:pt x="666" y="633"/>
                    <a:pt x="674" y="624"/>
                    <a:pt x="681" y="615"/>
                  </a:cubicBezTo>
                  <a:cubicBezTo>
                    <a:pt x="709" y="581"/>
                    <a:pt x="740" y="547"/>
                    <a:pt x="770" y="516"/>
                  </a:cubicBezTo>
                  <a:cubicBezTo>
                    <a:pt x="800" y="486"/>
                    <a:pt x="830" y="457"/>
                    <a:pt x="862" y="428"/>
                  </a:cubicBezTo>
                  <a:cubicBezTo>
                    <a:pt x="879" y="412"/>
                    <a:pt x="897" y="397"/>
                    <a:pt x="914" y="382"/>
                  </a:cubicBezTo>
                  <a:cubicBezTo>
                    <a:pt x="922" y="377"/>
                    <a:pt x="930" y="370"/>
                    <a:pt x="936" y="365"/>
                  </a:cubicBezTo>
                  <a:cubicBezTo>
                    <a:pt x="938" y="363"/>
                    <a:pt x="940" y="362"/>
                    <a:pt x="942" y="361"/>
                  </a:cubicBezTo>
                  <a:lnTo>
                    <a:pt x="942" y="361"/>
                  </a:lnTo>
                  <a:cubicBezTo>
                    <a:pt x="942" y="360"/>
                    <a:pt x="942" y="360"/>
                    <a:pt x="942" y="360"/>
                  </a:cubicBezTo>
                  <a:cubicBezTo>
                    <a:pt x="983" y="328"/>
                    <a:pt x="1016" y="298"/>
                    <a:pt x="1030" y="246"/>
                  </a:cubicBezTo>
                  <a:cubicBezTo>
                    <a:pt x="1043" y="200"/>
                    <a:pt x="1038" y="139"/>
                    <a:pt x="1011" y="98"/>
                  </a:cubicBezTo>
                  <a:cubicBezTo>
                    <a:pt x="976" y="43"/>
                    <a:pt x="905" y="1"/>
                    <a:pt x="836" y="1"/>
                  </a:cubicBezTo>
                  <a:close/>
                </a:path>
              </a:pathLst>
            </a:custGeom>
            <a:solidFill>
              <a:srgbClr val="3A1F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30"/>
            <p:cNvSpPr/>
            <p:nvPr/>
          </p:nvSpPr>
          <p:spPr>
            <a:xfrm>
              <a:off x="2733150" y="3773500"/>
              <a:ext cx="24500" cy="29000"/>
            </a:xfrm>
            <a:custGeom>
              <a:avLst/>
              <a:gdLst/>
              <a:ahLst/>
              <a:cxnLst/>
              <a:rect l="l" t="t" r="r" b="b"/>
              <a:pathLst>
                <a:path w="980" h="1160" extrusionOk="0">
                  <a:moveTo>
                    <a:pt x="609" y="592"/>
                  </a:moveTo>
                  <a:cubicBezTo>
                    <a:pt x="609" y="596"/>
                    <a:pt x="597" y="610"/>
                    <a:pt x="596" y="610"/>
                  </a:cubicBezTo>
                  <a:cubicBezTo>
                    <a:pt x="595" y="610"/>
                    <a:pt x="597" y="606"/>
                    <a:pt x="605" y="596"/>
                  </a:cubicBezTo>
                  <a:lnTo>
                    <a:pt x="609" y="592"/>
                  </a:lnTo>
                  <a:close/>
                  <a:moveTo>
                    <a:pt x="747" y="0"/>
                  </a:moveTo>
                  <a:cubicBezTo>
                    <a:pt x="716" y="0"/>
                    <a:pt x="685" y="9"/>
                    <a:pt x="658" y="28"/>
                  </a:cubicBezTo>
                  <a:cubicBezTo>
                    <a:pt x="352" y="242"/>
                    <a:pt x="124" y="556"/>
                    <a:pt x="26" y="918"/>
                  </a:cubicBezTo>
                  <a:cubicBezTo>
                    <a:pt x="1" y="1015"/>
                    <a:pt x="59" y="1131"/>
                    <a:pt x="161" y="1154"/>
                  </a:cubicBezTo>
                  <a:cubicBezTo>
                    <a:pt x="177" y="1157"/>
                    <a:pt x="192" y="1159"/>
                    <a:pt x="208" y="1159"/>
                  </a:cubicBezTo>
                  <a:cubicBezTo>
                    <a:pt x="293" y="1159"/>
                    <a:pt x="373" y="1107"/>
                    <a:pt x="397" y="1020"/>
                  </a:cubicBezTo>
                  <a:cubicBezTo>
                    <a:pt x="407" y="983"/>
                    <a:pt x="418" y="946"/>
                    <a:pt x="431" y="911"/>
                  </a:cubicBezTo>
                  <a:cubicBezTo>
                    <a:pt x="436" y="895"/>
                    <a:pt x="442" y="879"/>
                    <a:pt x="449" y="864"/>
                  </a:cubicBezTo>
                  <a:lnTo>
                    <a:pt x="449" y="864"/>
                  </a:lnTo>
                  <a:cubicBezTo>
                    <a:pt x="449" y="863"/>
                    <a:pt x="450" y="862"/>
                    <a:pt x="450" y="861"/>
                  </a:cubicBezTo>
                  <a:lnTo>
                    <a:pt x="460" y="839"/>
                  </a:lnTo>
                  <a:cubicBezTo>
                    <a:pt x="493" y="768"/>
                    <a:pt x="533" y="699"/>
                    <a:pt x="577" y="636"/>
                  </a:cubicBezTo>
                  <a:cubicBezTo>
                    <a:pt x="582" y="628"/>
                    <a:pt x="609" y="599"/>
                    <a:pt x="609" y="592"/>
                  </a:cubicBezTo>
                  <a:lnTo>
                    <a:pt x="609" y="592"/>
                  </a:lnTo>
                  <a:lnTo>
                    <a:pt x="625" y="573"/>
                  </a:lnTo>
                  <a:cubicBezTo>
                    <a:pt x="649" y="544"/>
                    <a:pt x="674" y="516"/>
                    <a:pt x="701" y="488"/>
                  </a:cubicBezTo>
                  <a:cubicBezTo>
                    <a:pt x="729" y="461"/>
                    <a:pt x="757" y="435"/>
                    <a:pt x="785" y="410"/>
                  </a:cubicBezTo>
                  <a:cubicBezTo>
                    <a:pt x="793" y="404"/>
                    <a:pt x="822" y="382"/>
                    <a:pt x="821" y="382"/>
                  </a:cubicBezTo>
                  <a:lnTo>
                    <a:pt x="821" y="382"/>
                  </a:lnTo>
                  <a:cubicBezTo>
                    <a:pt x="821" y="382"/>
                    <a:pt x="821" y="383"/>
                    <a:pt x="819" y="384"/>
                  </a:cubicBezTo>
                  <a:lnTo>
                    <a:pt x="819" y="384"/>
                  </a:lnTo>
                  <a:cubicBezTo>
                    <a:pt x="830" y="375"/>
                    <a:pt x="841" y="367"/>
                    <a:pt x="852" y="359"/>
                  </a:cubicBezTo>
                  <a:cubicBezTo>
                    <a:pt x="934" y="302"/>
                    <a:pt x="980" y="189"/>
                    <a:pt x="921" y="97"/>
                  </a:cubicBezTo>
                  <a:cubicBezTo>
                    <a:pt x="885" y="41"/>
                    <a:pt x="815" y="0"/>
                    <a:pt x="747" y="0"/>
                  </a:cubicBezTo>
                  <a:close/>
                </a:path>
              </a:pathLst>
            </a:custGeom>
            <a:solidFill>
              <a:srgbClr val="3A1F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30"/>
            <p:cNvSpPr/>
            <p:nvPr/>
          </p:nvSpPr>
          <p:spPr>
            <a:xfrm>
              <a:off x="2804950" y="3719175"/>
              <a:ext cx="16300" cy="21700"/>
            </a:xfrm>
            <a:custGeom>
              <a:avLst/>
              <a:gdLst/>
              <a:ahLst/>
              <a:cxnLst/>
              <a:rect l="l" t="t" r="r" b="b"/>
              <a:pathLst>
                <a:path w="652" h="868" extrusionOk="0">
                  <a:moveTo>
                    <a:pt x="451" y="0"/>
                  </a:moveTo>
                  <a:cubicBezTo>
                    <a:pt x="385" y="0"/>
                    <a:pt x="320" y="30"/>
                    <a:pt x="287" y="93"/>
                  </a:cubicBezTo>
                  <a:cubicBezTo>
                    <a:pt x="203" y="256"/>
                    <a:pt x="118" y="419"/>
                    <a:pt x="34" y="582"/>
                  </a:cubicBezTo>
                  <a:cubicBezTo>
                    <a:pt x="10" y="628"/>
                    <a:pt x="1" y="679"/>
                    <a:pt x="15" y="730"/>
                  </a:cubicBezTo>
                  <a:cubicBezTo>
                    <a:pt x="26" y="774"/>
                    <a:pt x="61" y="823"/>
                    <a:pt x="103" y="844"/>
                  </a:cubicBezTo>
                  <a:cubicBezTo>
                    <a:pt x="133" y="860"/>
                    <a:pt x="167" y="868"/>
                    <a:pt x="201" y="868"/>
                  </a:cubicBezTo>
                  <a:cubicBezTo>
                    <a:pt x="267" y="868"/>
                    <a:pt x="332" y="838"/>
                    <a:pt x="365" y="776"/>
                  </a:cubicBezTo>
                  <a:cubicBezTo>
                    <a:pt x="449" y="613"/>
                    <a:pt x="534" y="450"/>
                    <a:pt x="618" y="287"/>
                  </a:cubicBezTo>
                  <a:cubicBezTo>
                    <a:pt x="643" y="241"/>
                    <a:pt x="651" y="190"/>
                    <a:pt x="637" y="139"/>
                  </a:cubicBezTo>
                  <a:cubicBezTo>
                    <a:pt x="626" y="94"/>
                    <a:pt x="592" y="46"/>
                    <a:pt x="550" y="24"/>
                  </a:cubicBezTo>
                  <a:cubicBezTo>
                    <a:pt x="520" y="8"/>
                    <a:pt x="485" y="0"/>
                    <a:pt x="451" y="0"/>
                  </a:cubicBezTo>
                  <a:close/>
                </a:path>
              </a:pathLst>
            </a:custGeom>
            <a:solidFill>
              <a:srgbClr val="3A1F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30"/>
            <p:cNvSpPr/>
            <p:nvPr/>
          </p:nvSpPr>
          <p:spPr>
            <a:xfrm>
              <a:off x="2763900" y="3680975"/>
              <a:ext cx="29875" cy="37300"/>
            </a:xfrm>
            <a:custGeom>
              <a:avLst/>
              <a:gdLst/>
              <a:ahLst/>
              <a:cxnLst/>
              <a:rect l="l" t="t" r="r" b="b"/>
              <a:pathLst>
                <a:path w="1195" h="1492" extrusionOk="0">
                  <a:moveTo>
                    <a:pt x="975" y="0"/>
                  </a:moveTo>
                  <a:cubicBezTo>
                    <a:pt x="909" y="0"/>
                    <a:pt x="848" y="34"/>
                    <a:pt x="808" y="93"/>
                  </a:cubicBezTo>
                  <a:cubicBezTo>
                    <a:pt x="557" y="464"/>
                    <a:pt x="307" y="834"/>
                    <a:pt x="57" y="1205"/>
                  </a:cubicBezTo>
                  <a:cubicBezTo>
                    <a:pt x="1" y="1289"/>
                    <a:pt x="39" y="1421"/>
                    <a:pt x="125" y="1467"/>
                  </a:cubicBezTo>
                  <a:cubicBezTo>
                    <a:pt x="157" y="1484"/>
                    <a:pt x="190" y="1492"/>
                    <a:pt x="221" y="1492"/>
                  </a:cubicBezTo>
                  <a:cubicBezTo>
                    <a:pt x="286" y="1492"/>
                    <a:pt x="347" y="1458"/>
                    <a:pt x="388" y="1398"/>
                  </a:cubicBezTo>
                  <a:cubicBezTo>
                    <a:pt x="638" y="1028"/>
                    <a:pt x="888" y="657"/>
                    <a:pt x="1139" y="288"/>
                  </a:cubicBezTo>
                  <a:cubicBezTo>
                    <a:pt x="1195" y="204"/>
                    <a:pt x="1157" y="72"/>
                    <a:pt x="1070" y="25"/>
                  </a:cubicBezTo>
                  <a:cubicBezTo>
                    <a:pt x="1039" y="8"/>
                    <a:pt x="1006" y="0"/>
                    <a:pt x="975" y="0"/>
                  </a:cubicBezTo>
                  <a:close/>
                </a:path>
              </a:pathLst>
            </a:custGeom>
            <a:solidFill>
              <a:srgbClr val="7744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30"/>
            <p:cNvSpPr/>
            <p:nvPr/>
          </p:nvSpPr>
          <p:spPr>
            <a:xfrm>
              <a:off x="2732425" y="3690150"/>
              <a:ext cx="26250" cy="31775"/>
            </a:xfrm>
            <a:custGeom>
              <a:avLst/>
              <a:gdLst/>
              <a:ahLst/>
              <a:cxnLst/>
              <a:rect l="l" t="t" r="r" b="b"/>
              <a:pathLst>
                <a:path w="1050" h="1271" extrusionOk="0">
                  <a:moveTo>
                    <a:pt x="828" y="0"/>
                  </a:moveTo>
                  <a:cubicBezTo>
                    <a:pt x="763" y="0"/>
                    <a:pt x="703" y="34"/>
                    <a:pt x="662" y="94"/>
                  </a:cubicBezTo>
                  <a:lnTo>
                    <a:pt x="56" y="983"/>
                  </a:lnTo>
                  <a:cubicBezTo>
                    <a:pt x="0" y="1066"/>
                    <a:pt x="39" y="1199"/>
                    <a:pt x="125" y="1245"/>
                  </a:cubicBezTo>
                  <a:cubicBezTo>
                    <a:pt x="157" y="1262"/>
                    <a:pt x="190" y="1270"/>
                    <a:pt x="221" y="1270"/>
                  </a:cubicBezTo>
                  <a:cubicBezTo>
                    <a:pt x="286" y="1270"/>
                    <a:pt x="347" y="1236"/>
                    <a:pt x="388" y="1177"/>
                  </a:cubicBezTo>
                  <a:cubicBezTo>
                    <a:pt x="590" y="880"/>
                    <a:pt x="791" y="583"/>
                    <a:pt x="994" y="288"/>
                  </a:cubicBezTo>
                  <a:cubicBezTo>
                    <a:pt x="1050" y="204"/>
                    <a:pt x="1011" y="71"/>
                    <a:pt x="925" y="26"/>
                  </a:cubicBezTo>
                  <a:cubicBezTo>
                    <a:pt x="893" y="9"/>
                    <a:pt x="860" y="0"/>
                    <a:pt x="828" y="0"/>
                  </a:cubicBezTo>
                  <a:close/>
                </a:path>
              </a:pathLst>
            </a:custGeom>
            <a:solidFill>
              <a:srgbClr val="7744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30"/>
            <p:cNvSpPr/>
            <p:nvPr/>
          </p:nvSpPr>
          <p:spPr>
            <a:xfrm>
              <a:off x="2671550" y="3765425"/>
              <a:ext cx="20675" cy="31500"/>
            </a:xfrm>
            <a:custGeom>
              <a:avLst/>
              <a:gdLst/>
              <a:ahLst/>
              <a:cxnLst/>
              <a:rect l="l" t="t" r="r" b="b"/>
              <a:pathLst>
                <a:path w="827" h="1260" extrusionOk="0">
                  <a:moveTo>
                    <a:pt x="615" y="1"/>
                  </a:moveTo>
                  <a:cubicBezTo>
                    <a:pt x="549" y="1"/>
                    <a:pt x="482" y="30"/>
                    <a:pt x="452" y="93"/>
                  </a:cubicBezTo>
                  <a:cubicBezTo>
                    <a:pt x="316" y="387"/>
                    <a:pt x="178" y="680"/>
                    <a:pt x="42" y="974"/>
                  </a:cubicBezTo>
                  <a:cubicBezTo>
                    <a:pt x="0" y="1064"/>
                    <a:pt x="13" y="1185"/>
                    <a:pt x="111" y="1236"/>
                  </a:cubicBezTo>
                  <a:cubicBezTo>
                    <a:pt x="140" y="1252"/>
                    <a:pt x="175" y="1260"/>
                    <a:pt x="210" y="1260"/>
                  </a:cubicBezTo>
                  <a:cubicBezTo>
                    <a:pt x="276" y="1260"/>
                    <a:pt x="343" y="1231"/>
                    <a:pt x="373" y="1168"/>
                  </a:cubicBezTo>
                  <a:cubicBezTo>
                    <a:pt x="509" y="875"/>
                    <a:pt x="647" y="581"/>
                    <a:pt x="784" y="288"/>
                  </a:cubicBezTo>
                  <a:cubicBezTo>
                    <a:pt x="826" y="196"/>
                    <a:pt x="812" y="76"/>
                    <a:pt x="714" y="24"/>
                  </a:cubicBezTo>
                  <a:cubicBezTo>
                    <a:pt x="685" y="9"/>
                    <a:pt x="650" y="1"/>
                    <a:pt x="615" y="1"/>
                  </a:cubicBezTo>
                  <a:close/>
                </a:path>
              </a:pathLst>
            </a:custGeom>
            <a:solidFill>
              <a:srgbClr val="7744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30"/>
            <p:cNvSpPr/>
            <p:nvPr/>
          </p:nvSpPr>
          <p:spPr>
            <a:xfrm>
              <a:off x="2695600" y="3782650"/>
              <a:ext cx="21625" cy="26775"/>
            </a:xfrm>
            <a:custGeom>
              <a:avLst/>
              <a:gdLst/>
              <a:ahLst/>
              <a:cxnLst/>
              <a:rect l="l" t="t" r="r" b="b"/>
              <a:pathLst>
                <a:path w="865" h="1071" extrusionOk="0">
                  <a:moveTo>
                    <a:pt x="645" y="1"/>
                  </a:moveTo>
                  <a:cubicBezTo>
                    <a:pt x="580" y="1"/>
                    <a:pt x="518" y="33"/>
                    <a:pt x="480" y="94"/>
                  </a:cubicBezTo>
                  <a:cubicBezTo>
                    <a:pt x="338" y="325"/>
                    <a:pt x="197" y="554"/>
                    <a:pt x="54" y="784"/>
                  </a:cubicBezTo>
                  <a:cubicBezTo>
                    <a:pt x="0" y="869"/>
                    <a:pt x="32" y="999"/>
                    <a:pt x="123" y="1046"/>
                  </a:cubicBezTo>
                  <a:cubicBezTo>
                    <a:pt x="154" y="1063"/>
                    <a:pt x="187" y="1071"/>
                    <a:pt x="220" y="1071"/>
                  </a:cubicBezTo>
                  <a:cubicBezTo>
                    <a:pt x="285" y="1071"/>
                    <a:pt x="348" y="1039"/>
                    <a:pt x="385" y="978"/>
                  </a:cubicBezTo>
                  <a:cubicBezTo>
                    <a:pt x="528" y="748"/>
                    <a:pt x="669" y="518"/>
                    <a:pt x="811" y="288"/>
                  </a:cubicBezTo>
                  <a:cubicBezTo>
                    <a:pt x="865" y="202"/>
                    <a:pt x="833" y="72"/>
                    <a:pt x="743" y="25"/>
                  </a:cubicBezTo>
                  <a:cubicBezTo>
                    <a:pt x="711" y="9"/>
                    <a:pt x="678" y="1"/>
                    <a:pt x="645" y="1"/>
                  </a:cubicBezTo>
                  <a:close/>
                </a:path>
              </a:pathLst>
            </a:custGeom>
            <a:solidFill>
              <a:srgbClr val="7744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30"/>
            <p:cNvSpPr/>
            <p:nvPr/>
          </p:nvSpPr>
          <p:spPr>
            <a:xfrm>
              <a:off x="2618625" y="3860200"/>
              <a:ext cx="40275" cy="46575"/>
            </a:xfrm>
            <a:custGeom>
              <a:avLst/>
              <a:gdLst/>
              <a:ahLst/>
              <a:cxnLst/>
              <a:rect l="l" t="t" r="r" b="b"/>
              <a:pathLst>
                <a:path w="1611" h="1863" extrusionOk="0">
                  <a:moveTo>
                    <a:pt x="1401" y="1"/>
                  </a:moveTo>
                  <a:cubicBezTo>
                    <a:pt x="1351" y="1"/>
                    <a:pt x="1302" y="20"/>
                    <a:pt x="1263" y="55"/>
                  </a:cubicBezTo>
                  <a:lnTo>
                    <a:pt x="1263" y="56"/>
                  </a:lnTo>
                  <a:cubicBezTo>
                    <a:pt x="788" y="492"/>
                    <a:pt x="387" y="1007"/>
                    <a:pt x="81" y="1574"/>
                  </a:cubicBezTo>
                  <a:cubicBezTo>
                    <a:pt x="0" y="1724"/>
                    <a:pt x="133" y="1863"/>
                    <a:pt x="262" y="1863"/>
                  </a:cubicBezTo>
                  <a:cubicBezTo>
                    <a:pt x="319" y="1863"/>
                    <a:pt x="376" y="1835"/>
                    <a:pt x="412" y="1768"/>
                  </a:cubicBezTo>
                  <a:cubicBezTo>
                    <a:pt x="704" y="1226"/>
                    <a:pt x="1082" y="743"/>
                    <a:pt x="1534" y="328"/>
                  </a:cubicBezTo>
                  <a:cubicBezTo>
                    <a:pt x="1610" y="258"/>
                    <a:pt x="1605" y="126"/>
                    <a:pt x="1534" y="55"/>
                  </a:cubicBezTo>
                  <a:cubicBezTo>
                    <a:pt x="1496" y="18"/>
                    <a:pt x="1449" y="1"/>
                    <a:pt x="1401" y="1"/>
                  </a:cubicBezTo>
                  <a:close/>
                </a:path>
              </a:pathLst>
            </a:custGeom>
            <a:solidFill>
              <a:srgbClr val="7744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30"/>
            <p:cNvSpPr/>
            <p:nvPr/>
          </p:nvSpPr>
          <p:spPr>
            <a:xfrm>
              <a:off x="2702325" y="3834475"/>
              <a:ext cx="22825" cy="24575"/>
            </a:xfrm>
            <a:custGeom>
              <a:avLst/>
              <a:gdLst/>
              <a:ahLst/>
              <a:cxnLst/>
              <a:rect l="l" t="t" r="r" b="b"/>
              <a:pathLst>
                <a:path w="913" h="983" extrusionOk="0">
                  <a:moveTo>
                    <a:pt x="713" y="0"/>
                  </a:moveTo>
                  <a:cubicBezTo>
                    <a:pt x="665" y="0"/>
                    <a:pt x="618" y="17"/>
                    <a:pt x="584" y="56"/>
                  </a:cubicBezTo>
                  <a:cubicBezTo>
                    <a:pt x="409" y="255"/>
                    <a:pt x="233" y="457"/>
                    <a:pt x="56" y="656"/>
                  </a:cubicBezTo>
                  <a:cubicBezTo>
                    <a:pt x="23" y="695"/>
                    <a:pt x="0" y="740"/>
                    <a:pt x="0" y="793"/>
                  </a:cubicBezTo>
                  <a:cubicBezTo>
                    <a:pt x="0" y="840"/>
                    <a:pt x="20" y="896"/>
                    <a:pt x="56" y="928"/>
                  </a:cubicBezTo>
                  <a:cubicBezTo>
                    <a:pt x="94" y="962"/>
                    <a:pt x="148" y="983"/>
                    <a:pt x="200" y="983"/>
                  </a:cubicBezTo>
                  <a:cubicBezTo>
                    <a:pt x="247" y="983"/>
                    <a:pt x="294" y="966"/>
                    <a:pt x="327" y="928"/>
                  </a:cubicBezTo>
                  <a:cubicBezTo>
                    <a:pt x="504" y="728"/>
                    <a:pt x="680" y="527"/>
                    <a:pt x="857" y="327"/>
                  </a:cubicBezTo>
                  <a:cubicBezTo>
                    <a:pt x="890" y="288"/>
                    <a:pt x="913" y="243"/>
                    <a:pt x="913" y="190"/>
                  </a:cubicBezTo>
                  <a:cubicBezTo>
                    <a:pt x="913" y="143"/>
                    <a:pt x="891" y="87"/>
                    <a:pt x="857" y="56"/>
                  </a:cubicBezTo>
                  <a:cubicBezTo>
                    <a:pt x="819" y="21"/>
                    <a:pt x="766" y="0"/>
                    <a:pt x="713" y="0"/>
                  </a:cubicBezTo>
                  <a:close/>
                </a:path>
              </a:pathLst>
            </a:custGeom>
            <a:solidFill>
              <a:srgbClr val="7744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30"/>
            <p:cNvSpPr/>
            <p:nvPr/>
          </p:nvSpPr>
          <p:spPr>
            <a:xfrm>
              <a:off x="2603750" y="3844925"/>
              <a:ext cx="32825" cy="34625"/>
            </a:xfrm>
            <a:custGeom>
              <a:avLst/>
              <a:gdLst/>
              <a:ahLst/>
              <a:cxnLst/>
              <a:rect l="l" t="t" r="r" b="b"/>
              <a:pathLst>
                <a:path w="1313" h="1385" extrusionOk="0">
                  <a:moveTo>
                    <a:pt x="1090" y="0"/>
                  </a:moveTo>
                  <a:cubicBezTo>
                    <a:pt x="1042" y="0"/>
                    <a:pt x="995" y="18"/>
                    <a:pt x="961" y="56"/>
                  </a:cubicBezTo>
                  <a:cubicBezTo>
                    <a:pt x="667" y="390"/>
                    <a:pt x="375" y="725"/>
                    <a:pt x="80" y="1058"/>
                  </a:cubicBezTo>
                  <a:cubicBezTo>
                    <a:pt x="14" y="1133"/>
                    <a:pt x="0" y="1257"/>
                    <a:pt x="80" y="1329"/>
                  </a:cubicBezTo>
                  <a:cubicBezTo>
                    <a:pt x="118" y="1364"/>
                    <a:pt x="172" y="1385"/>
                    <a:pt x="224" y="1385"/>
                  </a:cubicBezTo>
                  <a:cubicBezTo>
                    <a:pt x="272" y="1385"/>
                    <a:pt x="318" y="1368"/>
                    <a:pt x="352" y="1329"/>
                  </a:cubicBezTo>
                  <a:cubicBezTo>
                    <a:pt x="646" y="996"/>
                    <a:pt x="940" y="661"/>
                    <a:pt x="1233" y="328"/>
                  </a:cubicBezTo>
                  <a:cubicBezTo>
                    <a:pt x="1299" y="252"/>
                    <a:pt x="1313" y="129"/>
                    <a:pt x="1233" y="56"/>
                  </a:cubicBezTo>
                  <a:cubicBezTo>
                    <a:pt x="1195" y="21"/>
                    <a:pt x="1142" y="0"/>
                    <a:pt x="1090" y="0"/>
                  </a:cubicBezTo>
                  <a:close/>
                </a:path>
              </a:pathLst>
            </a:custGeom>
            <a:solidFill>
              <a:srgbClr val="7744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30"/>
            <p:cNvSpPr/>
            <p:nvPr/>
          </p:nvSpPr>
          <p:spPr>
            <a:xfrm>
              <a:off x="2514475" y="3942900"/>
              <a:ext cx="26400" cy="31675"/>
            </a:xfrm>
            <a:custGeom>
              <a:avLst/>
              <a:gdLst/>
              <a:ahLst/>
              <a:cxnLst/>
              <a:rect l="l" t="t" r="r" b="b"/>
              <a:pathLst>
                <a:path w="1056" h="1267" extrusionOk="0">
                  <a:moveTo>
                    <a:pt x="833" y="0"/>
                  </a:moveTo>
                  <a:cubicBezTo>
                    <a:pt x="768" y="0"/>
                    <a:pt x="708" y="34"/>
                    <a:pt x="667" y="94"/>
                  </a:cubicBezTo>
                  <a:cubicBezTo>
                    <a:pt x="464" y="390"/>
                    <a:pt x="260" y="685"/>
                    <a:pt x="57" y="980"/>
                  </a:cubicBezTo>
                  <a:cubicBezTo>
                    <a:pt x="0" y="1063"/>
                    <a:pt x="38" y="1197"/>
                    <a:pt x="126" y="1243"/>
                  </a:cubicBezTo>
                  <a:cubicBezTo>
                    <a:pt x="158" y="1259"/>
                    <a:pt x="190" y="1267"/>
                    <a:pt x="221" y="1267"/>
                  </a:cubicBezTo>
                  <a:cubicBezTo>
                    <a:pt x="286" y="1267"/>
                    <a:pt x="347" y="1233"/>
                    <a:pt x="388" y="1174"/>
                  </a:cubicBezTo>
                  <a:cubicBezTo>
                    <a:pt x="592" y="878"/>
                    <a:pt x="795" y="583"/>
                    <a:pt x="998" y="288"/>
                  </a:cubicBezTo>
                  <a:cubicBezTo>
                    <a:pt x="1056" y="205"/>
                    <a:pt x="1016" y="71"/>
                    <a:pt x="930" y="25"/>
                  </a:cubicBezTo>
                  <a:cubicBezTo>
                    <a:pt x="897" y="8"/>
                    <a:pt x="865" y="0"/>
                    <a:pt x="833" y="0"/>
                  </a:cubicBezTo>
                  <a:close/>
                </a:path>
              </a:pathLst>
            </a:custGeom>
            <a:solidFill>
              <a:srgbClr val="7744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30"/>
            <p:cNvSpPr/>
            <p:nvPr/>
          </p:nvSpPr>
          <p:spPr>
            <a:xfrm>
              <a:off x="2471600" y="4005650"/>
              <a:ext cx="19300" cy="24250"/>
            </a:xfrm>
            <a:custGeom>
              <a:avLst/>
              <a:gdLst/>
              <a:ahLst/>
              <a:cxnLst/>
              <a:rect l="l" t="t" r="r" b="b"/>
              <a:pathLst>
                <a:path w="772" h="970" extrusionOk="0">
                  <a:moveTo>
                    <a:pt x="555" y="0"/>
                  </a:moveTo>
                  <a:cubicBezTo>
                    <a:pt x="489" y="0"/>
                    <a:pt x="425" y="32"/>
                    <a:pt x="390" y="94"/>
                  </a:cubicBezTo>
                  <a:cubicBezTo>
                    <a:pt x="277" y="290"/>
                    <a:pt x="163" y="486"/>
                    <a:pt x="50" y="682"/>
                  </a:cubicBezTo>
                  <a:cubicBezTo>
                    <a:pt x="0" y="770"/>
                    <a:pt x="27" y="896"/>
                    <a:pt x="119" y="945"/>
                  </a:cubicBezTo>
                  <a:cubicBezTo>
                    <a:pt x="149" y="961"/>
                    <a:pt x="183" y="969"/>
                    <a:pt x="216" y="969"/>
                  </a:cubicBezTo>
                  <a:cubicBezTo>
                    <a:pt x="281" y="969"/>
                    <a:pt x="345" y="938"/>
                    <a:pt x="381" y="876"/>
                  </a:cubicBezTo>
                  <a:cubicBezTo>
                    <a:pt x="494" y="679"/>
                    <a:pt x="608" y="483"/>
                    <a:pt x="721" y="287"/>
                  </a:cubicBezTo>
                  <a:cubicBezTo>
                    <a:pt x="772" y="199"/>
                    <a:pt x="745" y="73"/>
                    <a:pt x="652" y="25"/>
                  </a:cubicBezTo>
                  <a:cubicBezTo>
                    <a:pt x="622" y="9"/>
                    <a:pt x="588" y="0"/>
                    <a:pt x="555" y="0"/>
                  </a:cubicBezTo>
                  <a:close/>
                </a:path>
              </a:pathLst>
            </a:custGeom>
            <a:solidFill>
              <a:srgbClr val="7744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30"/>
            <p:cNvSpPr/>
            <p:nvPr/>
          </p:nvSpPr>
          <p:spPr>
            <a:xfrm>
              <a:off x="2581950" y="3918250"/>
              <a:ext cx="16225" cy="17150"/>
            </a:xfrm>
            <a:custGeom>
              <a:avLst/>
              <a:gdLst/>
              <a:ahLst/>
              <a:cxnLst/>
              <a:rect l="l" t="t" r="r" b="b"/>
              <a:pathLst>
                <a:path w="649" h="686" extrusionOk="0">
                  <a:moveTo>
                    <a:pt x="460" y="1"/>
                  </a:moveTo>
                  <a:cubicBezTo>
                    <a:pt x="458" y="1"/>
                    <a:pt x="457" y="1"/>
                    <a:pt x="456" y="1"/>
                  </a:cubicBezTo>
                  <a:cubicBezTo>
                    <a:pt x="408" y="3"/>
                    <a:pt x="354" y="18"/>
                    <a:pt x="321" y="57"/>
                  </a:cubicBezTo>
                  <a:cubicBezTo>
                    <a:pt x="232" y="157"/>
                    <a:pt x="144" y="258"/>
                    <a:pt x="56" y="358"/>
                  </a:cubicBezTo>
                  <a:cubicBezTo>
                    <a:pt x="22" y="397"/>
                    <a:pt x="0" y="441"/>
                    <a:pt x="0" y="493"/>
                  </a:cubicBezTo>
                  <a:cubicBezTo>
                    <a:pt x="0" y="540"/>
                    <a:pt x="21" y="596"/>
                    <a:pt x="56" y="630"/>
                  </a:cubicBezTo>
                  <a:cubicBezTo>
                    <a:pt x="91" y="661"/>
                    <a:pt x="136" y="686"/>
                    <a:pt x="184" y="686"/>
                  </a:cubicBezTo>
                  <a:cubicBezTo>
                    <a:pt x="186" y="686"/>
                    <a:pt x="189" y="686"/>
                    <a:pt x="191" y="686"/>
                  </a:cubicBezTo>
                  <a:cubicBezTo>
                    <a:pt x="241" y="683"/>
                    <a:pt x="294" y="668"/>
                    <a:pt x="327" y="630"/>
                  </a:cubicBezTo>
                  <a:cubicBezTo>
                    <a:pt x="415" y="529"/>
                    <a:pt x="503" y="428"/>
                    <a:pt x="592" y="328"/>
                  </a:cubicBezTo>
                  <a:cubicBezTo>
                    <a:pt x="625" y="290"/>
                    <a:pt x="648" y="245"/>
                    <a:pt x="648" y="193"/>
                  </a:cubicBezTo>
                  <a:cubicBezTo>
                    <a:pt x="648" y="146"/>
                    <a:pt x="627" y="90"/>
                    <a:pt x="592" y="57"/>
                  </a:cubicBezTo>
                  <a:cubicBezTo>
                    <a:pt x="557" y="26"/>
                    <a:pt x="509" y="1"/>
                    <a:pt x="460" y="1"/>
                  </a:cubicBezTo>
                  <a:close/>
                </a:path>
              </a:pathLst>
            </a:custGeom>
            <a:solidFill>
              <a:srgbClr val="7744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30"/>
            <p:cNvSpPr/>
            <p:nvPr/>
          </p:nvSpPr>
          <p:spPr>
            <a:xfrm>
              <a:off x="2488550" y="4024950"/>
              <a:ext cx="23625" cy="37225"/>
            </a:xfrm>
            <a:custGeom>
              <a:avLst/>
              <a:gdLst/>
              <a:ahLst/>
              <a:cxnLst/>
              <a:rect l="l" t="t" r="r" b="b"/>
              <a:pathLst>
                <a:path w="945" h="1489" extrusionOk="0">
                  <a:moveTo>
                    <a:pt x="733" y="0"/>
                  </a:moveTo>
                  <a:cubicBezTo>
                    <a:pt x="666" y="0"/>
                    <a:pt x="600" y="30"/>
                    <a:pt x="570" y="93"/>
                  </a:cubicBezTo>
                  <a:cubicBezTo>
                    <a:pt x="394" y="462"/>
                    <a:pt x="219" y="833"/>
                    <a:pt x="43" y="1202"/>
                  </a:cubicBezTo>
                  <a:cubicBezTo>
                    <a:pt x="1" y="1294"/>
                    <a:pt x="15" y="1413"/>
                    <a:pt x="112" y="1464"/>
                  </a:cubicBezTo>
                  <a:cubicBezTo>
                    <a:pt x="142" y="1480"/>
                    <a:pt x="178" y="1489"/>
                    <a:pt x="213" y="1489"/>
                  </a:cubicBezTo>
                  <a:cubicBezTo>
                    <a:pt x="280" y="1489"/>
                    <a:pt x="345" y="1460"/>
                    <a:pt x="375" y="1397"/>
                  </a:cubicBezTo>
                  <a:cubicBezTo>
                    <a:pt x="550" y="1026"/>
                    <a:pt x="725" y="657"/>
                    <a:pt x="901" y="287"/>
                  </a:cubicBezTo>
                  <a:cubicBezTo>
                    <a:pt x="944" y="196"/>
                    <a:pt x="929" y="75"/>
                    <a:pt x="832" y="24"/>
                  </a:cubicBezTo>
                  <a:cubicBezTo>
                    <a:pt x="803" y="8"/>
                    <a:pt x="768" y="0"/>
                    <a:pt x="733" y="0"/>
                  </a:cubicBezTo>
                  <a:close/>
                </a:path>
              </a:pathLst>
            </a:custGeom>
            <a:solidFill>
              <a:srgbClr val="7744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30"/>
            <p:cNvSpPr/>
            <p:nvPr/>
          </p:nvSpPr>
          <p:spPr>
            <a:xfrm>
              <a:off x="2201750" y="3503100"/>
              <a:ext cx="143350" cy="1047500"/>
            </a:xfrm>
            <a:custGeom>
              <a:avLst/>
              <a:gdLst/>
              <a:ahLst/>
              <a:cxnLst/>
              <a:rect l="l" t="t" r="r" b="b"/>
              <a:pathLst>
                <a:path w="5734" h="41900" extrusionOk="0">
                  <a:moveTo>
                    <a:pt x="5190" y="1"/>
                  </a:moveTo>
                  <a:cubicBezTo>
                    <a:pt x="5012" y="1"/>
                    <a:pt x="4836" y="95"/>
                    <a:pt x="4767" y="312"/>
                  </a:cubicBezTo>
                  <a:cubicBezTo>
                    <a:pt x="2851" y="6401"/>
                    <a:pt x="1536" y="12671"/>
                    <a:pt x="822" y="19014"/>
                  </a:cubicBezTo>
                  <a:cubicBezTo>
                    <a:pt x="106" y="25362"/>
                    <a:pt x="1" y="31778"/>
                    <a:pt x="515" y="38145"/>
                  </a:cubicBezTo>
                  <a:cubicBezTo>
                    <a:pt x="616" y="39399"/>
                    <a:pt x="742" y="40651"/>
                    <a:pt x="891" y="41900"/>
                  </a:cubicBezTo>
                  <a:lnTo>
                    <a:pt x="1791" y="41900"/>
                  </a:lnTo>
                  <a:cubicBezTo>
                    <a:pt x="1308" y="37870"/>
                    <a:pt x="1073" y="33813"/>
                    <a:pt x="1091" y="29753"/>
                  </a:cubicBezTo>
                  <a:cubicBezTo>
                    <a:pt x="1117" y="23428"/>
                    <a:pt x="1746" y="17107"/>
                    <a:pt x="2979" y="10903"/>
                  </a:cubicBezTo>
                  <a:cubicBezTo>
                    <a:pt x="3674" y="7407"/>
                    <a:pt x="4560" y="3951"/>
                    <a:pt x="5629" y="550"/>
                  </a:cubicBezTo>
                  <a:cubicBezTo>
                    <a:pt x="5734" y="218"/>
                    <a:pt x="5461" y="1"/>
                    <a:pt x="519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30"/>
            <p:cNvSpPr/>
            <p:nvPr/>
          </p:nvSpPr>
          <p:spPr>
            <a:xfrm>
              <a:off x="2117075" y="3540225"/>
              <a:ext cx="298200" cy="600750"/>
            </a:xfrm>
            <a:custGeom>
              <a:avLst/>
              <a:gdLst/>
              <a:ahLst/>
              <a:cxnLst/>
              <a:rect l="l" t="t" r="r" b="b"/>
              <a:pathLst>
                <a:path w="11928" h="24030" extrusionOk="0">
                  <a:moveTo>
                    <a:pt x="4748" y="0"/>
                  </a:moveTo>
                  <a:cubicBezTo>
                    <a:pt x="4654" y="0"/>
                    <a:pt x="4572" y="66"/>
                    <a:pt x="4553" y="160"/>
                  </a:cubicBezTo>
                  <a:lnTo>
                    <a:pt x="22" y="22369"/>
                  </a:lnTo>
                  <a:cubicBezTo>
                    <a:pt x="0" y="22478"/>
                    <a:pt x="70" y="22583"/>
                    <a:pt x="178" y="22606"/>
                  </a:cubicBezTo>
                  <a:lnTo>
                    <a:pt x="7138" y="24026"/>
                  </a:lnTo>
                  <a:cubicBezTo>
                    <a:pt x="7152" y="24028"/>
                    <a:pt x="7165" y="24030"/>
                    <a:pt x="7178" y="24030"/>
                  </a:cubicBezTo>
                  <a:cubicBezTo>
                    <a:pt x="7272" y="24030"/>
                    <a:pt x="7355" y="23965"/>
                    <a:pt x="7375" y="23869"/>
                  </a:cubicBezTo>
                  <a:lnTo>
                    <a:pt x="11905" y="1660"/>
                  </a:lnTo>
                  <a:cubicBezTo>
                    <a:pt x="11928" y="1551"/>
                    <a:pt x="11858" y="1446"/>
                    <a:pt x="11750" y="1424"/>
                  </a:cubicBezTo>
                  <a:lnTo>
                    <a:pt x="4790" y="5"/>
                  </a:lnTo>
                  <a:cubicBezTo>
                    <a:pt x="4775" y="2"/>
                    <a:pt x="4762" y="0"/>
                    <a:pt x="474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30"/>
            <p:cNvSpPr/>
            <p:nvPr/>
          </p:nvSpPr>
          <p:spPr>
            <a:xfrm>
              <a:off x="2358425" y="3666675"/>
              <a:ext cx="15200" cy="63175"/>
            </a:xfrm>
            <a:custGeom>
              <a:avLst/>
              <a:gdLst/>
              <a:ahLst/>
              <a:cxnLst/>
              <a:rect l="l" t="t" r="r" b="b"/>
              <a:pathLst>
                <a:path w="608" h="2527" extrusionOk="0">
                  <a:moveTo>
                    <a:pt x="406" y="1"/>
                  </a:moveTo>
                  <a:cubicBezTo>
                    <a:pt x="294" y="1"/>
                    <a:pt x="224" y="90"/>
                    <a:pt x="214" y="193"/>
                  </a:cubicBezTo>
                  <a:cubicBezTo>
                    <a:pt x="146" y="907"/>
                    <a:pt x="78" y="1622"/>
                    <a:pt x="9" y="2335"/>
                  </a:cubicBezTo>
                  <a:cubicBezTo>
                    <a:pt x="0" y="2438"/>
                    <a:pt x="104" y="2527"/>
                    <a:pt x="201" y="2527"/>
                  </a:cubicBezTo>
                  <a:cubicBezTo>
                    <a:pt x="313" y="2527"/>
                    <a:pt x="383" y="2439"/>
                    <a:pt x="393" y="2335"/>
                  </a:cubicBezTo>
                  <a:cubicBezTo>
                    <a:pt x="461" y="1622"/>
                    <a:pt x="530" y="907"/>
                    <a:pt x="598" y="193"/>
                  </a:cubicBezTo>
                  <a:cubicBezTo>
                    <a:pt x="607" y="90"/>
                    <a:pt x="503" y="1"/>
                    <a:pt x="406" y="1"/>
                  </a:cubicBezTo>
                  <a:close/>
                </a:path>
              </a:pathLst>
            </a:custGeom>
            <a:solidFill>
              <a:srgbClr val="3A1F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30"/>
            <p:cNvSpPr/>
            <p:nvPr/>
          </p:nvSpPr>
          <p:spPr>
            <a:xfrm>
              <a:off x="2346075" y="3633600"/>
              <a:ext cx="16025" cy="42525"/>
            </a:xfrm>
            <a:custGeom>
              <a:avLst/>
              <a:gdLst/>
              <a:ahLst/>
              <a:cxnLst/>
              <a:rect l="l" t="t" r="r" b="b"/>
              <a:pathLst>
                <a:path w="641" h="1701" extrusionOk="0">
                  <a:moveTo>
                    <a:pt x="420" y="1"/>
                  </a:moveTo>
                  <a:cubicBezTo>
                    <a:pt x="336" y="1"/>
                    <a:pt x="266" y="60"/>
                    <a:pt x="236" y="141"/>
                  </a:cubicBezTo>
                  <a:cubicBezTo>
                    <a:pt x="75" y="578"/>
                    <a:pt x="0" y="1045"/>
                    <a:pt x="12" y="1508"/>
                  </a:cubicBezTo>
                  <a:cubicBezTo>
                    <a:pt x="15" y="1613"/>
                    <a:pt x="98" y="1701"/>
                    <a:pt x="204" y="1701"/>
                  </a:cubicBezTo>
                  <a:cubicBezTo>
                    <a:pt x="309" y="1701"/>
                    <a:pt x="399" y="1613"/>
                    <a:pt x="396" y="1508"/>
                  </a:cubicBezTo>
                  <a:cubicBezTo>
                    <a:pt x="385" y="1073"/>
                    <a:pt x="453" y="656"/>
                    <a:pt x="605" y="243"/>
                  </a:cubicBezTo>
                  <a:cubicBezTo>
                    <a:pt x="640" y="146"/>
                    <a:pt x="565" y="33"/>
                    <a:pt x="471" y="7"/>
                  </a:cubicBezTo>
                  <a:cubicBezTo>
                    <a:pt x="454" y="3"/>
                    <a:pt x="437" y="1"/>
                    <a:pt x="420" y="1"/>
                  </a:cubicBezTo>
                  <a:close/>
                </a:path>
              </a:pathLst>
            </a:custGeom>
            <a:solidFill>
              <a:srgbClr val="3A1F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30"/>
            <p:cNvSpPr/>
            <p:nvPr/>
          </p:nvSpPr>
          <p:spPr>
            <a:xfrm>
              <a:off x="2334850" y="3735850"/>
              <a:ext cx="11650" cy="50850"/>
            </a:xfrm>
            <a:custGeom>
              <a:avLst/>
              <a:gdLst/>
              <a:ahLst/>
              <a:cxnLst/>
              <a:rect l="l" t="t" r="r" b="b"/>
              <a:pathLst>
                <a:path w="466" h="2034" extrusionOk="0">
                  <a:moveTo>
                    <a:pt x="197" y="0"/>
                  </a:moveTo>
                  <a:cubicBezTo>
                    <a:pt x="96" y="0"/>
                    <a:pt x="1" y="88"/>
                    <a:pt x="5" y="193"/>
                  </a:cubicBezTo>
                  <a:cubicBezTo>
                    <a:pt x="29" y="743"/>
                    <a:pt x="53" y="1293"/>
                    <a:pt x="77" y="1841"/>
                  </a:cubicBezTo>
                  <a:cubicBezTo>
                    <a:pt x="81" y="1946"/>
                    <a:pt x="161" y="2034"/>
                    <a:pt x="268" y="2034"/>
                  </a:cubicBezTo>
                  <a:cubicBezTo>
                    <a:pt x="369" y="2034"/>
                    <a:pt x="466" y="1946"/>
                    <a:pt x="461" y="1841"/>
                  </a:cubicBezTo>
                  <a:cubicBezTo>
                    <a:pt x="436" y="1291"/>
                    <a:pt x="412" y="743"/>
                    <a:pt x="389" y="193"/>
                  </a:cubicBezTo>
                  <a:cubicBezTo>
                    <a:pt x="384" y="89"/>
                    <a:pt x="304" y="0"/>
                    <a:pt x="197" y="0"/>
                  </a:cubicBezTo>
                  <a:close/>
                </a:path>
              </a:pathLst>
            </a:custGeom>
            <a:solidFill>
              <a:srgbClr val="3A1F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30"/>
            <p:cNvSpPr/>
            <p:nvPr/>
          </p:nvSpPr>
          <p:spPr>
            <a:xfrm>
              <a:off x="2317750" y="3695950"/>
              <a:ext cx="14950" cy="32400"/>
            </a:xfrm>
            <a:custGeom>
              <a:avLst/>
              <a:gdLst/>
              <a:ahLst/>
              <a:cxnLst/>
              <a:rect l="l" t="t" r="r" b="b"/>
              <a:pathLst>
                <a:path w="598" h="1296" extrusionOk="0">
                  <a:moveTo>
                    <a:pt x="398" y="0"/>
                  </a:moveTo>
                  <a:cubicBezTo>
                    <a:pt x="313" y="0"/>
                    <a:pt x="225" y="50"/>
                    <a:pt x="206" y="139"/>
                  </a:cubicBezTo>
                  <a:cubicBezTo>
                    <a:pt x="145" y="444"/>
                    <a:pt x="83" y="750"/>
                    <a:pt x="20" y="1054"/>
                  </a:cubicBezTo>
                  <a:cubicBezTo>
                    <a:pt x="0" y="1152"/>
                    <a:pt x="48" y="1267"/>
                    <a:pt x="154" y="1291"/>
                  </a:cubicBezTo>
                  <a:cubicBezTo>
                    <a:pt x="169" y="1294"/>
                    <a:pt x="184" y="1296"/>
                    <a:pt x="199" y="1296"/>
                  </a:cubicBezTo>
                  <a:cubicBezTo>
                    <a:pt x="284" y="1296"/>
                    <a:pt x="372" y="1245"/>
                    <a:pt x="390" y="1156"/>
                  </a:cubicBezTo>
                  <a:cubicBezTo>
                    <a:pt x="452" y="852"/>
                    <a:pt x="514" y="546"/>
                    <a:pt x="577" y="241"/>
                  </a:cubicBezTo>
                  <a:cubicBezTo>
                    <a:pt x="597" y="142"/>
                    <a:pt x="549" y="29"/>
                    <a:pt x="443" y="5"/>
                  </a:cubicBezTo>
                  <a:cubicBezTo>
                    <a:pt x="429" y="2"/>
                    <a:pt x="413" y="0"/>
                    <a:pt x="398" y="0"/>
                  </a:cubicBezTo>
                  <a:close/>
                </a:path>
              </a:pathLst>
            </a:custGeom>
            <a:solidFill>
              <a:srgbClr val="3A1F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30"/>
            <p:cNvSpPr/>
            <p:nvPr/>
          </p:nvSpPr>
          <p:spPr>
            <a:xfrm>
              <a:off x="2303550" y="3807725"/>
              <a:ext cx="9975" cy="43625"/>
            </a:xfrm>
            <a:custGeom>
              <a:avLst/>
              <a:gdLst/>
              <a:ahLst/>
              <a:cxnLst/>
              <a:rect l="l" t="t" r="r" b="b"/>
              <a:pathLst>
                <a:path w="399" h="1745" extrusionOk="0">
                  <a:moveTo>
                    <a:pt x="194" y="0"/>
                  </a:moveTo>
                  <a:cubicBezTo>
                    <a:pt x="89" y="0"/>
                    <a:pt x="0" y="88"/>
                    <a:pt x="2" y="191"/>
                  </a:cubicBezTo>
                  <a:cubicBezTo>
                    <a:pt x="5" y="646"/>
                    <a:pt x="10" y="1099"/>
                    <a:pt x="14" y="1552"/>
                  </a:cubicBezTo>
                  <a:cubicBezTo>
                    <a:pt x="16" y="1656"/>
                    <a:pt x="102" y="1744"/>
                    <a:pt x="206" y="1744"/>
                  </a:cubicBezTo>
                  <a:cubicBezTo>
                    <a:pt x="310" y="1744"/>
                    <a:pt x="399" y="1656"/>
                    <a:pt x="397" y="1552"/>
                  </a:cubicBezTo>
                  <a:cubicBezTo>
                    <a:pt x="394" y="1099"/>
                    <a:pt x="390" y="646"/>
                    <a:pt x="385" y="191"/>
                  </a:cubicBezTo>
                  <a:cubicBezTo>
                    <a:pt x="385" y="88"/>
                    <a:pt x="298" y="0"/>
                    <a:pt x="194" y="0"/>
                  </a:cubicBezTo>
                  <a:close/>
                </a:path>
              </a:pathLst>
            </a:custGeom>
            <a:solidFill>
              <a:srgbClr val="3A1F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30"/>
            <p:cNvSpPr/>
            <p:nvPr/>
          </p:nvSpPr>
          <p:spPr>
            <a:xfrm>
              <a:off x="2286075" y="3924200"/>
              <a:ext cx="14450" cy="46250"/>
            </a:xfrm>
            <a:custGeom>
              <a:avLst/>
              <a:gdLst/>
              <a:ahLst/>
              <a:cxnLst/>
              <a:rect l="l" t="t" r="r" b="b"/>
              <a:pathLst>
                <a:path w="578" h="1850" extrusionOk="0">
                  <a:moveTo>
                    <a:pt x="373" y="1"/>
                  </a:moveTo>
                  <a:cubicBezTo>
                    <a:pt x="260" y="1"/>
                    <a:pt x="194" y="90"/>
                    <a:pt x="182" y="193"/>
                  </a:cubicBezTo>
                  <a:cubicBezTo>
                    <a:pt x="125" y="681"/>
                    <a:pt x="69" y="1169"/>
                    <a:pt x="12" y="1657"/>
                  </a:cubicBezTo>
                  <a:cubicBezTo>
                    <a:pt x="0" y="1760"/>
                    <a:pt x="109" y="1849"/>
                    <a:pt x="204" y="1849"/>
                  </a:cubicBezTo>
                  <a:cubicBezTo>
                    <a:pt x="317" y="1849"/>
                    <a:pt x="383" y="1760"/>
                    <a:pt x="396" y="1657"/>
                  </a:cubicBezTo>
                  <a:cubicBezTo>
                    <a:pt x="452" y="1169"/>
                    <a:pt x="508" y="681"/>
                    <a:pt x="566" y="193"/>
                  </a:cubicBezTo>
                  <a:cubicBezTo>
                    <a:pt x="577" y="90"/>
                    <a:pt x="469" y="1"/>
                    <a:pt x="373" y="1"/>
                  </a:cubicBezTo>
                  <a:close/>
                </a:path>
              </a:pathLst>
            </a:custGeom>
            <a:solidFill>
              <a:srgbClr val="3A1F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30"/>
            <p:cNvSpPr/>
            <p:nvPr/>
          </p:nvSpPr>
          <p:spPr>
            <a:xfrm>
              <a:off x="2328275" y="3834675"/>
              <a:ext cx="17000" cy="42275"/>
            </a:xfrm>
            <a:custGeom>
              <a:avLst/>
              <a:gdLst/>
              <a:ahLst/>
              <a:cxnLst/>
              <a:rect l="l" t="t" r="r" b="b"/>
              <a:pathLst>
                <a:path w="680" h="1691" extrusionOk="0">
                  <a:moveTo>
                    <a:pt x="476" y="0"/>
                  </a:moveTo>
                  <a:cubicBezTo>
                    <a:pt x="393" y="0"/>
                    <a:pt x="305" y="55"/>
                    <a:pt x="288" y="140"/>
                  </a:cubicBezTo>
                  <a:cubicBezTo>
                    <a:pt x="199" y="576"/>
                    <a:pt x="110" y="1013"/>
                    <a:pt x="21" y="1448"/>
                  </a:cubicBezTo>
                  <a:cubicBezTo>
                    <a:pt x="0" y="1550"/>
                    <a:pt x="50" y="1655"/>
                    <a:pt x="156" y="1685"/>
                  </a:cubicBezTo>
                  <a:cubicBezTo>
                    <a:pt x="171" y="1689"/>
                    <a:pt x="186" y="1691"/>
                    <a:pt x="202" y="1691"/>
                  </a:cubicBezTo>
                  <a:cubicBezTo>
                    <a:pt x="286" y="1691"/>
                    <a:pt x="374" y="1636"/>
                    <a:pt x="391" y="1550"/>
                  </a:cubicBezTo>
                  <a:cubicBezTo>
                    <a:pt x="480" y="1114"/>
                    <a:pt x="570" y="678"/>
                    <a:pt x="659" y="242"/>
                  </a:cubicBezTo>
                  <a:cubicBezTo>
                    <a:pt x="679" y="140"/>
                    <a:pt x="628" y="35"/>
                    <a:pt x="524" y="7"/>
                  </a:cubicBezTo>
                  <a:cubicBezTo>
                    <a:pt x="508" y="2"/>
                    <a:pt x="492" y="0"/>
                    <a:pt x="476" y="0"/>
                  </a:cubicBezTo>
                  <a:close/>
                </a:path>
              </a:pathLst>
            </a:custGeom>
            <a:solidFill>
              <a:srgbClr val="3A1F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30"/>
            <p:cNvSpPr/>
            <p:nvPr/>
          </p:nvSpPr>
          <p:spPr>
            <a:xfrm>
              <a:off x="2311625" y="3983750"/>
              <a:ext cx="14550" cy="39675"/>
            </a:xfrm>
            <a:custGeom>
              <a:avLst/>
              <a:gdLst/>
              <a:ahLst/>
              <a:cxnLst/>
              <a:rect l="l" t="t" r="r" b="b"/>
              <a:pathLst>
                <a:path w="582" h="1587" extrusionOk="0">
                  <a:moveTo>
                    <a:pt x="343" y="0"/>
                  </a:moveTo>
                  <a:cubicBezTo>
                    <a:pt x="340" y="0"/>
                    <a:pt x="337" y="1"/>
                    <a:pt x="334" y="1"/>
                  </a:cubicBezTo>
                  <a:cubicBezTo>
                    <a:pt x="242" y="5"/>
                    <a:pt x="129" y="86"/>
                    <a:pt x="143" y="193"/>
                  </a:cubicBezTo>
                  <a:cubicBezTo>
                    <a:pt x="195" y="595"/>
                    <a:pt x="160" y="964"/>
                    <a:pt x="32" y="1344"/>
                  </a:cubicBezTo>
                  <a:cubicBezTo>
                    <a:pt x="1" y="1439"/>
                    <a:pt x="69" y="1558"/>
                    <a:pt x="167" y="1581"/>
                  </a:cubicBezTo>
                  <a:cubicBezTo>
                    <a:pt x="184" y="1584"/>
                    <a:pt x="200" y="1586"/>
                    <a:pt x="215" y="1586"/>
                  </a:cubicBezTo>
                  <a:cubicBezTo>
                    <a:pt x="301" y="1586"/>
                    <a:pt x="374" y="1532"/>
                    <a:pt x="403" y="1446"/>
                  </a:cubicBezTo>
                  <a:cubicBezTo>
                    <a:pt x="537" y="1045"/>
                    <a:pt x="581" y="612"/>
                    <a:pt x="526" y="193"/>
                  </a:cubicBezTo>
                  <a:cubicBezTo>
                    <a:pt x="514" y="96"/>
                    <a:pt x="451" y="0"/>
                    <a:pt x="343" y="0"/>
                  </a:cubicBezTo>
                  <a:close/>
                </a:path>
              </a:pathLst>
            </a:custGeom>
            <a:solidFill>
              <a:srgbClr val="3A1F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30"/>
            <p:cNvSpPr/>
            <p:nvPr/>
          </p:nvSpPr>
          <p:spPr>
            <a:xfrm>
              <a:off x="2285025" y="4066100"/>
              <a:ext cx="9700" cy="26625"/>
            </a:xfrm>
            <a:custGeom>
              <a:avLst/>
              <a:gdLst/>
              <a:ahLst/>
              <a:cxnLst/>
              <a:rect l="l" t="t" r="r" b="b"/>
              <a:pathLst>
                <a:path w="388" h="1065" extrusionOk="0">
                  <a:moveTo>
                    <a:pt x="200" y="0"/>
                  </a:moveTo>
                  <a:cubicBezTo>
                    <a:pt x="198" y="0"/>
                    <a:pt x="195" y="0"/>
                    <a:pt x="193" y="0"/>
                  </a:cubicBezTo>
                  <a:cubicBezTo>
                    <a:pt x="89" y="5"/>
                    <a:pt x="0" y="84"/>
                    <a:pt x="0" y="192"/>
                  </a:cubicBezTo>
                  <a:cubicBezTo>
                    <a:pt x="2" y="419"/>
                    <a:pt x="3" y="646"/>
                    <a:pt x="3" y="872"/>
                  </a:cubicBezTo>
                  <a:cubicBezTo>
                    <a:pt x="4" y="971"/>
                    <a:pt x="87" y="1065"/>
                    <a:pt x="189" y="1065"/>
                  </a:cubicBezTo>
                  <a:cubicBezTo>
                    <a:pt x="191" y="1065"/>
                    <a:pt x="193" y="1065"/>
                    <a:pt x="195" y="1065"/>
                  </a:cubicBezTo>
                  <a:cubicBezTo>
                    <a:pt x="298" y="1059"/>
                    <a:pt x="387" y="979"/>
                    <a:pt x="387" y="872"/>
                  </a:cubicBezTo>
                  <a:cubicBezTo>
                    <a:pt x="386" y="646"/>
                    <a:pt x="385" y="419"/>
                    <a:pt x="385" y="192"/>
                  </a:cubicBezTo>
                  <a:cubicBezTo>
                    <a:pt x="384" y="94"/>
                    <a:pt x="301" y="0"/>
                    <a:pt x="200" y="0"/>
                  </a:cubicBezTo>
                  <a:close/>
                </a:path>
              </a:pathLst>
            </a:custGeom>
            <a:solidFill>
              <a:srgbClr val="3A1F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30"/>
            <p:cNvSpPr/>
            <p:nvPr/>
          </p:nvSpPr>
          <p:spPr>
            <a:xfrm>
              <a:off x="2255100" y="4047150"/>
              <a:ext cx="12775" cy="26575"/>
            </a:xfrm>
            <a:custGeom>
              <a:avLst/>
              <a:gdLst/>
              <a:ahLst/>
              <a:cxnLst/>
              <a:rect l="l" t="t" r="r" b="b"/>
              <a:pathLst>
                <a:path w="511" h="1063" extrusionOk="0">
                  <a:moveTo>
                    <a:pt x="471" y="299"/>
                  </a:moveTo>
                  <a:lnTo>
                    <a:pt x="471" y="299"/>
                  </a:lnTo>
                  <a:cubicBezTo>
                    <a:pt x="470" y="301"/>
                    <a:pt x="469" y="304"/>
                    <a:pt x="468" y="308"/>
                  </a:cubicBezTo>
                  <a:cubicBezTo>
                    <a:pt x="469" y="304"/>
                    <a:pt x="470" y="301"/>
                    <a:pt x="471" y="299"/>
                  </a:cubicBezTo>
                  <a:close/>
                  <a:moveTo>
                    <a:pt x="424" y="609"/>
                  </a:moveTo>
                  <a:lnTo>
                    <a:pt x="424" y="609"/>
                  </a:lnTo>
                  <a:cubicBezTo>
                    <a:pt x="425" y="614"/>
                    <a:pt x="426" y="619"/>
                    <a:pt x="427" y="624"/>
                  </a:cubicBezTo>
                  <a:lnTo>
                    <a:pt x="427" y="624"/>
                  </a:lnTo>
                  <a:cubicBezTo>
                    <a:pt x="426" y="619"/>
                    <a:pt x="425" y="614"/>
                    <a:pt x="424" y="609"/>
                  </a:cubicBezTo>
                  <a:close/>
                  <a:moveTo>
                    <a:pt x="428" y="635"/>
                  </a:moveTo>
                  <a:cubicBezTo>
                    <a:pt x="429" y="643"/>
                    <a:pt x="430" y="652"/>
                    <a:pt x="431" y="660"/>
                  </a:cubicBezTo>
                  <a:cubicBezTo>
                    <a:pt x="430" y="652"/>
                    <a:pt x="429" y="643"/>
                    <a:pt x="428" y="635"/>
                  </a:cubicBezTo>
                  <a:close/>
                  <a:moveTo>
                    <a:pt x="309" y="0"/>
                  </a:moveTo>
                  <a:cubicBezTo>
                    <a:pt x="243" y="0"/>
                    <a:pt x="176" y="29"/>
                    <a:pt x="146" y="92"/>
                  </a:cubicBezTo>
                  <a:lnTo>
                    <a:pt x="146" y="94"/>
                  </a:lnTo>
                  <a:cubicBezTo>
                    <a:pt x="25" y="351"/>
                    <a:pt x="1" y="655"/>
                    <a:pt x="111" y="921"/>
                  </a:cubicBezTo>
                  <a:cubicBezTo>
                    <a:pt x="132" y="970"/>
                    <a:pt x="153" y="1008"/>
                    <a:pt x="199" y="1036"/>
                  </a:cubicBezTo>
                  <a:cubicBezTo>
                    <a:pt x="228" y="1052"/>
                    <a:pt x="264" y="1062"/>
                    <a:pt x="299" y="1062"/>
                  </a:cubicBezTo>
                  <a:cubicBezTo>
                    <a:pt x="316" y="1062"/>
                    <a:pt x="333" y="1060"/>
                    <a:pt x="348" y="1055"/>
                  </a:cubicBezTo>
                  <a:cubicBezTo>
                    <a:pt x="394" y="1040"/>
                    <a:pt x="438" y="1012"/>
                    <a:pt x="463" y="967"/>
                  </a:cubicBezTo>
                  <a:cubicBezTo>
                    <a:pt x="484" y="924"/>
                    <a:pt x="501" y="865"/>
                    <a:pt x="482" y="818"/>
                  </a:cubicBezTo>
                  <a:cubicBezTo>
                    <a:pt x="457" y="758"/>
                    <a:pt x="439" y="695"/>
                    <a:pt x="428" y="631"/>
                  </a:cubicBezTo>
                  <a:lnTo>
                    <a:pt x="428" y="631"/>
                  </a:lnTo>
                  <a:cubicBezTo>
                    <a:pt x="423" y="572"/>
                    <a:pt x="423" y="512"/>
                    <a:pt x="430" y="452"/>
                  </a:cubicBezTo>
                  <a:lnTo>
                    <a:pt x="430" y="452"/>
                  </a:lnTo>
                  <a:cubicBezTo>
                    <a:pt x="435" y="423"/>
                    <a:pt x="441" y="393"/>
                    <a:pt x="450" y="364"/>
                  </a:cubicBezTo>
                  <a:cubicBezTo>
                    <a:pt x="455" y="346"/>
                    <a:pt x="461" y="328"/>
                    <a:pt x="468" y="310"/>
                  </a:cubicBezTo>
                  <a:cubicBezTo>
                    <a:pt x="470" y="302"/>
                    <a:pt x="476" y="293"/>
                    <a:pt x="478" y="285"/>
                  </a:cubicBezTo>
                  <a:lnTo>
                    <a:pt x="478" y="285"/>
                  </a:lnTo>
                  <a:cubicBezTo>
                    <a:pt x="500" y="238"/>
                    <a:pt x="511" y="191"/>
                    <a:pt x="497" y="138"/>
                  </a:cubicBezTo>
                  <a:cubicBezTo>
                    <a:pt x="484" y="94"/>
                    <a:pt x="450" y="45"/>
                    <a:pt x="408" y="24"/>
                  </a:cubicBezTo>
                  <a:cubicBezTo>
                    <a:pt x="379" y="8"/>
                    <a:pt x="344" y="0"/>
                    <a:pt x="309" y="0"/>
                  </a:cubicBezTo>
                  <a:close/>
                </a:path>
              </a:pathLst>
            </a:custGeom>
            <a:solidFill>
              <a:srgbClr val="3A1F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30"/>
            <p:cNvSpPr/>
            <p:nvPr/>
          </p:nvSpPr>
          <p:spPr>
            <a:xfrm>
              <a:off x="2237025" y="3927900"/>
              <a:ext cx="14275" cy="29150"/>
            </a:xfrm>
            <a:custGeom>
              <a:avLst/>
              <a:gdLst/>
              <a:ahLst/>
              <a:cxnLst/>
              <a:rect l="l" t="t" r="r" b="b"/>
              <a:pathLst>
                <a:path w="571" h="1166" extrusionOk="0">
                  <a:moveTo>
                    <a:pt x="372" y="1"/>
                  </a:moveTo>
                  <a:cubicBezTo>
                    <a:pt x="287" y="1"/>
                    <a:pt x="200" y="51"/>
                    <a:pt x="181" y="140"/>
                  </a:cubicBezTo>
                  <a:cubicBezTo>
                    <a:pt x="128" y="401"/>
                    <a:pt x="74" y="662"/>
                    <a:pt x="21" y="925"/>
                  </a:cubicBezTo>
                  <a:cubicBezTo>
                    <a:pt x="0" y="1023"/>
                    <a:pt x="49" y="1136"/>
                    <a:pt x="154" y="1160"/>
                  </a:cubicBezTo>
                  <a:cubicBezTo>
                    <a:pt x="169" y="1164"/>
                    <a:pt x="185" y="1165"/>
                    <a:pt x="200" y="1165"/>
                  </a:cubicBezTo>
                  <a:cubicBezTo>
                    <a:pt x="285" y="1165"/>
                    <a:pt x="373" y="1116"/>
                    <a:pt x="391" y="1027"/>
                  </a:cubicBezTo>
                  <a:cubicBezTo>
                    <a:pt x="445" y="764"/>
                    <a:pt x="498" y="503"/>
                    <a:pt x="552" y="242"/>
                  </a:cubicBezTo>
                  <a:cubicBezTo>
                    <a:pt x="571" y="144"/>
                    <a:pt x="522" y="30"/>
                    <a:pt x="417" y="5"/>
                  </a:cubicBezTo>
                  <a:cubicBezTo>
                    <a:pt x="402" y="2"/>
                    <a:pt x="387" y="1"/>
                    <a:pt x="372" y="1"/>
                  </a:cubicBezTo>
                  <a:close/>
                </a:path>
              </a:pathLst>
            </a:custGeom>
            <a:solidFill>
              <a:srgbClr val="3A1F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30"/>
            <p:cNvSpPr/>
            <p:nvPr/>
          </p:nvSpPr>
          <p:spPr>
            <a:xfrm>
              <a:off x="2216450" y="4065825"/>
              <a:ext cx="11200" cy="20100"/>
            </a:xfrm>
            <a:custGeom>
              <a:avLst/>
              <a:gdLst/>
              <a:ahLst/>
              <a:cxnLst/>
              <a:rect l="l" t="t" r="r" b="b"/>
              <a:pathLst>
                <a:path w="448" h="804" extrusionOk="0">
                  <a:moveTo>
                    <a:pt x="206" y="1"/>
                  </a:moveTo>
                  <a:cubicBezTo>
                    <a:pt x="204" y="1"/>
                    <a:pt x="202" y="1"/>
                    <a:pt x="200" y="1"/>
                  </a:cubicBezTo>
                  <a:cubicBezTo>
                    <a:pt x="150" y="2"/>
                    <a:pt x="98" y="19"/>
                    <a:pt x="63" y="57"/>
                  </a:cubicBezTo>
                  <a:cubicBezTo>
                    <a:pt x="32" y="91"/>
                    <a:pt x="1" y="144"/>
                    <a:pt x="7" y="192"/>
                  </a:cubicBezTo>
                  <a:cubicBezTo>
                    <a:pt x="24" y="332"/>
                    <a:pt x="42" y="472"/>
                    <a:pt x="58" y="612"/>
                  </a:cubicBezTo>
                  <a:cubicBezTo>
                    <a:pt x="57" y="638"/>
                    <a:pt x="63" y="663"/>
                    <a:pt x="75" y="686"/>
                  </a:cubicBezTo>
                  <a:cubicBezTo>
                    <a:pt x="82" y="709"/>
                    <a:pt x="96" y="729"/>
                    <a:pt x="114" y="747"/>
                  </a:cubicBezTo>
                  <a:cubicBezTo>
                    <a:pt x="146" y="779"/>
                    <a:pt x="197" y="803"/>
                    <a:pt x="244" y="803"/>
                  </a:cubicBezTo>
                  <a:cubicBezTo>
                    <a:pt x="246" y="803"/>
                    <a:pt x="248" y="803"/>
                    <a:pt x="251" y="803"/>
                  </a:cubicBezTo>
                  <a:cubicBezTo>
                    <a:pt x="300" y="801"/>
                    <a:pt x="351" y="785"/>
                    <a:pt x="385" y="747"/>
                  </a:cubicBezTo>
                  <a:cubicBezTo>
                    <a:pt x="417" y="713"/>
                    <a:pt x="448" y="661"/>
                    <a:pt x="441" y="611"/>
                  </a:cubicBezTo>
                  <a:cubicBezTo>
                    <a:pt x="425" y="472"/>
                    <a:pt x="408" y="332"/>
                    <a:pt x="391" y="192"/>
                  </a:cubicBezTo>
                  <a:cubicBezTo>
                    <a:pt x="392" y="167"/>
                    <a:pt x="387" y="141"/>
                    <a:pt x="374" y="118"/>
                  </a:cubicBezTo>
                  <a:cubicBezTo>
                    <a:pt x="366" y="95"/>
                    <a:pt x="354" y="74"/>
                    <a:pt x="335" y="57"/>
                  </a:cubicBezTo>
                  <a:cubicBezTo>
                    <a:pt x="303" y="26"/>
                    <a:pt x="252" y="1"/>
                    <a:pt x="206" y="1"/>
                  </a:cubicBezTo>
                  <a:close/>
                </a:path>
              </a:pathLst>
            </a:custGeom>
            <a:solidFill>
              <a:srgbClr val="3A1F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30"/>
            <p:cNvSpPr/>
            <p:nvPr/>
          </p:nvSpPr>
          <p:spPr>
            <a:xfrm>
              <a:off x="2255800" y="3986200"/>
              <a:ext cx="14250" cy="29150"/>
            </a:xfrm>
            <a:custGeom>
              <a:avLst/>
              <a:gdLst/>
              <a:ahLst/>
              <a:cxnLst/>
              <a:rect l="l" t="t" r="r" b="b"/>
              <a:pathLst>
                <a:path w="570" h="1166" extrusionOk="0">
                  <a:moveTo>
                    <a:pt x="371" y="1"/>
                  </a:moveTo>
                  <a:cubicBezTo>
                    <a:pt x="286" y="1"/>
                    <a:pt x="198" y="51"/>
                    <a:pt x="180" y="141"/>
                  </a:cubicBezTo>
                  <a:cubicBezTo>
                    <a:pt x="127" y="402"/>
                    <a:pt x="73" y="663"/>
                    <a:pt x="20" y="925"/>
                  </a:cubicBezTo>
                  <a:cubicBezTo>
                    <a:pt x="1" y="1023"/>
                    <a:pt x="49" y="1136"/>
                    <a:pt x="155" y="1161"/>
                  </a:cubicBezTo>
                  <a:cubicBezTo>
                    <a:pt x="169" y="1164"/>
                    <a:pt x="185" y="1166"/>
                    <a:pt x="200" y="1166"/>
                  </a:cubicBezTo>
                  <a:cubicBezTo>
                    <a:pt x="284" y="1166"/>
                    <a:pt x="372" y="1116"/>
                    <a:pt x="390" y="1027"/>
                  </a:cubicBezTo>
                  <a:cubicBezTo>
                    <a:pt x="444" y="765"/>
                    <a:pt x="497" y="504"/>
                    <a:pt x="551" y="243"/>
                  </a:cubicBezTo>
                  <a:cubicBezTo>
                    <a:pt x="570" y="145"/>
                    <a:pt x="521" y="30"/>
                    <a:pt x="416" y="6"/>
                  </a:cubicBezTo>
                  <a:cubicBezTo>
                    <a:pt x="401" y="3"/>
                    <a:pt x="386" y="1"/>
                    <a:pt x="371" y="1"/>
                  </a:cubicBezTo>
                  <a:close/>
                </a:path>
              </a:pathLst>
            </a:custGeom>
            <a:solidFill>
              <a:srgbClr val="3A1F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30"/>
            <p:cNvSpPr/>
            <p:nvPr/>
          </p:nvSpPr>
          <p:spPr>
            <a:xfrm>
              <a:off x="2266650" y="3848975"/>
              <a:ext cx="14650" cy="36400"/>
            </a:xfrm>
            <a:custGeom>
              <a:avLst/>
              <a:gdLst/>
              <a:ahLst/>
              <a:cxnLst/>
              <a:rect l="l" t="t" r="r" b="b"/>
              <a:pathLst>
                <a:path w="586" h="1456" extrusionOk="0">
                  <a:moveTo>
                    <a:pt x="376" y="0"/>
                  </a:moveTo>
                  <a:cubicBezTo>
                    <a:pt x="309" y="0"/>
                    <a:pt x="242" y="29"/>
                    <a:pt x="215" y="93"/>
                  </a:cubicBezTo>
                  <a:lnTo>
                    <a:pt x="213" y="92"/>
                  </a:lnTo>
                  <a:cubicBezTo>
                    <a:pt x="48" y="481"/>
                    <a:pt x="1" y="898"/>
                    <a:pt x="85" y="1313"/>
                  </a:cubicBezTo>
                  <a:cubicBezTo>
                    <a:pt x="101" y="1395"/>
                    <a:pt x="189" y="1455"/>
                    <a:pt x="272" y="1455"/>
                  </a:cubicBezTo>
                  <a:cubicBezTo>
                    <a:pt x="288" y="1455"/>
                    <a:pt x="305" y="1453"/>
                    <a:pt x="320" y="1448"/>
                  </a:cubicBezTo>
                  <a:cubicBezTo>
                    <a:pt x="425" y="1413"/>
                    <a:pt x="476" y="1316"/>
                    <a:pt x="454" y="1211"/>
                  </a:cubicBezTo>
                  <a:cubicBezTo>
                    <a:pt x="449" y="1187"/>
                    <a:pt x="445" y="1161"/>
                    <a:pt x="441" y="1136"/>
                  </a:cubicBezTo>
                  <a:cubicBezTo>
                    <a:pt x="440" y="1128"/>
                    <a:pt x="439" y="1124"/>
                    <a:pt x="438" y="1122"/>
                  </a:cubicBezTo>
                  <a:lnTo>
                    <a:pt x="438" y="1122"/>
                  </a:lnTo>
                  <a:cubicBezTo>
                    <a:pt x="438" y="1119"/>
                    <a:pt x="438" y="1115"/>
                    <a:pt x="437" y="1110"/>
                  </a:cubicBezTo>
                  <a:cubicBezTo>
                    <a:pt x="432" y="1066"/>
                    <a:pt x="428" y="1021"/>
                    <a:pt x="426" y="977"/>
                  </a:cubicBezTo>
                  <a:cubicBezTo>
                    <a:pt x="423" y="894"/>
                    <a:pt x="426" y="810"/>
                    <a:pt x="434" y="727"/>
                  </a:cubicBezTo>
                  <a:cubicBezTo>
                    <a:pt x="434" y="726"/>
                    <a:pt x="437" y="690"/>
                    <a:pt x="437" y="690"/>
                  </a:cubicBezTo>
                  <a:lnTo>
                    <a:pt x="437" y="690"/>
                  </a:lnTo>
                  <a:cubicBezTo>
                    <a:pt x="437" y="690"/>
                    <a:pt x="437" y="693"/>
                    <a:pt x="436" y="702"/>
                  </a:cubicBezTo>
                  <a:cubicBezTo>
                    <a:pt x="439" y="680"/>
                    <a:pt x="442" y="657"/>
                    <a:pt x="446" y="635"/>
                  </a:cubicBezTo>
                  <a:cubicBezTo>
                    <a:pt x="454" y="595"/>
                    <a:pt x="463" y="554"/>
                    <a:pt x="473" y="513"/>
                  </a:cubicBezTo>
                  <a:cubicBezTo>
                    <a:pt x="483" y="470"/>
                    <a:pt x="496" y="427"/>
                    <a:pt x="510" y="385"/>
                  </a:cubicBezTo>
                  <a:cubicBezTo>
                    <a:pt x="516" y="365"/>
                    <a:pt x="523" y="348"/>
                    <a:pt x="529" y="330"/>
                  </a:cubicBezTo>
                  <a:cubicBezTo>
                    <a:pt x="531" y="325"/>
                    <a:pt x="549" y="279"/>
                    <a:pt x="549" y="279"/>
                  </a:cubicBezTo>
                  <a:lnTo>
                    <a:pt x="549" y="279"/>
                  </a:lnTo>
                  <a:cubicBezTo>
                    <a:pt x="549" y="279"/>
                    <a:pt x="548" y="281"/>
                    <a:pt x="546" y="286"/>
                  </a:cubicBezTo>
                  <a:cubicBezTo>
                    <a:pt x="585" y="194"/>
                    <a:pt x="576" y="76"/>
                    <a:pt x="477" y="24"/>
                  </a:cubicBezTo>
                  <a:cubicBezTo>
                    <a:pt x="448" y="9"/>
                    <a:pt x="412" y="0"/>
                    <a:pt x="376" y="0"/>
                  </a:cubicBezTo>
                  <a:close/>
                </a:path>
              </a:pathLst>
            </a:custGeom>
            <a:solidFill>
              <a:srgbClr val="3A1F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30"/>
            <p:cNvSpPr/>
            <p:nvPr/>
          </p:nvSpPr>
          <p:spPr>
            <a:xfrm>
              <a:off x="2282000" y="3692000"/>
              <a:ext cx="14400" cy="33150"/>
            </a:xfrm>
            <a:custGeom>
              <a:avLst/>
              <a:gdLst/>
              <a:ahLst/>
              <a:cxnLst/>
              <a:rect l="l" t="t" r="r" b="b"/>
              <a:pathLst>
                <a:path w="576" h="1326" extrusionOk="0">
                  <a:moveTo>
                    <a:pt x="364" y="1"/>
                  </a:moveTo>
                  <a:cubicBezTo>
                    <a:pt x="298" y="1"/>
                    <a:pt x="231" y="30"/>
                    <a:pt x="201" y="93"/>
                  </a:cubicBezTo>
                  <a:cubicBezTo>
                    <a:pt x="41" y="435"/>
                    <a:pt x="0" y="817"/>
                    <a:pt x="96" y="1184"/>
                  </a:cubicBezTo>
                  <a:cubicBezTo>
                    <a:pt x="117" y="1264"/>
                    <a:pt x="198" y="1326"/>
                    <a:pt x="281" y="1326"/>
                  </a:cubicBezTo>
                  <a:cubicBezTo>
                    <a:pt x="298" y="1326"/>
                    <a:pt x="315" y="1323"/>
                    <a:pt x="331" y="1318"/>
                  </a:cubicBezTo>
                  <a:cubicBezTo>
                    <a:pt x="432" y="1286"/>
                    <a:pt x="493" y="1185"/>
                    <a:pt x="465" y="1082"/>
                  </a:cubicBezTo>
                  <a:cubicBezTo>
                    <a:pt x="456" y="1045"/>
                    <a:pt x="447" y="1007"/>
                    <a:pt x="441" y="970"/>
                  </a:cubicBezTo>
                  <a:cubicBezTo>
                    <a:pt x="438" y="959"/>
                    <a:pt x="437" y="948"/>
                    <a:pt x="436" y="937"/>
                  </a:cubicBezTo>
                  <a:lnTo>
                    <a:pt x="436" y="937"/>
                  </a:lnTo>
                  <a:cubicBezTo>
                    <a:pt x="437" y="950"/>
                    <a:pt x="438" y="956"/>
                    <a:pt x="438" y="956"/>
                  </a:cubicBezTo>
                  <a:cubicBezTo>
                    <a:pt x="438" y="956"/>
                    <a:pt x="437" y="951"/>
                    <a:pt x="436" y="940"/>
                  </a:cubicBezTo>
                  <a:cubicBezTo>
                    <a:pt x="434" y="924"/>
                    <a:pt x="432" y="908"/>
                    <a:pt x="431" y="891"/>
                  </a:cubicBezTo>
                  <a:cubicBezTo>
                    <a:pt x="426" y="815"/>
                    <a:pt x="426" y="738"/>
                    <a:pt x="432" y="662"/>
                  </a:cubicBezTo>
                  <a:cubicBezTo>
                    <a:pt x="433" y="645"/>
                    <a:pt x="434" y="629"/>
                    <a:pt x="437" y="614"/>
                  </a:cubicBezTo>
                  <a:lnTo>
                    <a:pt x="437" y="614"/>
                  </a:lnTo>
                  <a:cubicBezTo>
                    <a:pt x="436" y="626"/>
                    <a:pt x="435" y="631"/>
                    <a:pt x="435" y="631"/>
                  </a:cubicBezTo>
                  <a:cubicBezTo>
                    <a:pt x="436" y="631"/>
                    <a:pt x="441" y="590"/>
                    <a:pt x="442" y="583"/>
                  </a:cubicBezTo>
                  <a:cubicBezTo>
                    <a:pt x="450" y="546"/>
                    <a:pt x="457" y="508"/>
                    <a:pt x="468" y="471"/>
                  </a:cubicBezTo>
                  <a:cubicBezTo>
                    <a:pt x="478" y="434"/>
                    <a:pt x="489" y="399"/>
                    <a:pt x="502" y="362"/>
                  </a:cubicBezTo>
                  <a:cubicBezTo>
                    <a:pt x="507" y="346"/>
                    <a:pt x="513" y="331"/>
                    <a:pt x="520" y="316"/>
                  </a:cubicBezTo>
                  <a:lnTo>
                    <a:pt x="520" y="316"/>
                  </a:lnTo>
                  <a:cubicBezTo>
                    <a:pt x="516" y="326"/>
                    <a:pt x="514" y="330"/>
                    <a:pt x="514" y="330"/>
                  </a:cubicBezTo>
                  <a:cubicBezTo>
                    <a:pt x="515" y="330"/>
                    <a:pt x="531" y="293"/>
                    <a:pt x="532" y="288"/>
                  </a:cubicBezTo>
                  <a:cubicBezTo>
                    <a:pt x="576" y="196"/>
                    <a:pt x="562" y="76"/>
                    <a:pt x="464" y="24"/>
                  </a:cubicBezTo>
                  <a:cubicBezTo>
                    <a:pt x="434" y="9"/>
                    <a:pt x="399" y="1"/>
                    <a:pt x="364" y="1"/>
                  </a:cubicBezTo>
                  <a:close/>
                </a:path>
              </a:pathLst>
            </a:custGeom>
            <a:solidFill>
              <a:srgbClr val="3A1F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30"/>
            <p:cNvSpPr/>
            <p:nvPr/>
          </p:nvSpPr>
          <p:spPr>
            <a:xfrm>
              <a:off x="2314975" y="3612800"/>
              <a:ext cx="10425" cy="23350"/>
            </a:xfrm>
            <a:custGeom>
              <a:avLst/>
              <a:gdLst/>
              <a:ahLst/>
              <a:cxnLst/>
              <a:rect l="l" t="t" r="r" b="b"/>
              <a:pathLst>
                <a:path w="417" h="934" extrusionOk="0">
                  <a:moveTo>
                    <a:pt x="204" y="0"/>
                  </a:moveTo>
                  <a:cubicBezTo>
                    <a:pt x="202" y="0"/>
                    <a:pt x="199" y="0"/>
                    <a:pt x="196" y="1"/>
                  </a:cubicBezTo>
                  <a:cubicBezTo>
                    <a:pt x="96" y="4"/>
                    <a:pt x="0" y="85"/>
                    <a:pt x="5" y="193"/>
                  </a:cubicBezTo>
                  <a:cubicBezTo>
                    <a:pt x="13" y="376"/>
                    <a:pt x="21" y="558"/>
                    <a:pt x="28" y="741"/>
                  </a:cubicBezTo>
                  <a:cubicBezTo>
                    <a:pt x="32" y="839"/>
                    <a:pt x="110" y="934"/>
                    <a:pt x="211" y="934"/>
                  </a:cubicBezTo>
                  <a:cubicBezTo>
                    <a:pt x="214" y="934"/>
                    <a:pt x="217" y="934"/>
                    <a:pt x="219" y="934"/>
                  </a:cubicBezTo>
                  <a:cubicBezTo>
                    <a:pt x="320" y="929"/>
                    <a:pt x="417" y="850"/>
                    <a:pt x="411" y="741"/>
                  </a:cubicBezTo>
                  <a:cubicBezTo>
                    <a:pt x="404" y="558"/>
                    <a:pt x="396" y="376"/>
                    <a:pt x="389" y="193"/>
                  </a:cubicBezTo>
                  <a:cubicBezTo>
                    <a:pt x="385" y="95"/>
                    <a:pt x="307" y="0"/>
                    <a:pt x="204" y="0"/>
                  </a:cubicBezTo>
                  <a:close/>
                </a:path>
              </a:pathLst>
            </a:custGeom>
            <a:solidFill>
              <a:srgbClr val="3A1F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30"/>
            <p:cNvSpPr/>
            <p:nvPr/>
          </p:nvSpPr>
          <p:spPr>
            <a:xfrm>
              <a:off x="2269100" y="3593600"/>
              <a:ext cx="12475" cy="43025"/>
            </a:xfrm>
            <a:custGeom>
              <a:avLst/>
              <a:gdLst/>
              <a:ahLst/>
              <a:cxnLst/>
              <a:rect l="l" t="t" r="r" b="b"/>
              <a:pathLst>
                <a:path w="499" h="1721" extrusionOk="0">
                  <a:moveTo>
                    <a:pt x="300" y="1"/>
                  </a:moveTo>
                  <a:cubicBezTo>
                    <a:pt x="189" y="1"/>
                    <a:pt x="115" y="89"/>
                    <a:pt x="108" y="192"/>
                  </a:cubicBezTo>
                  <a:cubicBezTo>
                    <a:pt x="75" y="637"/>
                    <a:pt x="41" y="1083"/>
                    <a:pt x="8" y="1530"/>
                  </a:cubicBezTo>
                  <a:cubicBezTo>
                    <a:pt x="1" y="1633"/>
                    <a:pt x="103" y="1721"/>
                    <a:pt x="201" y="1721"/>
                  </a:cubicBezTo>
                  <a:cubicBezTo>
                    <a:pt x="310" y="1721"/>
                    <a:pt x="384" y="1633"/>
                    <a:pt x="392" y="1530"/>
                  </a:cubicBezTo>
                  <a:cubicBezTo>
                    <a:pt x="425" y="1083"/>
                    <a:pt x="458" y="637"/>
                    <a:pt x="491" y="192"/>
                  </a:cubicBezTo>
                  <a:cubicBezTo>
                    <a:pt x="499" y="89"/>
                    <a:pt x="398" y="1"/>
                    <a:pt x="300" y="1"/>
                  </a:cubicBezTo>
                  <a:close/>
                </a:path>
              </a:pathLst>
            </a:custGeom>
            <a:solidFill>
              <a:srgbClr val="7744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30"/>
            <p:cNvSpPr/>
            <p:nvPr/>
          </p:nvSpPr>
          <p:spPr>
            <a:xfrm>
              <a:off x="2243575" y="3619000"/>
              <a:ext cx="12125" cy="36450"/>
            </a:xfrm>
            <a:custGeom>
              <a:avLst/>
              <a:gdLst/>
              <a:ahLst/>
              <a:cxnLst/>
              <a:rect l="l" t="t" r="r" b="b"/>
              <a:pathLst>
                <a:path w="485" h="1458" extrusionOk="0">
                  <a:moveTo>
                    <a:pt x="292" y="1"/>
                  </a:moveTo>
                  <a:cubicBezTo>
                    <a:pt x="290" y="1"/>
                    <a:pt x="287" y="1"/>
                    <a:pt x="285" y="1"/>
                  </a:cubicBezTo>
                  <a:cubicBezTo>
                    <a:pt x="174" y="6"/>
                    <a:pt x="101" y="85"/>
                    <a:pt x="92" y="192"/>
                  </a:cubicBezTo>
                  <a:cubicBezTo>
                    <a:pt x="64" y="549"/>
                    <a:pt x="36" y="907"/>
                    <a:pt x="8" y="1265"/>
                  </a:cubicBezTo>
                  <a:cubicBezTo>
                    <a:pt x="1" y="1364"/>
                    <a:pt x="99" y="1457"/>
                    <a:pt x="195" y="1457"/>
                  </a:cubicBezTo>
                  <a:cubicBezTo>
                    <a:pt x="197" y="1457"/>
                    <a:pt x="199" y="1457"/>
                    <a:pt x="201" y="1457"/>
                  </a:cubicBezTo>
                  <a:cubicBezTo>
                    <a:pt x="311" y="1452"/>
                    <a:pt x="384" y="1372"/>
                    <a:pt x="393" y="1265"/>
                  </a:cubicBezTo>
                  <a:cubicBezTo>
                    <a:pt x="421" y="907"/>
                    <a:pt x="448" y="549"/>
                    <a:pt x="476" y="192"/>
                  </a:cubicBezTo>
                  <a:cubicBezTo>
                    <a:pt x="484" y="95"/>
                    <a:pt x="388" y="1"/>
                    <a:pt x="292" y="1"/>
                  </a:cubicBezTo>
                  <a:close/>
                </a:path>
              </a:pathLst>
            </a:custGeom>
            <a:solidFill>
              <a:srgbClr val="7744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30"/>
            <p:cNvSpPr/>
            <p:nvPr/>
          </p:nvSpPr>
          <p:spPr>
            <a:xfrm>
              <a:off x="2225650" y="3717150"/>
              <a:ext cx="12100" cy="33850"/>
            </a:xfrm>
            <a:custGeom>
              <a:avLst/>
              <a:gdLst/>
              <a:ahLst/>
              <a:cxnLst/>
              <a:rect l="l" t="t" r="r" b="b"/>
              <a:pathLst>
                <a:path w="484" h="1354" extrusionOk="0">
                  <a:moveTo>
                    <a:pt x="210" y="1"/>
                  </a:moveTo>
                  <a:cubicBezTo>
                    <a:pt x="208" y="1"/>
                    <a:pt x="205" y="1"/>
                    <a:pt x="202" y="1"/>
                  </a:cubicBezTo>
                  <a:cubicBezTo>
                    <a:pt x="105" y="5"/>
                    <a:pt x="1" y="86"/>
                    <a:pt x="10" y="193"/>
                  </a:cubicBezTo>
                  <a:cubicBezTo>
                    <a:pt x="37" y="515"/>
                    <a:pt x="63" y="839"/>
                    <a:pt x="90" y="1161"/>
                  </a:cubicBezTo>
                  <a:cubicBezTo>
                    <a:pt x="99" y="1259"/>
                    <a:pt x="169" y="1353"/>
                    <a:pt x="274" y="1353"/>
                  </a:cubicBezTo>
                  <a:cubicBezTo>
                    <a:pt x="277" y="1353"/>
                    <a:pt x="280" y="1353"/>
                    <a:pt x="282" y="1353"/>
                  </a:cubicBezTo>
                  <a:cubicBezTo>
                    <a:pt x="379" y="1348"/>
                    <a:pt x="483" y="1268"/>
                    <a:pt x="475" y="1161"/>
                  </a:cubicBezTo>
                  <a:cubicBezTo>
                    <a:pt x="448" y="839"/>
                    <a:pt x="420" y="515"/>
                    <a:pt x="393" y="193"/>
                  </a:cubicBezTo>
                  <a:cubicBezTo>
                    <a:pt x="386" y="95"/>
                    <a:pt x="315" y="1"/>
                    <a:pt x="210" y="1"/>
                  </a:cubicBezTo>
                  <a:close/>
                </a:path>
              </a:pathLst>
            </a:custGeom>
            <a:solidFill>
              <a:srgbClr val="7744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30"/>
            <p:cNvSpPr/>
            <p:nvPr/>
          </p:nvSpPr>
          <p:spPr>
            <a:xfrm>
              <a:off x="2255175" y="3719825"/>
              <a:ext cx="10450" cy="29900"/>
            </a:xfrm>
            <a:custGeom>
              <a:avLst/>
              <a:gdLst/>
              <a:ahLst/>
              <a:cxnLst/>
              <a:rect l="l" t="t" r="r" b="b"/>
              <a:pathLst>
                <a:path w="418" h="1196" extrusionOk="0">
                  <a:moveTo>
                    <a:pt x="229" y="1"/>
                  </a:moveTo>
                  <a:cubicBezTo>
                    <a:pt x="227" y="1"/>
                    <a:pt x="224" y="1"/>
                    <a:pt x="222" y="1"/>
                  </a:cubicBezTo>
                  <a:cubicBezTo>
                    <a:pt x="116" y="5"/>
                    <a:pt x="34" y="85"/>
                    <a:pt x="31" y="192"/>
                  </a:cubicBezTo>
                  <a:cubicBezTo>
                    <a:pt x="22" y="463"/>
                    <a:pt x="12" y="733"/>
                    <a:pt x="3" y="1003"/>
                  </a:cubicBezTo>
                  <a:cubicBezTo>
                    <a:pt x="0" y="1101"/>
                    <a:pt x="90" y="1195"/>
                    <a:pt x="187" y="1195"/>
                  </a:cubicBezTo>
                  <a:cubicBezTo>
                    <a:pt x="190" y="1195"/>
                    <a:pt x="192" y="1195"/>
                    <a:pt x="195" y="1195"/>
                  </a:cubicBezTo>
                  <a:cubicBezTo>
                    <a:pt x="302" y="1190"/>
                    <a:pt x="383" y="1111"/>
                    <a:pt x="387" y="1003"/>
                  </a:cubicBezTo>
                  <a:cubicBezTo>
                    <a:pt x="396" y="733"/>
                    <a:pt x="405" y="463"/>
                    <a:pt x="414" y="192"/>
                  </a:cubicBezTo>
                  <a:cubicBezTo>
                    <a:pt x="418" y="94"/>
                    <a:pt x="328" y="1"/>
                    <a:pt x="229" y="1"/>
                  </a:cubicBezTo>
                  <a:close/>
                </a:path>
              </a:pathLst>
            </a:custGeom>
            <a:solidFill>
              <a:srgbClr val="7744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30"/>
            <p:cNvSpPr/>
            <p:nvPr/>
          </p:nvSpPr>
          <p:spPr>
            <a:xfrm>
              <a:off x="2236950" y="3816225"/>
              <a:ext cx="17600" cy="55650"/>
            </a:xfrm>
            <a:custGeom>
              <a:avLst/>
              <a:gdLst/>
              <a:ahLst/>
              <a:cxnLst/>
              <a:rect l="l" t="t" r="r" b="b"/>
              <a:pathLst>
                <a:path w="704" h="2226" extrusionOk="0">
                  <a:moveTo>
                    <a:pt x="470" y="1"/>
                  </a:moveTo>
                  <a:cubicBezTo>
                    <a:pt x="393" y="1"/>
                    <a:pt x="317" y="41"/>
                    <a:pt x="287" y="134"/>
                  </a:cubicBezTo>
                  <a:cubicBezTo>
                    <a:pt x="93" y="749"/>
                    <a:pt x="1" y="1395"/>
                    <a:pt x="17" y="2041"/>
                  </a:cubicBezTo>
                  <a:cubicBezTo>
                    <a:pt x="20" y="2164"/>
                    <a:pt x="118" y="2226"/>
                    <a:pt x="214" y="2226"/>
                  </a:cubicBezTo>
                  <a:cubicBezTo>
                    <a:pt x="310" y="2226"/>
                    <a:pt x="404" y="2164"/>
                    <a:pt x="401" y="2041"/>
                  </a:cubicBezTo>
                  <a:cubicBezTo>
                    <a:pt x="385" y="1427"/>
                    <a:pt x="472" y="821"/>
                    <a:pt x="658" y="237"/>
                  </a:cubicBezTo>
                  <a:cubicBezTo>
                    <a:pt x="703" y="94"/>
                    <a:pt x="586" y="1"/>
                    <a:pt x="470" y="1"/>
                  </a:cubicBezTo>
                  <a:close/>
                </a:path>
              </a:pathLst>
            </a:custGeom>
            <a:solidFill>
              <a:srgbClr val="7744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30"/>
            <p:cNvSpPr/>
            <p:nvPr/>
          </p:nvSpPr>
          <p:spPr>
            <a:xfrm>
              <a:off x="2284800" y="3760575"/>
              <a:ext cx="14275" cy="29150"/>
            </a:xfrm>
            <a:custGeom>
              <a:avLst/>
              <a:gdLst/>
              <a:ahLst/>
              <a:cxnLst/>
              <a:rect l="l" t="t" r="r" b="b"/>
              <a:pathLst>
                <a:path w="571" h="1166" extrusionOk="0">
                  <a:moveTo>
                    <a:pt x="371" y="1"/>
                  </a:moveTo>
                  <a:cubicBezTo>
                    <a:pt x="286" y="1"/>
                    <a:pt x="198" y="51"/>
                    <a:pt x="180" y="139"/>
                  </a:cubicBezTo>
                  <a:cubicBezTo>
                    <a:pt x="126" y="402"/>
                    <a:pt x="73" y="663"/>
                    <a:pt x="19" y="925"/>
                  </a:cubicBezTo>
                  <a:cubicBezTo>
                    <a:pt x="0" y="1023"/>
                    <a:pt x="49" y="1136"/>
                    <a:pt x="154" y="1160"/>
                  </a:cubicBezTo>
                  <a:cubicBezTo>
                    <a:pt x="169" y="1164"/>
                    <a:pt x="184" y="1165"/>
                    <a:pt x="199" y="1165"/>
                  </a:cubicBezTo>
                  <a:cubicBezTo>
                    <a:pt x="284" y="1165"/>
                    <a:pt x="372" y="1115"/>
                    <a:pt x="390" y="1027"/>
                  </a:cubicBezTo>
                  <a:cubicBezTo>
                    <a:pt x="443" y="764"/>
                    <a:pt x="497" y="503"/>
                    <a:pt x="550" y="242"/>
                  </a:cubicBezTo>
                  <a:cubicBezTo>
                    <a:pt x="571" y="144"/>
                    <a:pt x="522" y="30"/>
                    <a:pt x="417" y="6"/>
                  </a:cubicBezTo>
                  <a:cubicBezTo>
                    <a:pt x="402" y="2"/>
                    <a:pt x="387" y="1"/>
                    <a:pt x="371" y="1"/>
                  </a:cubicBezTo>
                  <a:close/>
                </a:path>
              </a:pathLst>
            </a:custGeom>
            <a:solidFill>
              <a:srgbClr val="7744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30"/>
            <p:cNvSpPr/>
            <p:nvPr/>
          </p:nvSpPr>
          <p:spPr>
            <a:xfrm>
              <a:off x="2209925" y="3813925"/>
              <a:ext cx="16975" cy="42275"/>
            </a:xfrm>
            <a:custGeom>
              <a:avLst/>
              <a:gdLst/>
              <a:ahLst/>
              <a:cxnLst/>
              <a:rect l="l" t="t" r="r" b="b"/>
              <a:pathLst>
                <a:path w="679" h="1691" extrusionOk="0">
                  <a:moveTo>
                    <a:pt x="477" y="1"/>
                  </a:moveTo>
                  <a:cubicBezTo>
                    <a:pt x="393" y="1"/>
                    <a:pt x="306" y="55"/>
                    <a:pt x="287" y="140"/>
                  </a:cubicBezTo>
                  <a:cubicBezTo>
                    <a:pt x="198" y="577"/>
                    <a:pt x="110" y="1012"/>
                    <a:pt x="21" y="1449"/>
                  </a:cubicBezTo>
                  <a:cubicBezTo>
                    <a:pt x="1" y="1550"/>
                    <a:pt x="51" y="1655"/>
                    <a:pt x="155" y="1685"/>
                  </a:cubicBezTo>
                  <a:cubicBezTo>
                    <a:pt x="170" y="1689"/>
                    <a:pt x="186" y="1691"/>
                    <a:pt x="202" y="1691"/>
                  </a:cubicBezTo>
                  <a:cubicBezTo>
                    <a:pt x="286" y="1691"/>
                    <a:pt x="373" y="1637"/>
                    <a:pt x="391" y="1551"/>
                  </a:cubicBezTo>
                  <a:cubicBezTo>
                    <a:pt x="480" y="1114"/>
                    <a:pt x="569" y="679"/>
                    <a:pt x="658" y="244"/>
                  </a:cubicBezTo>
                  <a:cubicBezTo>
                    <a:pt x="678" y="142"/>
                    <a:pt x="629" y="36"/>
                    <a:pt x="524" y="7"/>
                  </a:cubicBezTo>
                  <a:cubicBezTo>
                    <a:pt x="509" y="3"/>
                    <a:pt x="493" y="1"/>
                    <a:pt x="477" y="1"/>
                  </a:cubicBezTo>
                  <a:close/>
                </a:path>
              </a:pathLst>
            </a:custGeom>
            <a:solidFill>
              <a:srgbClr val="7744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30"/>
            <p:cNvSpPr/>
            <p:nvPr/>
          </p:nvSpPr>
          <p:spPr>
            <a:xfrm>
              <a:off x="2179925" y="3946550"/>
              <a:ext cx="12275" cy="36425"/>
            </a:xfrm>
            <a:custGeom>
              <a:avLst/>
              <a:gdLst/>
              <a:ahLst/>
              <a:cxnLst/>
              <a:rect l="l" t="t" r="r" b="b"/>
              <a:pathLst>
                <a:path w="491" h="1457" extrusionOk="0">
                  <a:moveTo>
                    <a:pt x="296" y="0"/>
                  </a:moveTo>
                  <a:cubicBezTo>
                    <a:pt x="294" y="0"/>
                    <a:pt x="293" y="0"/>
                    <a:pt x="291" y="0"/>
                  </a:cubicBezTo>
                  <a:cubicBezTo>
                    <a:pt x="180" y="6"/>
                    <a:pt x="107" y="86"/>
                    <a:pt x="98" y="193"/>
                  </a:cubicBezTo>
                  <a:cubicBezTo>
                    <a:pt x="69" y="550"/>
                    <a:pt x="39" y="907"/>
                    <a:pt x="9" y="1265"/>
                  </a:cubicBezTo>
                  <a:cubicBezTo>
                    <a:pt x="1" y="1363"/>
                    <a:pt x="100" y="1457"/>
                    <a:pt x="195" y="1457"/>
                  </a:cubicBezTo>
                  <a:cubicBezTo>
                    <a:pt x="197" y="1457"/>
                    <a:pt x="198" y="1457"/>
                    <a:pt x="200" y="1457"/>
                  </a:cubicBezTo>
                  <a:cubicBezTo>
                    <a:pt x="312" y="1452"/>
                    <a:pt x="384" y="1372"/>
                    <a:pt x="393" y="1265"/>
                  </a:cubicBezTo>
                  <a:cubicBezTo>
                    <a:pt x="423" y="907"/>
                    <a:pt x="452" y="550"/>
                    <a:pt x="483" y="193"/>
                  </a:cubicBezTo>
                  <a:cubicBezTo>
                    <a:pt x="490" y="94"/>
                    <a:pt x="391" y="0"/>
                    <a:pt x="296" y="0"/>
                  </a:cubicBezTo>
                  <a:close/>
                </a:path>
              </a:pathLst>
            </a:custGeom>
            <a:solidFill>
              <a:srgbClr val="7744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30"/>
            <p:cNvSpPr/>
            <p:nvPr/>
          </p:nvSpPr>
          <p:spPr>
            <a:xfrm>
              <a:off x="2170250" y="4025725"/>
              <a:ext cx="9700" cy="26650"/>
            </a:xfrm>
            <a:custGeom>
              <a:avLst/>
              <a:gdLst/>
              <a:ahLst/>
              <a:cxnLst/>
              <a:rect l="l" t="t" r="r" b="b"/>
              <a:pathLst>
                <a:path w="388" h="1066" extrusionOk="0">
                  <a:moveTo>
                    <a:pt x="203" y="1"/>
                  </a:moveTo>
                  <a:cubicBezTo>
                    <a:pt x="200" y="1"/>
                    <a:pt x="198" y="1"/>
                    <a:pt x="195" y="1"/>
                  </a:cubicBezTo>
                  <a:cubicBezTo>
                    <a:pt x="91" y="6"/>
                    <a:pt x="4" y="85"/>
                    <a:pt x="3" y="193"/>
                  </a:cubicBezTo>
                  <a:cubicBezTo>
                    <a:pt x="3" y="420"/>
                    <a:pt x="2" y="646"/>
                    <a:pt x="0" y="873"/>
                  </a:cubicBezTo>
                  <a:cubicBezTo>
                    <a:pt x="0" y="971"/>
                    <a:pt x="85" y="1065"/>
                    <a:pt x="185" y="1065"/>
                  </a:cubicBezTo>
                  <a:cubicBezTo>
                    <a:pt x="187" y="1065"/>
                    <a:pt x="190" y="1065"/>
                    <a:pt x="193" y="1065"/>
                  </a:cubicBezTo>
                  <a:cubicBezTo>
                    <a:pt x="297" y="1060"/>
                    <a:pt x="384" y="981"/>
                    <a:pt x="385" y="873"/>
                  </a:cubicBezTo>
                  <a:cubicBezTo>
                    <a:pt x="385" y="646"/>
                    <a:pt x="386" y="420"/>
                    <a:pt x="387" y="193"/>
                  </a:cubicBezTo>
                  <a:cubicBezTo>
                    <a:pt x="387" y="95"/>
                    <a:pt x="303" y="1"/>
                    <a:pt x="203" y="1"/>
                  </a:cubicBezTo>
                  <a:close/>
                </a:path>
              </a:pathLst>
            </a:custGeom>
            <a:solidFill>
              <a:srgbClr val="7744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30"/>
            <p:cNvSpPr/>
            <p:nvPr/>
          </p:nvSpPr>
          <p:spPr>
            <a:xfrm>
              <a:off x="2218475" y="3896375"/>
              <a:ext cx="11750" cy="19400"/>
            </a:xfrm>
            <a:custGeom>
              <a:avLst/>
              <a:gdLst/>
              <a:ahLst/>
              <a:cxnLst/>
              <a:rect l="l" t="t" r="r" b="b"/>
              <a:pathLst>
                <a:path w="470" h="776" extrusionOk="0">
                  <a:moveTo>
                    <a:pt x="272" y="1"/>
                  </a:moveTo>
                  <a:cubicBezTo>
                    <a:pt x="239" y="1"/>
                    <a:pt x="206" y="8"/>
                    <a:pt x="178" y="26"/>
                  </a:cubicBezTo>
                  <a:cubicBezTo>
                    <a:pt x="138" y="53"/>
                    <a:pt x="101" y="93"/>
                    <a:pt x="91" y="141"/>
                  </a:cubicBezTo>
                  <a:cubicBezTo>
                    <a:pt x="64" y="272"/>
                    <a:pt x="37" y="403"/>
                    <a:pt x="10" y="533"/>
                  </a:cubicBezTo>
                  <a:cubicBezTo>
                    <a:pt x="0" y="584"/>
                    <a:pt x="3" y="635"/>
                    <a:pt x="29" y="681"/>
                  </a:cubicBezTo>
                  <a:cubicBezTo>
                    <a:pt x="52" y="722"/>
                    <a:pt x="98" y="760"/>
                    <a:pt x="144" y="770"/>
                  </a:cubicBezTo>
                  <a:cubicBezTo>
                    <a:pt x="162" y="774"/>
                    <a:pt x="180" y="776"/>
                    <a:pt x="198" y="776"/>
                  </a:cubicBezTo>
                  <a:cubicBezTo>
                    <a:pt x="231" y="776"/>
                    <a:pt x="264" y="768"/>
                    <a:pt x="292" y="750"/>
                  </a:cubicBezTo>
                  <a:cubicBezTo>
                    <a:pt x="332" y="724"/>
                    <a:pt x="371" y="685"/>
                    <a:pt x="380" y="635"/>
                  </a:cubicBezTo>
                  <a:cubicBezTo>
                    <a:pt x="406" y="505"/>
                    <a:pt x="433" y="374"/>
                    <a:pt x="460" y="243"/>
                  </a:cubicBezTo>
                  <a:cubicBezTo>
                    <a:pt x="470" y="192"/>
                    <a:pt x="467" y="141"/>
                    <a:pt x="441" y="95"/>
                  </a:cubicBezTo>
                  <a:cubicBezTo>
                    <a:pt x="418" y="56"/>
                    <a:pt x="372" y="18"/>
                    <a:pt x="326" y="7"/>
                  </a:cubicBezTo>
                  <a:cubicBezTo>
                    <a:pt x="309" y="3"/>
                    <a:pt x="291" y="1"/>
                    <a:pt x="272" y="1"/>
                  </a:cubicBezTo>
                  <a:close/>
                </a:path>
              </a:pathLst>
            </a:custGeom>
            <a:solidFill>
              <a:srgbClr val="7744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30"/>
            <p:cNvSpPr/>
            <p:nvPr/>
          </p:nvSpPr>
          <p:spPr>
            <a:xfrm>
              <a:off x="2198325" y="4031850"/>
              <a:ext cx="12375" cy="40225"/>
            </a:xfrm>
            <a:custGeom>
              <a:avLst/>
              <a:gdLst/>
              <a:ahLst/>
              <a:cxnLst/>
              <a:rect l="l" t="t" r="r" b="b"/>
              <a:pathLst>
                <a:path w="495" h="1609" extrusionOk="0">
                  <a:moveTo>
                    <a:pt x="208" y="0"/>
                  </a:moveTo>
                  <a:cubicBezTo>
                    <a:pt x="206" y="0"/>
                    <a:pt x="203" y="0"/>
                    <a:pt x="200" y="0"/>
                  </a:cubicBezTo>
                  <a:cubicBezTo>
                    <a:pt x="103" y="4"/>
                    <a:pt x="0" y="84"/>
                    <a:pt x="9" y="191"/>
                  </a:cubicBezTo>
                  <a:lnTo>
                    <a:pt x="102" y="1416"/>
                  </a:lnTo>
                  <a:cubicBezTo>
                    <a:pt x="110" y="1514"/>
                    <a:pt x="181" y="1609"/>
                    <a:pt x="286" y="1609"/>
                  </a:cubicBezTo>
                  <a:cubicBezTo>
                    <a:pt x="289" y="1609"/>
                    <a:pt x="292" y="1608"/>
                    <a:pt x="294" y="1608"/>
                  </a:cubicBezTo>
                  <a:cubicBezTo>
                    <a:pt x="391" y="1603"/>
                    <a:pt x="494" y="1523"/>
                    <a:pt x="487" y="1416"/>
                  </a:cubicBezTo>
                  <a:lnTo>
                    <a:pt x="392" y="191"/>
                  </a:lnTo>
                  <a:cubicBezTo>
                    <a:pt x="385" y="95"/>
                    <a:pt x="313" y="0"/>
                    <a:pt x="208" y="0"/>
                  </a:cubicBezTo>
                  <a:close/>
                </a:path>
              </a:pathLst>
            </a:custGeom>
            <a:solidFill>
              <a:srgbClr val="7744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30"/>
            <p:cNvSpPr/>
            <p:nvPr/>
          </p:nvSpPr>
          <p:spPr>
            <a:xfrm>
              <a:off x="2497100" y="3874775"/>
              <a:ext cx="864675" cy="675825"/>
            </a:xfrm>
            <a:custGeom>
              <a:avLst/>
              <a:gdLst/>
              <a:ahLst/>
              <a:cxnLst/>
              <a:rect l="l" t="t" r="r" b="b"/>
              <a:pathLst>
                <a:path w="34587" h="27033" extrusionOk="0">
                  <a:moveTo>
                    <a:pt x="34587" y="1"/>
                  </a:moveTo>
                  <a:cubicBezTo>
                    <a:pt x="7079" y="14466"/>
                    <a:pt x="0" y="27033"/>
                    <a:pt x="0" y="27033"/>
                  </a:cubicBezTo>
                  <a:lnTo>
                    <a:pt x="5399" y="27033"/>
                  </a:lnTo>
                  <a:cubicBezTo>
                    <a:pt x="19601" y="17403"/>
                    <a:pt x="34586" y="1"/>
                    <a:pt x="3458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30"/>
            <p:cNvSpPr/>
            <p:nvPr/>
          </p:nvSpPr>
          <p:spPr>
            <a:xfrm>
              <a:off x="2709450" y="4117650"/>
              <a:ext cx="894350" cy="433050"/>
            </a:xfrm>
            <a:custGeom>
              <a:avLst/>
              <a:gdLst/>
              <a:ahLst/>
              <a:cxnLst/>
              <a:rect l="l" t="t" r="r" b="b"/>
              <a:pathLst>
                <a:path w="35774" h="17322" extrusionOk="0">
                  <a:moveTo>
                    <a:pt x="35774" y="1"/>
                  </a:moveTo>
                  <a:lnTo>
                    <a:pt x="35774" y="1"/>
                  </a:lnTo>
                  <a:cubicBezTo>
                    <a:pt x="15545" y="2449"/>
                    <a:pt x="0" y="17318"/>
                    <a:pt x="0" y="17318"/>
                  </a:cubicBezTo>
                  <a:lnTo>
                    <a:pt x="5205" y="17321"/>
                  </a:lnTo>
                  <a:cubicBezTo>
                    <a:pt x="12589" y="14165"/>
                    <a:pt x="35773" y="1"/>
                    <a:pt x="3577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30"/>
            <p:cNvSpPr/>
            <p:nvPr/>
          </p:nvSpPr>
          <p:spPr>
            <a:xfrm>
              <a:off x="1720050" y="3829525"/>
              <a:ext cx="440325" cy="721075"/>
            </a:xfrm>
            <a:custGeom>
              <a:avLst/>
              <a:gdLst/>
              <a:ahLst/>
              <a:cxnLst/>
              <a:rect l="l" t="t" r="r" b="b"/>
              <a:pathLst>
                <a:path w="17613" h="28843" extrusionOk="0">
                  <a:moveTo>
                    <a:pt x="0" y="0"/>
                  </a:moveTo>
                  <a:cubicBezTo>
                    <a:pt x="0" y="0"/>
                    <a:pt x="3588" y="13672"/>
                    <a:pt x="13555" y="28843"/>
                  </a:cubicBezTo>
                  <a:lnTo>
                    <a:pt x="17612" y="28843"/>
                  </a:lnTo>
                  <a:cubicBezTo>
                    <a:pt x="17612" y="28843"/>
                    <a:pt x="12481" y="9934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30"/>
            <p:cNvSpPr/>
            <p:nvPr/>
          </p:nvSpPr>
          <p:spPr>
            <a:xfrm>
              <a:off x="1591750" y="3913375"/>
              <a:ext cx="373275" cy="637225"/>
            </a:xfrm>
            <a:custGeom>
              <a:avLst/>
              <a:gdLst/>
              <a:ahLst/>
              <a:cxnLst/>
              <a:rect l="l" t="t" r="r" b="b"/>
              <a:pathLst>
                <a:path w="14931" h="25489" extrusionOk="0">
                  <a:moveTo>
                    <a:pt x="0" y="1"/>
                  </a:moveTo>
                  <a:cubicBezTo>
                    <a:pt x="0" y="1"/>
                    <a:pt x="5248" y="18367"/>
                    <a:pt x="11898" y="25489"/>
                  </a:cubicBezTo>
                  <a:lnTo>
                    <a:pt x="14930" y="25489"/>
                  </a:lnTo>
                  <a:cubicBezTo>
                    <a:pt x="14930" y="25489"/>
                    <a:pt x="11197" y="11365"/>
                    <a:pt x="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30" name="Google Shape;1830;p30"/>
          <p:cNvGrpSpPr/>
          <p:nvPr/>
        </p:nvGrpSpPr>
        <p:grpSpPr>
          <a:xfrm flipH="1">
            <a:off x="-94" y="-1"/>
            <a:ext cx="4168129" cy="5776602"/>
            <a:chOff x="4942288" y="608375"/>
            <a:chExt cx="2275925" cy="3154200"/>
          </a:xfrm>
        </p:grpSpPr>
        <p:sp>
          <p:nvSpPr>
            <p:cNvPr id="1831" name="Google Shape;1831;p30"/>
            <p:cNvSpPr/>
            <p:nvPr/>
          </p:nvSpPr>
          <p:spPr>
            <a:xfrm>
              <a:off x="4942288" y="608375"/>
              <a:ext cx="2275925" cy="801575"/>
            </a:xfrm>
            <a:custGeom>
              <a:avLst/>
              <a:gdLst/>
              <a:ahLst/>
              <a:cxnLst/>
              <a:rect l="l" t="t" r="r" b="b"/>
              <a:pathLst>
                <a:path w="91037" h="32063" extrusionOk="0">
                  <a:moveTo>
                    <a:pt x="3157" y="1"/>
                  </a:moveTo>
                  <a:cubicBezTo>
                    <a:pt x="1717" y="1339"/>
                    <a:pt x="1" y="3616"/>
                    <a:pt x="905" y="5362"/>
                  </a:cubicBezTo>
                  <a:cubicBezTo>
                    <a:pt x="1409" y="6337"/>
                    <a:pt x="2577" y="6823"/>
                    <a:pt x="3675" y="6828"/>
                  </a:cubicBezTo>
                  <a:cubicBezTo>
                    <a:pt x="3680" y="6828"/>
                    <a:pt x="3685" y="6828"/>
                    <a:pt x="3689" y="6828"/>
                  </a:cubicBezTo>
                  <a:cubicBezTo>
                    <a:pt x="4783" y="6828"/>
                    <a:pt x="5836" y="6437"/>
                    <a:pt x="6860" y="6052"/>
                  </a:cubicBezTo>
                  <a:lnTo>
                    <a:pt x="6860" y="6052"/>
                  </a:lnTo>
                  <a:cubicBezTo>
                    <a:pt x="4653" y="8713"/>
                    <a:pt x="2799" y="12451"/>
                    <a:pt x="2071" y="15831"/>
                  </a:cubicBezTo>
                  <a:cubicBezTo>
                    <a:pt x="1342" y="19210"/>
                    <a:pt x="1826" y="22948"/>
                    <a:pt x="3877" y="25731"/>
                  </a:cubicBezTo>
                  <a:cubicBezTo>
                    <a:pt x="5308" y="27673"/>
                    <a:pt x="7396" y="29041"/>
                    <a:pt x="9593" y="30037"/>
                  </a:cubicBezTo>
                  <a:cubicBezTo>
                    <a:pt x="12491" y="31349"/>
                    <a:pt x="15678" y="32063"/>
                    <a:pt x="18854" y="32063"/>
                  </a:cubicBezTo>
                  <a:cubicBezTo>
                    <a:pt x="20737" y="32063"/>
                    <a:pt x="22616" y="31812"/>
                    <a:pt x="24427" y="31286"/>
                  </a:cubicBezTo>
                  <a:cubicBezTo>
                    <a:pt x="28506" y="30102"/>
                    <a:pt x="32184" y="27472"/>
                    <a:pt x="34515" y="23943"/>
                  </a:cubicBezTo>
                  <a:cubicBezTo>
                    <a:pt x="34602" y="25456"/>
                    <a:pt x="36478" y="26738"/>
                    <a:pt x="38101" y="26738"/>
                  </a:cubicBezTo>
                  <a:cubicBezTo>
                    <a:pt x="38324" y="26738"/>
                    <a:pt x="38543" y="26713"/>
                    <a:pt x="38751" y="26662"/>
                  </a:cubicBezTo>
                  <a:cubicBezTo>
                    <a:pt x="40601" y="26207"/>
                    <a:pt x="41868" y="24480"/>
                    <a:pt x="42570" y="22710"/>
                  </a:cubicBezTo>
                  <a:cubicBezTo>
                    <a:pt x="43846" y="19485"/>
                    <a:pt x="43720" y="15734"/>
                    <a:pt x="42232" y="12602"/>
                  </a:cubicBezTo>
                  <a:lnTo>
                    <a:pt x="42232" y="12602"/>
                  </a:lnTo>
                  <a:cubicBezTo>
                    <a:pt x="42733" y="13076"/>
                    <a:pt x="43307" y="13278"/>
                    <a:pt x="43899" y="13278"/>
                  </a:cubicBezTo>
                  <a:cubicBezTo>
                    <a:pt x="44962" y="13278"/>
                    <a:pt x="46081" y="12627"/>
                    <a:pt x="46933" y="11729"/>
                  </a:cubicBezTo>
                  <a:cubicBezTo>
                    <a:pt x="48258" y="10331"/>
                    <a:pt x="48702" y="8324"/>
                    <a:pt x="48900" y="6407"/>
                  </a:cubicBezTo>
                  <a:cubicBezTo>
                    <a:pt x="51162" y="10745"/>
                    <a:pt x="56176" y="13362"/>
                    <a:pt x="61098" y="13362"/>
                  </a:cubicBezTo>
                  <a:cubicBezTo>
                    <a:pt x="62167" y="13362"/>
                    <a:pt x="63231" y="13239"/>
                    <a:pt x="64262" y="12983"/>
                  </a:cubicBezTo>
                  <a:cubicBezTo>
                    <a:pt x="66390" y="12454"/>
                    <a:pt x="68580" y="11155"/>
                    <a:pt x="69110" y="9025"/>
                  </a:cubicBezTo>
                  <a:cubicBezTo>
                    <a:pt x="70438" y="11848"/>
                    <a:pt x="72474" y="14717"/>
                    <a:pt x="75005" y="16540"/>
                  </a:cubicBezTo>
                  <a:cubicBezTo>
                    <a:pt x="76176" y="17383"/>
                    <a:pt x="77589" y="18103"/>
                    <a:pt x="78988" y="18103"/>
                  </a:cubicBezTo>
                  <a:cubicBezTo>
                    <a:pt x="79376" y="18103"/>
                    <a:pt x="79764" y="18048"/>
                    <a:pt x="80144" y="17924"/>
                  </a:cubicBezTo>
                  <a:cubicBezTo>
                    <a:pt x="82635" y="17114"/>
                    <a:pt x="83402" y="13942"/>
                    <a:pt x="83220" y="11329"/>
                  </a:cubicBezTo>
                  <a:lnTo>
                    <a:pt x="83220" y="11329"/>
                  </a:lnTo>
                  <a:cubicBezTo>
                    <a:pt x="84048" y="12260"/>
                    <a:pt x="85059" y="12657"/>
                    <a:pt x="86198" y="12657"/>
                  </a:cubicBezTo>
                  <a:cubicBezTo>
                    <a:pt x="86584" y="12657"/>
                    <a:pt x="86985" y="12611"/>
                    <a:pt x="87399" y="12525"/>
                  </a:cubicBezTo>
                  <a:cubicBezTo>
                    <a:pt x="89031" y="12185"/>
                    <a:pt x="90517" y="10901"/>
                    <a:pt x="91036" y="9316"/>
                  </a:cubicBezTo>
                  <a:lnTo>
                    <a:pt x="9103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30"/>
            <p:cNvSpPr/>
            <p:nvPr/>
          </p:nvSpPr>
          <p:spPr>
            <a:xfrm>
              <a:off x="6378213" y="608375"/>
              <a:ext cx="679525" cy="3154200"/>
            </a:xfrm>
            <a:custGeom>
              <a:avLst/>
              <a:gdLst/>
              <a:ahLst/>
              <a:cxnLst/>
              <a:rect l="l" t="t" r="r" b="b"/>
              <a:pathLst>
                <a:path w="27181" h="126168" extrusionOk="0">
                  <a:moveTo>
                    <a:pt x="1" y="1"/>
                  </a:moveTo>
                  <a:lnTo>
                    <a:pt x="9023" y="111479"/>
                  </a:lnTo>
                  <a:cubicBezTo>
                    <a:pt x="9023" y="111479"/>
                    <a:pt x="25674" y="126160"/>
                    <a:pt x="26428" y="126167"/>
                  </a:cubicBezTo>
                  <a:cubicBezTo>
                    <a:pt x="26428" y="126167"/>
                    <a:pt x="26428" y="126167"/>
                    <a:pt x="26428" y="126167"/>
                  </a:cubicBezTo>
                  <a:cubicBezTo>
                    <a:pt x="27181" y="126167"/>
                    <a:pt x="3567" y="1"/>
                    <a:pt x="356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30"/>
            <p:cNvSpPr/>
            <p:nvPr/>
          </p:nvSpPr>
          <p:spPr>
            <a:xfrm>
              <a:off x="6467363" y="608375"/>
              <a:ext cx="591200" cy="3121975"/>
            </a:xfrm>
            <a:custGeom>
              <a:avLst/>
              <a:gdLst/>
              <a:ahLst/>
              <a:cxnLst/>
              <a:rect l="l" t="t" r="r" b="b"/>
              <a:pathLst>
                <a:path w="23648" h="124879" extrusionOk="0">
                  <a:moveTo>
                    <a:pt x="1" y="1"/>
                  </a:moveTo>
                  <a:lnTo>
                    <a:pt x="9843" y="73982"/>
                  </a:lnTo>
                  <a:lnTo>
                    <a:pt x="3404" y="44207"/>
                  </a:lnTo>
                  <a:lnTo>
                    <a:pt x="8417" y="88652"/>
                  </a:lnTo>
                  <a:lnTo>
                    <a:pt x="12589" y="93337"/>
                  </a:lnTo>
                  <a:lnTo>
                    <a:pt x="12752" y="101585"/>
                  </a:lnTo>
                  <a:lnTo>
                    <a:pt x="18168" y="124696"/>
                  </a:lnTo>
                  <a:lnTo>
                    <a:pt x="23647" y="124878"/>
                  </a:lnTo>
                  <a:lnTo>
                    <a:pt x="23647" y="12487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0000">
                <a:alpha val="7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30"/>
            <p:cNvSpPr/>
            <p:nvPr/>
          </p:nvSpPr>
          <p:spPr>
            <a:xfrm>
              <a:off x="6378213" y="608375"/>
              <a:ext cx="299600" cy="2955650"/>
            </a:xfrm>
            <a:custGeom>
              <a:avLst/>
              <a:gdLst/>
              <a:ahLst/>
              <a:cxnLst/>
              <a:rect l="l" t="t" r="r" b="b"/>
              <a:pathLst>
                <a:path w="11984" h="118226" extrusionOk="0">
                  <a:moveTo>
                    <a:pt x="1" y="1"/>
                  </a:moveTo>
                  <a:lnTo>
                    <a:pt x="9393" y="117671"/>
                  </a:lnTo>
                  <a:lnTo>
                    <a:pt x="11983" y="118225"/>
                  </a:lnTo>
                  <a:lnTo>
                    <a:pt x="9143" y="91999"/>
                  </a:lnTo>
                  <a:lnTo>
                    <a:pt x="10534" y="88652"/>
                  </a:lnTo>
                  <a:lnTo>
                    <a:pt x="3272" y="26987"/>
                  </a:lnTo>
                  <a:lnTo>
                    <a:pt x="4467" y="23290"/>
                  </a:lnTo>
                  <a:lnTo>
                    <a:pt x="1460" y="1"/>
                  </a:lnTo>
                  <a:close/>
                </a:path>
              </a:pathLst>
            </a:custGeom>
            <a:solidFill>
              <a:srgbClr val="000000">
                <a:alpha val="7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30"/>
            <p:cNvSpPr/>
            <p:nvPr/>
          </p:nvSpPr>
          <p:spPr>
            <a:xfrm>
              <a:off x="6783438" y="2529250"/>
              <a:ext cx="179000" cy="182525"/>
            </a:xfrm>
            <a:custGeom>
              <a:avLst/>
              <a:gdLst/>
              <a:ahLst/>
              <a:cxnLst/>
              <a:rect l="l" t="t" r="r" b="b"/>
              <a:pathLst>
                <a:path w="7160" h="7301" extrusionOk="0">
                  <a:moveTo>
                    <a:pt x="6325" y="0"/>
                  </a:moveTo>
                  <a:cubicBezTo>
                    <a:pt x="6141" y="0"/>
                    <a:pt x="5959" y="73"/>
                    <a:pt x="5801" y="207"/>
                  </a:cubicBezTo>
                  <a:cubicBezTo>
                    <a:pt x="4873" y="996"/>
                    <a:pt x="3940" y="1770"/>
                    <a:pt x="3070" y="2624"/>
                  </a:cubicBezTo>
                  <a:cubicBezTo>
                    <a:pt x="2204" y="3473"/>
                    <a:pt x="1338" y="4324"/>
                    <a:pt x="472" y="5173"/>
                  </a:cubicBezTo>
                  <a:cubicBezTo>
                    <a:pt x="177" y="5462"/>
                    <a:pt x="1" y="5982"/>
                    <a:pt x="152" y="6385"/>
                  </a:cubicBezTo>
                  <a:cubicBezTo>
                    <a:pt x="316" y="6822"/>
                    <a:pt x="562" y="7114"/>
                    <a:pt x="1021" y="7254"/>
                  </a:cubicBezTo>
                  <a:cubicBezTo>
                    <a:pt x="1123" y="7285"/>
                    <a:pt x="1235" y="7301"/>
                    <a:pt x="1350" y="7301"/>
                  </a:cubicBezTo>
                  <a:cubicBezTo>
                    <a:pt x="1679" y="7301"/>
                    <a:pt x="2029" y="7174"/>
                    <a:pt x="2233" y="6934"/>
                  </a:cubicBezTo>
                  <a:lnTo>
                    <a:pt x="4635" y="4110"/>
                  </a:lnTo>
                  <a:cubicBezTo>
                    <a:pt x="5458" y="3142"/>
                    <a:pt x="6196" y="2116"/>
                    <a:pt x="6947" y="1091"/>
                  </a:cubicBezTo>
                  <a:cubicBezTo>
                    <a:pt x="7160" y="802"/>
                    <a:pt x="7024" y="348"/>
                    <a:pt x="6759" y="150"/>
                  </a:cubicBezTo>
                  <a:cubicBezTo>
                    <a:pt x="6623" y="48"/>
                    <a:pt x="6474" y="0"/>
                    <a:pt x="6325" y="0"/>
                  </a:cubicBezTo>
                  <a:close/>
                </a:path>
              </a:pathLst>
            </a:custGeom>
            <a:solidFill>
              <a:srgbClr val="4022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30"/>
            <p:cNvSpPr/>
            <p:nvPr/>
          </p:nvSpPr>
          <p:spPr>
            <a:xfrm>
              <a:off x="6901463" y="3081200"/>
              <a:ext cx="119350" cy="159625"/>
            </a:xfrm>
            <a:custGeom>
              <a:avLst/>
              <a:gdLst/>
              <a:ahLst/>
              <a:cxnLst/>
              <a:rect l="l" t="t" r="r" b="b"/>
              <a:pathLst>
                <a:path w="4774" h="6385" extrusionOk="0">
                  <a:moveTo>
                    <a:pt x="4147" y="0"/>
                  </a:moveTo>
                  <a:cubicBezTo>
                    <a:pt x="3999" y="0"/>
                    <a:pt x="3847" y="66"/>
                    <a:pt x="3732" y="220"/>
                  </a:cubicBezTo>
                  <a:cubicBezTo>
                    <a:pt x="3117" y="1050"/>
                    <a:pt x="2502" y="1878"/>
                    <a:pt x="1888" y="2707"/>
                  </a:cubicBezTo>
                  <a:cubicBezTo>
                    <a:pt x="1273" y="3536"/>
                    <a:pt x="497" y="4390"/>
                    <a:pt x="180" y="5389"/>
                  </a:cubicBezTo>
                  <a:cubicBezTo>
                    <a:pt x="0" y="5954"/>
                    <a:pt x="482" y="6384"/>
                    <a:pt x="974" y="6384"/>
                  </a:cubicBezTo>
                  <a:cubicBezTo>
                    <a:pt x="1167" y="6384"/>
                    <a:pt x="1361" y="6318"/>
                    <a:pt x="1518" y="6168"/>
                  </a:cubicBezTo>
                  <a:cubicBezTo>
                    <a:pt x="1902" y="5801"/>
                    <a:pt x="2223" y="5269"/>
                    <a:pt x="2467" y="4796"/>
                  </a:cubicBezTo>
                  <a:cubicBezTo>
                    <a:pt x="2697" y="4347"/>
                    <a:pt x="2929" y="3898"/>
                    <a:pt x="3160" y="3450"/>
                  </a:cubicBezTo>
                  <a:lnTo>
                    <a:pt x="4571" y="712"/>
                  </a:lnTo>
                  <a:cubicBezTo>
                    <a:pt x="4773" y="321"/>
                    <a:pt x="4473" y="0"/>
                    <a:pt x="4147" y="0"/>
                  </a:cubicBezTo>
                  <a:close/>
                </a:path>
              </a:pathLst>
            </a:custGeom>
            <a:solidFill>
              <a:srgbClr val="4022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30"/>
            <p:cNvSpPr/>
            <p:nvPr/>
          </p:nvSpPr>
          <p:spPr>
            <a:xfrm>
              <a:off x="6692888" y="957625"/>
              <a:ext cx="53525" cy="109275"/>
            </a:xfrm>
            <a:custGeom>
              <a:avLst/>
              <a:gdLst/>
              <a:ahLst/>
              <a:cxnLst/>
              <a:rect l="l" t="t" r="r" b="b"/>
              <a:pathLst>
                <a:path w="2141" h="4371" extrusionOk="0">
                  <a:moveTo>
                    <a:pt x="381" y="1"/>
                  </a:moveTo>
                  <a:cubicBezTo>
                    <a:pt x="188" y="1"/>
                    <a:pt x="1" y="156"/>
                    <a:pt x="59" y="410"/>
                  </a:cubicBezTo>
                  <a:cubicBezTo>
                    <a:pt x="209" y="1061"/>
                    <a:pt x="359" y="1710"/>
                    <a:pt x="509" y="2360"/>
                  </a:cubicBezTo>
                  <a:cubicBezTo>
                    <a:pt x="582" y="2679"/>
                    <a:pt x="656" y="2999"/>
                    <a:pt x="729" y="3318"/>
                  </a:cubicBezTo>
                  <a:lnTo>
                    <a:pt x="840" y="3796"/>
                  </a:lnTo>
                  <a:cubicBezTo>
                    <a:pt x="904" y="4073"/>
                    <a:pt x="1059" y="4259"/>
                    <a:pt x="1330" y="4349"/>
                  </a:cubicBezTo>
                  <a:cubicBezTo>
                    <a:pt x="1374" y="4364"/>
                    <a:pt x="1417" y="4370"/>
                    <a:pt x="1459" y="4370"/>
                  </a:cubicBezTo>
                  <a:cubicBezTo>
                    <a:pt x="1629" y="4370"/>
                    <a:pt x="1777" y="4260"/>
                    <a:pt x="1879" y="4125"/>
                  </a:cubicBezTo>
                  <a:cubicBezTo>
                    <a:pt x="2140" y="3784"/>
                    <a:pt x="1878" y="3341"/>
                    <a:pt x="1750" y="3000"/>
                  </a:cubicBezTo>
                  <a:cubicBezTo>
                    <a:pt x="1633" y="2692"/>
                    <a:pt x="1517" y="2385"/>
                    <a:pt x="1402" y="2078"/>
                  </a:cubicBezTo>
                  <a:cubicBezTo>
                    <a:pt x="1169" y="1462"/>
                    <a:pt x="936" y="848"/>
                    <a:pt x="704" y="233"/>
                  </a:cubicBezTo>
                  <a:cubicBezTo>
                    <a:pt x="644" y="72"/>
                    <a:pt x="511" y="1"/>
                    <a:pt x="381" y="1"/>
                  </a:cubicBezTo>
                  <a:close/>
                </a:path>
              </a:pathLst>
            </a:custGeom>
            <a:solidFill>
              <a:srgbClr val="4022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30"/>
            <p:cNvSpPr/>
            <p:nvPr/>
          </p:nvSpPr>
          <p:spPr>
            <a:xfrm>
              <a:off x="6834413" y="771825"/>
              <a:ext cx="98400" cy="46900"/>
            </a:xfrm>
            <a:custGeom>
              <a:avLst/>
              <a:gdLst/>
              <a:ahLst/>
              <a:cxnLst/>
              <a:rect l="l" t="t" r="r" b="b"/>
              <a:pathLst>
                <a:path w="3936" h="1876" extrusionOk="0">
                  <a:moveTo>
                    <a:pt x="3628" y="0"/>
                  </a:moveTo>
                  <a:cubicBezTo>
                    <a:pt x="3606" y="0"/>
                    <a:pt x="3584" y="2"/>
                    <a:pt x="3562" y="6"/>
                  </a:cubicBezTo>
                  <a:cubicBezTo>
                    <a:pt x="2566" y="198"/>
                    <a:pt x="1570" y="388"/>
                    <a:pt x="574" y="579"/>
                  </a:cubicBezTo>
                  <a:cubicBezTo>
                    <a:pt x="179" y="654"/>
                    <a:pt x="0" y="1139"/>
                    <a:pt x="144" y="1477"/>
                  </a:cubicBezTo>
                  <a:cubicBezTo>
                    <a:pt x="255" y="1743"/>
                    <a:pt x="490" y="1875"/>
                    <a:pt x="743" y="1875"/>
                  </a:cubicBezTo>
                  <a:cubicBezTo>
                    <a:pt x="857" y="1875"/>
                    <a:pt x="975" y="1848"/>
                    <a:pt x="1087" y="1795"/>
                  </a:cubicBezTo>
                  <a:cubicBezTo>
                    <a:pt x="1982" y="1366"/>
                    <a:pt x="2877" y="936"/>
                    <a:pt x="3773" y="507"/>
                  </a:cubicBezTo>
                  <a:cubicBezTo>
                    <a:pt x="3894" y="448"/>
                    <a:pt x="3936" y="281"/>
                    <a:pt x="3885" y="165"/>
                  </a:cubicBezTo>
                  <a:cubicBezTo>
                    <a:pt x="3837" y="56"/>
                    <a:pt x="3739" y="0"/>
                    <a:pt x="3628" y="0"/>
                  </a:cubicBezTo>
                  <a:close/>
                </a:path>
              </a:pathLst>
            </a:custGeom>
            <a:solidFill>
              <a:srgbClr val="4022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30"/>
            <p:cNvSpPr/>
            <p:nvPr/>
          </p:nvSpPr>
          <p:spPr>
            <a:xfrm>
              <a:off x="6218163" y="934975"/>
              <a:ext cx="265650" cy="189050"/>
            </a:xfrm>
            <a:custGeom>
              <a:avLst/>
              <a:gdLst/>
              <a:ahLst/>
              <a:cxnLst/>
              <a:rect l="l" t="t" r="r" b="b"/>
              <a:pathLst>
                <a:path w="10626" h="7562" extrusionOk="0">
                  <a:moveTo>
                    <a:pt x="240" y="1"/>
                  </a:moveTo>
                  <a:cubicBezTo>
                    <a:pt x="103" y="1"/>
                    <a:pt x="0" y="199"/>
                    <a:pt x="113" y="318"/>
                  </a:cubicBezTo>
                  <a:cubicBezTo>
                    <a:pt x="750" y="999"/>
                    <a:pt x="1402" y="1664"/>
                    <a:pt x="2070" y="2315"/>
                  </a:cubicBezTo>
                  <a:cubicBezTo>
                    <a:pt x="2757" y="2983"/>
                    <a:pt x="3515" y="3570"/>
                    <a:pt x="4272" y="4155"/>
                  </a:cubicBezTo>
                  <a:cubicBezTo>
                    <a:pt x="5779" y="5319"/>
                    <a:pt x="7338" y="6413"/>
                    <a:pt x="8948" y="7430"/>
                  </a:cubicBezTo>
                  <a:cubicBezTo>
                    <a:pt x="9093" y="7522"/>
                    <a:pt x="9237" y="7562"/>
                    <a:pt x="9373" y="7562"/>
                  </a:cubicBezTo>
                  <a:cubicBezTo>
                    <a:pt x="10112" y="7562"/>
                    <a:pt x="10625" y="6393"/>
                    <a:pt x="9806" y="5961"/>
                  </a:cubicBezTo>
                  <a:cubicBezTo>
                    <a:pt x="8153" y="5087"/>
                    <a:pt x="6538" y="4140"/>
                    <a:pt x="4973" y="3116"/>
                  </a:cubicBezTo>
                  <a:cubicBezTo>
                    <a:pt x="4193" y="2604"/>
                    <a:pt x="3436" y="2062"/>
                    <a:pt x="2647" y="1566"/>
                  </a:cubicBezTo>
                  <a:cubicBezTo>
                    <a:pt x="1864" y="1074"/>
                    <a:pt x="1093" y="561"/>
                    <a:pt x="333" y="32"/>
                  </a:cubicBezTo>
                  <a:cubicBezTo>
                    <a:pt x="302" y="10"/>
                    <a:pt x="270" y="1"/>
                    <a:pt x="24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30"/>
            <p:cNvSpPr/>
            <p:nvPr/>
          </p:nvSpPr>
          <p:spPr>
            <a:xfrm>
              <a:off x="6457038" y="2606150"/>
              <a:ext cx="150475" cy="133925"/>
            </a:xfrm>
            <a:custGeom>
              <a:avLst/>
              <a:gdLst/>
              <a:ahLst/>
              <a:cxnLst/>
              <a:rect l="l" t="t" r="r" b="b"/>
              <a:pathLst>
                <a:path w="6019" h="5357" extrusionOk="0">
                  <a:moveTo>
                    <a:pt x="803" y="0"/>
                  </a:moveTo>
                  <a:cubicBezTo>
                    <a:pt x="400" y="0"/>
                    <a:pt x="0" y="453"/>
                    <a:pt x="275" y="868"/>
                  </a:cubicBezTo>
                  <a:lnTo>
                    <a:pt x="275" y="867"/>
                  </a:lnTo>
                  <a:cubicBezTo>
                    <a:pt x="838" y="1719"/>
                    <a:pt x="1470" y="2527"/>
                    <a:pt x="2161" y="3277"/>
                  </a:cubicBezTo>
                  <a:cubicBezTo>
                    <a:pt x="2869" y="4043"/>
                    <a:pt x="3711" y="4664"/>
                    <a:pt x="4579" y="5236"/>
                  </a:cubicBezTo>
                  <a:cubicBezTo>
                    <a:pt x="4705" y="5318"/>
                    <a:pt x="4854" y="5356"/>
                    <a:pt x="5006" y="5356"/>
                  </a:cubicBezTo>
                  <a:cubicBezTo>
                    <a:pt x="5319" y="5356"/>
                    <a:pt x="5641" y="5193"/>
                    <a:pt x="5786" y="4919"/>
                  </a:cubicBezTo>
                  <a:cubicBezTo>
                    <a:pt x="6018" y="4478"/>
                    <a:pt x="5882" y="3983"/>
                    <a:pt x="5469" y="3713"/>
                  </a:cubicBezTo>
                  <a:cubicBezTo>
                    <a:pt x="5265" y="3578"/>
                    <a:pt x="5063" y="3441"/>
                    <a:pt x="4864" y="3299"/>
                  </a:cubicBezTo>
                  <a:cubicBezTo>
                    <a:pt x="4774" y="3235"/>
                    <a:pt x="4686" y="3170"/>
                    <a:pt x="4597" y="3104"/>
                  </a:cubicBezTo>
                  <a:cubicBezTo>
                    <a:pt x="4548" y="3068"/>
                    <a:pt x="4500" y="3031"/>
                    <a:pt x="4451" y="2994"/>
                  </a:cubicBezTo>
                  <a:cubicBezTo>
                    <a:pt x="4446" y="2991"/>
                    <a:pt x="4442" y="2988"/>
                    <a:pt x="4438" y="2985"/>
                  </a:cubicBezTo>
                  <a:lnTo>
                    <a:pt x="4438" y="2985"/>
                  </a:lnTo>
                  <a:cubicBezTo>
                    <a:pt x="4435" y="2982"/>
                    <a:pt x="4431" y="2979"/>
                    <a:pt x="4426" y="2975"/>
                  </a:cubicBezTo>
                  <a:cubicBezTo>
                    <a:pt x="4206" y="2798"/>
                    <a:pt x="3990" y="2615"/>
                    <a:pt x="3764" y="2445"/>
                  </a:cubicBezTo>
                  <a:cubicBezTo>
                    <a:pt x="3668" y="2372"/>
                    <a:pt x="3568" y="2303"/>
                    <a:pt x="3471" y="2231"/>
                  </a:cubicBezTo>
                  <a:cubicBezTo>
                    <a:pt x="3423" y="2195"/>
                    <a:pt x="3374" y="2160"/>
                    <a:pt x="3326" y="2123"/>
                  </a:cubicBezTo>
                  <a:cubicBezTo>
                    <a:pt x="3309" y="2110"/>
                    <a:pt x="3240" y="2057"/>
                    <a:pt x="3240" y="2057"/>
                  </a:cubicBezTo>
                  <a:lnTo>
                    <a:pt x="3240" y="2057"/>
                  </a:lnTo>
                  <a:cubicBezTo>
                    <a:pt x="3240" y="2057"/>
                    <a:pt x="3240" y="2058"/>
                    <a:pt x="3242" y="2059"/>
                  </a:cubicBezTo>
                  <a:lnTo>
                    <a:pt x="3242" y="2059"/>
                  </a:lnTo>
                  <a:cubicBezTo>
                    <a:pt x="2507" y="1482"/>
                    <a:pt x="1820" y="850"/>
                    <a:pt x="1181" y="168"/>
                  </a:cubicBezTo>
                  <a:cubicBezTo>
                    <a:pt x="1071" y="50"/>
                    <a:pt x="937" y="0"/>
                    <a:pt x="80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30"/>
            <p:cNvSpPr/>
            <p:nvPr/>
          </p:nvSpPr>
          <p:spPr>
            <a:xfrm>
              <a:off x="6579738" y="608375"/>
              <a:ext cx="342925" cy="754750"/>
            </a:xfrm>
            <a:custGeom>
              <a:avLst/>
              <a:gdLst/>
              <a:ahLst/>
              <a:cxnLst/>
              <a:rect l="l" t="t" r="r" b="b"/>
              <a:pathLst>
                <a:path w="13717" h="30190" extrusionOk="0">
                  <a:moveTo>
                    <a:pt x="12843" y="1"/>
                  </a:moveTo>
                  <a:cubicBezTo>
                    <a:pt x="12257" y="1412"/>
                    <a:pt x="11789" y="2584"/>
                    <a:pt x="11247" y="4012"/>
                  </a:cubicBezTo>
                  <a:cubicBezTo>
                    <a:pt x="10464" y="6081"/>
                    <a:pt x="9651" y="8139"/>
                    <a:pt x="8813" y="10187"/>
                  </a:cubicBezTo>
                  <a:cubicBezTo>
                    <a:pt x="7162" y="14216"/>
                    <a:pt x="5402" y="18202"/>
                    <a:pt x="3540" y="22138"/>
                  </a:cubicBezTo>
                  <a:cubicBezTo>
                    <a:pt x="2482" y="24374"/>
                    <a:pt x="1394" y="26593"/>
                    <a:pt x="239" y="28779"/>
                  </a:cubicBezTo>
                  <a:cubicBezTo>
                    <a:pt x="0" y="29229"/>
                    <a:pt x="125" y="29804"/>
                    <a:pt x="577" y="30068"/>
                  </a:cubicBezTo>
                  <a:cubicBezTo>
                    <a:pt x="715" y="30149"/>
                    <a:pt x="883" y="30190"/>
                    <a:pt x="1053" y="30190"/>
                  </a:cubicBezTo>
                  <a:cubicBezTo>
                    <a:pt x="1384" y="30190"/>
                    <a:pt x="1723" y="30036"/>
                    <a:pt x="1866" y="29730"/>
                  </a:cubicBezTo>
                  <a:cubicBezTo>
                    <a:pt x="3741" y="25696"/>
                    <a:pt x="5595" y="21655"/>
                    <a:pt x="7320" y="17554"/>
                  </a:cubicBezTo>
                  <a:cubicBezTo>
                    <a:pt x="9038" y="13464"/>
                    <a:pt x="10648" y="9327"/>
                    <a:pt x="12148" y="5151"/>
                  </a:cubicBezTo>
                  <a:cubicBezTo>
                    <a:pt x="12784" y="3379"/>
                    <a:pt x="13200" y="1811"/>
                    <a:pt x="13717" y="1"/>
                  </a:cubicBezTo>
                  <a:close/>
                </a:path>
              </a:pathLst>
            </a:custGeom>
            <a:solidFill>
              <a:srgbClr val="4022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30"/>
            <p:cNvSpPr/>
            <p:nvPr/>
          </p:nvSpPr>
          <p:spPr>
            <a:xfrm>
              <a:off x="5113738" y="1030950"/>
              <a:ext cx="77050" cy="77450"/>
            </a:xfrm>
            <a:custGeom>
              <a:avLst/>
              <a:gdLst/>
              <a:ahLst/>
              <a:cxnLst/>
              <a:rect l="l" t="t" r="r" b="b"/>
              <a:pathLst>
                <a:path w="3082" h="3098" extrusionOk="0">
                  <a:moveTo>
                    <a:pt x="825" y="0"/>
                  </a:moveTo>
                  <a:cubicBezTo>
                    <a:pt x="757" y="0"/>
                    <a:pt x="690" y="9"/>
                    <a:pt x="626" y="30"/>
                  </a:cubicBezTo>
                  <a:cubicBezTo>
                    <a:pt x="490" y="75"/>
                    <a:pt x="367" y="145"/>
                    <a:pt x="261" y="242"/>
                  </a:cubicBezTo>
                  <a:cubicBezTo>
                    <a:pt x="125" y="368"/>
                    <a:pt x="1" y="636"/>
                    <a:pt x="20" y="825"/>
                  </a:cubicBezTo>
                  <a:cubicBezTo>
                    <a:pt x="46" y="1067"/>
                    <a:pt x="75" y="1309"/>
                    <a:pt x="160" y="1537"/>
                  </a:cubicBezTo>
                  <a:cubicBezTo>
                    <a:pt x="216" y="1691"/>
                    <a:pt x="277" y="1836"/>
                    <a:pt x="370" y="1970"/>
                  </a:cubicBezTo>
                  <a:cubicBezTo>
                    <a:pt x="464" y="2105"/>
                    <a:pt x="566" y="2240"/>
                    <a:pt x="677" y="2363"/>
                  </a:cubicBezTo>
                  <a:cubicBezTo>
                    <a:pt x="844" y="2551"/>
                    <a:pt x="1051" y="2711"/>
                    <a:pt x="1260" y="2851"/>
                  </a:cubicBezTo>
                  <a:cubicBezTo>
                    <a:pt x="1297" y="2875"/>
                    <a:pt x="1335" y="2899"/>
                    <a:pt x="1374" y="2920"/>
                  </a:cubicBezTo>
                  <a:cubicBezTo>
                    <a:pt x="1395" y="2932"/>
                    <a:pt x="1416" y="2945"/>
                    <a:pt x="1437" y="2956"/>
                  </a:cubicBezTo>
                  <a:cubicBezTo>
                    <a:pt x="1576" y="3028"/>
                    <a:pt x="1683" y="3066"/>
                    <a:pt x="1830" y="3085"/>
                  </a:cubicBezTo>
                  <a:cubicBezTo>
                    <a:pt x="1891" y="3093"/>
                    <a:pt x="1937" y="3098"/>
                    <a:pt x="1985" y="3098"/>
                  </a:cubicBezTo>
                  <a:cubicBezTo>
                    <a:pt x="2013" y="3098"/>
                    <a:pt x="2042" y="3096"/>
                    <a:pt x="2075" y="3092"/>
                  </a:cubicBezTo>
                  <a:cubicBezTo>
                    <a:pt x="2188" y="3080"/>
                    <a:pt x="2318" y="3079"/>
                    <a:pt x="2427" y="3040"/>
                  </a:cubicBezTo>
                  <a:cubicBezTo>
                    <a:pt x="2694" y="2945"/>
                    <a:pt x="2888" y="2793"/>
                    <a:pt x="3000" y="2527"/>
                  </a:cubicBezTo>
                  <a:cubicBezTo>
                    <a:pt x="3055" y="2422"/>
                    <a:pt x="3081" y="2308"/>
                    <a:pt x="3076" y="2187"/>
                  </a:cubicBezTo>
                  <a:cubicBezTo>
                    <a:pt x="3076" y="2027"/>
                    <a:pt x="3035" y="1878"/>
                    <a:pt x="2955" y="1740"/>
                  </a:cubicBezTo>
                  <a:cubicBezTo>
                    <a:pt x="2874" y="1636"/>
                    <a:pt x="2798" y="1545"/>
                    <a:pt x="2713" y="1450"/>
                  </a:cubicBezTo>
                  <a:cubicBezTo>
                    <a:pt x="2635" y="1361"/>
                    <a:pt x="2602" y="1321"/>
                    <a:pt x="2467" y="1242"/>
                  </a:cubicBezTo>
                  <a:cubicBezTo>
                    <a:pt x="2410" y="1208"/>
                    <a:pt x="2343" y="1182"/>
                    <a:pt x="2275" y="1157"/>
                  </a:cubicBezTo>
                  <a:lnTo>
                    <a:pt x="2275" y="1157"/>
                  </a:lnTo>
                  <a:cubicBezTo>
                    <a:pt x="2196" y="1118"/>
                    <a:pt x="2121" y="1073"/>
                    <a:pt x="2047" y="1024"/>
                  </a:cubicBezTo>
                  <a:lnTo>
                    <a:pt x="2047" y="1024"/>
                  </a:lnTo>
                  <a:cubicBezTo>
                    <a:pt x="1948" y="936"/>
                    <a:pt x="1856" y="839"/>
                    <a:pt x="1773" y="734"/>
                  </a:cubicBezTo>
                  <a:lnTo>
                    <a:pt x="1773" y="734"/>
                  </a:lnTo>
                  <a:cubicBezTo>
                    <a:pt x="1810" y="780"/>
                    <a:pt x="1846" y="827"/>
                    <a:pt x="1882" y="873"/>
                  </a:cubicBezTo>
                  <a:lnTo>
                    <a:pt x="1882" y="873"/>
                  </a:lnTo>
                  <a:cubicBezTo>
                    <a:pt x="1821" y="796"/>
                    <a:pt x="1759" y="722"/>
                    <a:pt x="1697" y="646"/>
                  </a:cubicBezTo>
                  <a:lnTo>
                    <a:pt x="1697" y="646"/>
                  </a:lnTo>
                  <a:cubicBezTo>
                    <a:pt x="1644" y="571"/>
                    <a:pt x="1597" y="492"/>
                    <a:pt x="1557" y="409"/>
                  </a:cubicBezTo>
                  <a:cubicBezTo>
                    <a:pt x="1515" y="353"/>
                    <a:pt x="1471" y="298"/>
                    <a:pt x="1429" y="242"/>
                  </a:cubicBezTo>
                  <a:cubicBezTo>
                    <a:pt x="1354" y="162"/>
                    <a:pt x="1265" y="105"/>
                    <a:pt x="1163" y="71"/>
                  </a:cubicBezTo>
                  <a:cubicBezTo>
                    <a:pt x="1059" y="27"/>
                    <a:pt x="941" y="0"/>
                    <a:pt x="8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30"/>
            <p:cNvSpPr/>
            <p:nvPr/>
          </p:nvSpPr>
          <p:spPr>
            <a:xfrm>
              <a:off x="5162138" y="1137800"/>
              <a:ext cx="64050" cy="64425"/>
            </a:xfrm>
            <a:custGeom>
              <a:avLst/>
              <a:gdLst/>
              <a:ahLst/>
              <a:cxnLst/>
              <a:rect l="l" t="t" r="r" b="b"/>
              <a:pathLst>
                <a:path w="2562" h="2577" extrusionOk="0">
                  <a:moveTo>
                    <a:pt x="2260" y="1365"/>
                  </a:moveTo>
                  <a:lnTo>
                    <a:pt x="2260" y="1365"/>
                  </a:lnTo>
                  <a:cubicBezTo>
                    <a:pt x="2261" y="1367"/>
                    <a:pt x="2262" y="1368"/>
                    <a:pt x="2263" y="1370"/>
                  </a:cubicBezTo>
                  <a:lnTo>
                    <a:pt x="2263" y="1370"/>
                  </a:lnTo>
                  <a:cubicBezTo>
                    <a:pt x="2262" y="1368"/>
                    <a:pt x="2261" y="1367"/>
                    <a:pt x="2260" y="1365"/>
                  </a:cubicBezTo>
                  <a:close/>
                  <a:moveTo>
                    <a:pt x="2358" y="1493"/>
                  </a:moveTo>
                  <a:cubicBezTo>
                    <a:pt x="2361" y="1498"/>
                    <a:pt x="2365" y="1502"/>
                    <a:pt x="2368" y="1507"/>
                  </a:cubicBezTo>
                  <a:cubicBezTo>
                    <a:pt x="2365" y="1503"/>
                    <a:pt x="2361" y="1498"/>
                    <a:pt x="2358" y="1493"/>
                  </a:cubicBezTo>
                  <a:close/>
                  <a:moveTo>
                    <a:pt x="590" y="0"/>
                  </a:moveTo>
                  <a:cubicBezTo>
                    <a:pt x="539" y="0"/>
                    <a:pt x="488" y="8"/>
                    <a:pt x="440" y="24"/>
                  </a:cubicBezTo>
                  <a:cubicBezTo>
                    <a:pt x="343" y="55"/>
                    <a:pt x="257" y="105"/>
                    <a:pt x="182" y="173"/>
                  </a:cubicBezTo>
                  <a:cubicBezTo>
                    <a:pt x="81" y="266"/>
                    <a:pt x="1" y="451"/>
                    <a:pt x="10" y="589"/>
                  </a:cubicBezTo>
                  <a:cubicBezTo>
                    <a:pt x="25" y="805"/>
                    <a:pt x="59" y="1024"/>
                    <a:pt x="129" y="1229"/>
                  </a:cubicBezTo>
                  <a:cubicBezTo>
                    <a:pt x="217" y="1483"/>
                    <a:pt x="335" y="1777"/>
                    <a:pt x="534" y="1966"/>
                  </a:cubicBezTo>
                  <a:cubicBezTo>
                    <a:pt x="700" y="2123"/>
                    <a:pt x="886" y="2267"/>
                    <a:pt x="1085" y="2378"/>
                  </a:cubicBezTo>
                  <a:cubicBezTo>
                    <a:pt x="1124" y="2400"/>
                    <a:pt x="1164" y="2420"/>
                    <a:pt x="1205" y="2440"/>
                  </a:cubicBezTo>
                  <a:cubicBezTo>
                    <a:pt x="1334" y="2502"/>
                    <a:pt x="1476" y="2576"/>
                    <a:pt x="1623" y="2576"/>
                  </a:cubicBezTo>
                  <a:cubicBezTo>
                    <a:pt x="1634" y="2576"/>
                    <a:pt x="1646" y="2576"/>
                    <a:pt x="1658" y="2575"/>
                  </a:cubicBezTo>
                  <a:cubicBezTo>
                    <a:pt x="1791" y="2564"/>
                    <a:pt x="1929" y="2545"/>
                    <a:pt x="2059" y="2511"/>
                  </a:cubicBezTo>
                  <a:cubicBezTo>
                    <a:pt x="2271" y="2457"/>
                    <a:pt x="2441" y="2279"/>
                    <a:pt x="2499" y="2071"/>
                  </a:cubicBezTo>
                  <a:cubicBezTo>
                    <a:pt x="2562" y="1844"/>
                    <a:pt x="2488" y="1629"/>
                    <a:pt x="2337" y="1458"/>
                  </a:cubicBezTo>
                  <a:cubicBezTo>
                    <a:pt x="2330" y="1450"/>
                    <a:pt x="2323" y="1443"/>
                    <a:pt x="2317" y="1435"/>
                  </a:cubicBezTo>
                  <a:lnTo>
                    <a:pt x="2317" y="1435"/>
                  </a:lnTo>
                  <a:cubicBezTo>
                    <a:pt x="2279" y="1380"/>
                    <a:pt x="2241" y="1323"/>
                    <a:pt x="2196" y="1278"/>
                  </a:cubicBezTo>
                  <a:cubicBezTo>
                    <a:pt x="2111" y="1193"/>
                    <a:pt x="2034" y="1159"/>
                    <a:pt x="1940" y="1106"/>
                  </a:cubicBezTo>
                  <a:cubicBezTo>
                    <a:pt x="1891" y="1077"/>
                    <a:pt x="1843" y="1047"/>
                    <a:pt x="1797" y="1015"/>
                  </a:cubicBezTo>
                  <a:lnTo>
                    <a:pt x="1797" y="1015"/>
                  </a:lnTo>
                  <a:cubicBezTo>
                    <a:pt x="1758" y="982"/>
                    <a:pt x="1721" y="947"/>
                    <a:pt x="1685" y="912"/>
                  </a:cubicBezTo>
                  <a:cubicBezTo>
                    <a:pt x="1658" y="884"/>
                    <a:pt x="1632" y="855"/>
                    <a:pt x="1605" y="828"/>
                  </a:cubicBezTo>
                  <a:cubicBezTo>
                    <a:pt x="1557" y="778"/>
                    <a:pt x="1492" y="735"/>
                    <a:pt x="1430" y="692"/>
                  </a:cubicBezTo>
                  <a:lnTo>
                    <a:pt x="1430" y="692"/>
                  </a:lnTo>
                  <a:cubicBezTo>
                    <a:pt x="1353" y="626"/>
                    <a:pt x="1282" y="554"/>
                    <a:pt x="1217" y="478"/>
                  </a:cubicBezTo>
                  <a:lnTo>
                    <a:pt x="1217" y="478"/>
                  </a:lnTo>
                  <a:cubicBezTo>
                    <a:pt x="1175" y="418"/>
                    <a:pt x="1137" y="356"/>
                    <a:pt x="1102" y="292"/>
                  </a:cubicBezTo>
                  <a:cubicBezTo>
                    <a:pt x="1008" y="118"/>
                    <a:pt x="794" y="0"/>
                    <a:pt x="5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30"/>
            <p:cNvSpPr/>
            <p:nvPr/>
          </p:nvSpPr>
          <p:spPr>
            <a:xfrm>
              <a:off x="5326938" y="735650"/>
              <a:ext cx="87575" cy="70350"/>
            </a:xfrm>
            <a:custGeom>
              <a:avLst/>
              <a:gdLst/>
              <a:ahLst/>
              <a:cxnLst/>
              <a:rect l="l" t="t" r="r" b="b"/>
              <a:pathLst>
                <a:path w="3503" h="2814" extrusionOk="0">
                  <a:moveTo>
                    <a:pt x="2039" y="927"/>
                  </a:moveTo>
                  <a:lnTo>
                    <a:pt x="2049" y="931"/>
                  </a:lnTo>
                  <a:cubicBezTo>
                    <a:pt x="2046" y="929"/>
                    <a:pt x="2042" y="928"/>
                    <a:pt x="2039" y="927"/>
                  </a:cubicBezTo>
                  <a:close/>
                  <a:moveTo>
                    <a:pt x="2075" y="941"/>
                  </a:moveTo>
                  <a:cubicBezTo>
                    <a:pt x="2077" y="941"/>
                    <a:pt x="2078" y="941"/>
                    <a:pt x="2080" y="942"/>
                  </a:cubicBezTo>
                  <a:lnTo>
                    <a:pt x="2080" y="942"/>
                  </a:lnTo>
                  <a:cubicBezTo>
                    <a:pt x="2078" y="941"/>
                    <a:pt x="2077" y="941"/>
                    <a:pt x="2075" y="941"/>
                  </a:cubicBezTo>
                  <a:close/>
                  <a:moveTo>
                    <a:pt x="561" y="0"/>
                  </a:moveTo>
                  <a:cubicBezTo>
                    <a:pt x="514" y="0"/>
                    <a:pt x="465" y="8"/>
                    <a:pt x="415" y="23"/>
                  </a:cubicBezTo>
                  <a:cubicBezTo>
                    <a:pt x="178" y="101"/>
                    <a:pt x="0" y="312"/>
                    <a:pt x="1" y="568"/>
                  </a:cubicBezTo>
                  <a:cubicBezTo>
                    <a:pt x="1" y="848"/>
                    <a:pt x="51" y="1136"/>
                    <a:pt x="155" y="1395"/>
                  </a:cubicBezTo>
                  <a:cubicBezTo>
                    <a:pt x="244" y="1621"/>
                    <a:pt x="333" y="1838"/>
                    <a:pt x="507" y="2014"/>
                  </a:cubicBezTo>
                  <a:cubicBezTo>
                    <a:pt x="639" y="2147"/>
                    <a:pt x="797" y="2262"/>
                    <a:pt x="950" y="2368"/>
                  </a:cubicBezTo>
                  <a:cubicBezTo>
                    <a:pt x="1204" y="2542"/>
                    <a:pt x="1503" y="2673"/>
                    <a:pt x="1800" y="2751"/>
                  </a:cubicBezTo>
                  <a:cubicBezTo>
                    <a:pt x="1945" y="2789"/>
                    <a:pt x="2093" y="2814"/>
                    <a:pt x="2240" y="2814"/>
                  </a:cubicBezTo>
                  <a:cubicBezTo>
                    <a:pt x="2353" y="2814"/>
                    <a:pt x="2466" y="2799"/>
                    <a:pt x="2578" y="2766"/>
                  </a:cubicBezTo>
                  <a:cubicBezTo>
                    <a:pt x="2755" y="2713"/>
                    <a:pt x="2927" y="2640"/>
                    <a:pt x="3090" y="2553"/>
                  </a:cubicBezTo>
                  <a:cubicBezTo>
                    <a:pt x="3365" y="2409"/>
                    <a:pt x="3503" y="2070"/>
                    <a:pt x="3463" y="1775"/>
                  </a:cubicBezTo>
                  <a:cubicBezTo>
                    <a:pt x="3425" y="1490"/>
                    <a:pt x="3205" y="1182"/>
                    <a:pt x="2903" y="1126"/>
                  </a:cubicBezTo>
                  <a:cubicBezTo>
                    <a:pt x="2791" y="1104"/>
                    <a:pt x="2683" y="1072"/>
                    <a:pt x="2577" y="1030"/>
                  </a:cubicBezTo>
                  <a:lnTo>
                    <a:pt x="2577" y="1030"/>
                  </a:lnTo>
                  <a:cubicBezTo>
                    <a:pt x="2444" y="974"/>
                    <a:pt x="2423" y="973"/>
                    <a:pt x="2221" y="956"/>
                  </a:cubicBezTo>
                  <a:cubicBezTo>
                    <a:pt x="2219" y="955"/>
                    <a:pt x="2216" y="955"/>
                    <a:pt x="2213" y="955"/>
                  </a:cubicBezTo>
                  <a:lnTo>
                    <a:pt x="2213" y="955"/>
                  </a:lnTo>
                  <a:cubicBezTo>
                    <a:pt x="2116" y="935"/>
                    <a:pt x="2021" y="909"/>
                    <a:pt x="1928" y="876"/>
                  </a:cubicBezTo>
                  <a:lnTo>
                    <a:pt x="1928" y="876"/>
                  </a:lnTo>
                  <a:cubicBezTo>
                    <a:pt x="1837" y="831"/>
                    <a:pt x="1750" y="781"/>
                    <a:pt x="1666" y="723"/>
                  </a:cubicBezTo>
                  <a:lnTo>
                    <a:pt x="1666" y="723"/>
                  </a:lnTo>
                  <a:cubicBezTo>
                    <a:pt x="1614" y="680"/>
                    <a:pt x="1559" y="638"/>
                    <a:pt x="1499" y="609"/>
                  </a:cubicBezTo>
                  <a:cubicBezTo>
                    <a:pt x="1456" y="587"/>
                    <a:pt x="1412" y="566"/>
                    <a:pt x="1371" y="543"/>
                  </a:cubicBezTo>
                  <a:cubicBezTo>
                    <a:pt x="1323" y="515"/>
                    <a:pt x="1276" y="486"/>
                    <a:pt x="1230" y="454"/>
                  </a:cubicBezTo>
                  <a:lnTo>
                    <a:pt x="1230" y="454"/>
                  </a:lnTo>
                  <a:cubicBezTo>
                    <a:pt x="1194" y="424"/>
                    <a:pt x="1159" y="392"/>
                    <a:pt x="1125" y="358"/>
                  </a:cubicBezTo>
                  <a:cubicBezTo>
                    <a:pt x="1099" y="331"/>
                    <a:pt x="1073" y="304"/>
                    <a:pt x="1050" y="276"/>
                  </a:cubicBezTo>
                  <a:cubicBezTo>
                    <a:pt x="1045" y="270"/>
                    <a:pt x="1040" y="265"/>
                    <a:pt x="1036" y="261"/>
                  </a:cubicBezTo>
                  <a:lnTo>
                    <a:pt x="1036" y="261"/>
                  </a:lnTo>
                  <a:cubicBezTo>
                    <a:pt x="920" y="114"/>
                    <a:pt x="750" y="0"/>
                    <a:pt x="5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30"/>
            <p:cNvSpPr/>
            <p:nvPr/>
          </p:nvSpPr>
          <p:spPr>
            <a:xfrm>
              <a:off x="5836388" y="980300"/>
              <a:ext cx="64150" cy="40050"/>
            </a:xfrm>
            <a:custGeom>
              <a:avLst/>
              <a:gdLst/>
              <a:ahLst/>
              <a:cxnLst/>
              <a:rect l="l" t="t" r="r" b="b"/>
              <a:pathLst>
                <a:path w="2566" h="1602" extrusionOk="0">
                  <a:moveTo>
                    <a:pt x="1644" y="0"/>
                  </a:moveTo>
                  <a:cubicBezTo>
                    <a:pt x="1622" y="0"/>
                    <a:pt x="1601" y="1"/>
                    <a:pt x="1579" y="3"/>
                  </a:cubicBezTo>
                  <a:cubicBezTo>
                    <a:pt x="1466" y="10"/>
                    <a:pt x="1353" y="18"/>
                    <a:pt x="1240" y="25"/>
                  </a:cubicBezTo>
                  <a:cubicBezTo>
                    <a:pt x="1183" y="29"/>
                    <a:pt x="1126" y="33"/>
                    <a:pt x="1070" y="36"/>
                  </a:cubicBezTo>
                  <a:cubicBezTo>
                    <a:pt x="982" y="43"/>
                    <a:pt x="887" y="45"/>
                    <a:pt x="803" y="67"/>
                  </a:cubicBezTo>
                  <a:cubicBezTo>
                    <a:pt x="737" y="86"/>
                    <a:pt x="652" y="131"/>
                    <a:pt x="580" y="164"/>
                  </a:cubicBezTo>
                  <a:cubicBezTo>
                    <a:pt x="484" y="207"/>
                    <a:pt x="388" y="251"/>
                    <a:pt x="292" y="295"/>
                  </a:cubicBezTo>
                  <a:cubicBezTo>
                    <a:pt x="109" y="377"/>
                    <a:pt x="1" y="610"/>
                    <a:pt x="1" y="800"/>
                  </a:cubicBezTo>
                  <a:cubicBezTo>
                    <a:pt x="1" y="991"/>
                    <a:pt x="109" y="1224"/>
                    <a:pt x="292" y="1307"/>
                  </a:cubicBezTo>
                  <a:cubicBezTo>
                    <a:pt x="388" y="1351"/>
                    <a:pt x="484" y="1395"/>
                    <a:pt x="580" y="1438"/>
                  </a:cubicBezTo>
                  <a:cubicBezTo>
                    <a:pt x="653" y="1471"/>
                    <a:pt x="732" y="1514"/>
                    <a:pt x="803" y="1533"/>
                  </a:cubicBezTo>
                  <a:cubicBezTo>
                    <a:pt x="883" y="1556"/>
                    <a:pt x="973" y="1559"/>
                    <a:pt x="1057" y="1565"/>
                  </a:cubicBezTo>
                  <a:cubicBezTo>
                    <a:pt x="1118" y="1568"/>
                    <a:pt x="1179" y="1572"/>
                    <a:pt x="1240" y="1576"/>
                  </a:cubicBezTo>
                  <a:cubicBezTo>
                    <a:pt x="1353" y="1584"/>
                    <a:pt x="1466" y="1591"/>
                    <a:pt x="1579" y="1599"/>
                  </a:cubicBezTo>
                  <a:cubicBezTo>
                    <a:pt x="1600" y="1601"/>
                    <a:pt x="1620" y="1601"/>
                    <a:pt x="1641" y="1601"/>
                  </a:cubicBezTo>
                  <a:cubicBezTo>
                    <a:pt x="1802" y="1601"/>
                    <a:pt x="1963" y="1561"/>
                    <a:pt x="2101" y="1469"/>
                  </a:cubicBezTo>
                  <a:cubicBezTo>
                    <a:pt x="2145" y="1440"/>
                    <a:pt x="2188" y="1411"/>
                    <a:pt x="2232" y="1382"/>
                  </a:cubicBezTo>
                  <a:cubicBezTo>
                    <a:pt x="2433" y="1248"/>
                    <a:pt x="2565" y="1049"/>
                    <a:pt x="2565" y="800"/>
                  </a:cubicBezTo>
                  <a:cubicBezTo>
                    <a:pt x="2565" y="553"/>
                    <a:pt x="2433" y="353"/>
                    <a:pt x="2232" y="220"/>
                  </a:cubicBezTo>
                  <a:cubicBezTo>
                    <a:pt x="2188" y="191"/>
                    <a:pt x="2145" y="161"/>
                    <a:pt x="2101" y="132"/>
                  </a:cubicBezTo>
                  <a:cubicBezTo>
                    <a:pt x="1965" y="42"/>
                    <a:pt x="1805" y="0"/>
                    <a:pt x="16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30"/>
            <p:cNvSpPr/>
            <p:nvPr/>
          </p:nvSpPr>
          <p:spPr>
            <a:xfrm>
              <a:off x="6134188" y="642450"/>
              <a:ext cx="82975" cy="50775"/>
            </a:xfrm>
            <a:custGeom>
              <a:avLst/>
              <a:gdLst/>
              <a:ahLst/>
              <a:cxnLst/>
              <a:rect l="l" t="t" r="r" b="b"/>
              <a:pathLst>
                <a:path w="3319" h="2031" extrusionOk="0">
                  <a:moveTo>
                    <a:pt x="2482" y="0"/>
                  </a:moveTo>
                  <a:cubicBezTo>
                    <a:pt x="2476" y="0"/>
                    <a:pt x="2470" y="1"/>
                    <a:pt x="2464" y="1"/>
                  </a:cubicBezTo>
                  <a:cubicBezTo>
                    <a:pt x="2135" y="9"/>
                    <a:pt x="1807" y="88"/>
                    <a:pt x="1485" y="146"/>
                  </a:cubicBezTo>
                  <a:cubicBezTo>
                    <a:pt x="1219" y="194"/>
                    <a:pt x="955" y="242"/>
                    <a:pt x="691" y="291"/>
                  </a:cubicBezTo>
                  <a:cubicBezTo>
                    <a:pt x="483" y="329"/>
                    <a:pt x="263" y="523"/>
                    <a:pt x="160" y="700"/>
                  </a:cubicBezTo>
                  <a:cubicBezTo>
                    <a:pt x="48" y="890"/>
                    <a:pt x="1" y="1172"/>
                    <a:pt x="70" y="1386"/>
                  </a:cubicBezTo>
                  <a:cubicBezTo>
                    <a:pt x="202" y="1792"/>
                    <a:pt x="545" y="2031"/>
                    <a:pt x="943" y="2031"/>
                  </a:cubicBezTo>
                  <a:cubicBezTo>
                    <a:pt x="1016" y="2031"/>
                    <a:pt x="1090" y="2023"/>
                    <a:pt x="1165" y="2007"/>
                  </a:cubicBezTo>
                  <a:cubicBezTo>
                    <a:pt x="1420" y="1952"/>
                    <a:pt x="1675" y="1897"/>
                    <a:pt x="1930" y="1842"/>
                  </a:cubicBezTo>
                  <a:cubicBezTo>
                    <a:pt x="2182" y="1789"/>
                    <a:pt x="2446" y="1751"/>
                    <a:pt x="2689" y="1658"/>
                  </a:cubicBezTo>
                  <a:cubicBezTo>
                    <a:pt x="2890" y="1581"/>
                    <a:pt x="3087" y="1471"/>
                    <a:pt x="3192" y="1271"/>
                  </a:cubicBezTo>
                  <a:cubicBezTo>
                    <a:pt x="3283" y="1100"/>
                    <a:pt x="3319" y="924"/>
                    <a:pt x="3293" y="732"/>
                  </a:cubicBezTo>
                  <a:cubicBezTo>
                    <a:pt x="3239" y="336"/>
                    <a:pt x="2897" y="0"/>
                    <a:pt x="24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1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8" name="Google Shape;1848;p31"/>
          <p:cNvSpPr/>
          <p:nvPr/>
        </p:nvSpPr>
        <p:spPr>
          <a:xfrm>
            <a:off x="-269109" y="0"/>
            <a:ext cx="1328400" cy="5195738"/>
          </a:xfrm>
          <a:custGeom>
            <a:avLst/>
            <a:gdLst/>
            <a:ahLst/>
            <a:cxnLst/>
            <a:rect l="l" t="t" r="r" b="b"/>
            <a:pathLst>
              <a:path w="23376" h="91430" extrusionOk="0">
                <a:moveTo>
                  <a:pt x="19153" y="1"/>
                </a:moveTo>
                <a:lnTo>
                  <a:pt x="17071" y="9942"/>
                </a:lnTo>
                <a:cubicBezTo>
                  <a:pt x="16686" y="9398"/>
                  <a:pt x="16301" y="8855"/>
                  <a:pt x="15916" y="8311"/>
                </a:cubicBezTo>
                <a:cubicBezTo>
                  <a:pt x="15847" y="8215"/>
                  <a:pt x="15742" y="8154"/>
                  <a:pt x="15632" y="8154"/>
                </a:cubicBezTo>
                <a:cubicBezTo>
                  <a:pt x="15580" y="8154"/>
                  <a:pt x="15528" y="8167"/>
                  <a:pt x="15478" y="8196"/>
                </a:cubicBezTo>
                <a:cubicBezTo>
                  <a:pt x="15319" y="8289"/>
                  <a:pt x="15287" y="8478"/>
                  <a:pt x="15363" y="8635"/>
                </a:cubicBezTo>
                <a:cubicBezTo>
                  <a:pt x="15679" y="9285"/>
                  <a:pt x="15995" y="9936"/>
                  <a:pt x="16310" y="10587"/>
                </a:cubicBezTo>
                <a:cubicBezTo>
                  <a:pt x="16379" y="10729"/>
                  <a:pt x="16562" y="10834"/>
                  <a:pt x="16720" y="10834"/>
                </a:cubicBezTo>
                <a:cubicBezTo>
                  <a:pt x="16727" y="10834"/>
                  <a:pt x="16734" y="10834"/>
                  <a:pt x="16741" y="10833"/>
                </a:cubicBezTo>
                <a:cubicBezTo>
                  <a:pt x="16770" y="10832"/>
                  <a:pt x="16798" y="10829"/>
                  <a:pt x="16827" y="10827"/>
                </a:cubicBezTo>
                <a:cubicBezTo>
                  <a:pt x="16845" y="10835"/>
                  <a:pt x="16864" y="10839"/>
                  <a:pt x="16883" y="10841"/>
                </a:cubicBezTo>
                <a:lnTo>
                  <a:pt x="9753" y="44874"/>
                </a:lnTo>
                <a:cubicBezTo>
                  <a:pt x="9533" y="44439"/>
                  <a:pt x="9311" y="44004"/>
                  <a:pt x="9091" y="43568"/>
                </a:cubicBezTo>
                <a:cubicBezTo>
                  <a:pt x="8628" y="42658"/>
                  <a:pt x="8101" y="41780"/>
                  <a:pt x="7600" y="40892"/>
                </a:cubicBezTo>
                <a:cubicBezTo>
                  <a:pt x="7537" y="40782"/>
                  <a:pt x="7399" y="40702"/>
                  <a:pt x="7267" y="40702"/>
                </a:cubicBezTo>
                <a:cubicBezTo>
                  <a:pt x="7234" y="40702"/>
                  <a:pt x="7202" y="40707"/>
                  <a:pt x="7171" y="40717"/>
                </a:cubicBezTo>
                <a:cubicBezTo>
                  <a:pt x="7144" y="40726"/>
                  <a:pt x="7118" y="40736"/>
                  <a:pt x="7093" y="40748"/>
                </a:cubicBezTo>
                <a:cubicBezTo>
                  <a:pt x="7089" y="40751"/>
                  <a:pt x="7084" y="40753"/>
                  <a:pt x="7080" y="40755"/>
                </a:cubicBezTo>
                <a:cubicBezTo>
                  <a:pt x="6948" y="40834"/>
                  <a:pt x="6844" y="41031"/>
                  <a:pt x="6905" y="41185"/>
                </a:cubicBezTo>
                <a:cubicBezTo>
                  <a:pt x="7291" y="42161"/>
                  <a:pt x="7653" y="43148"/>
                  <a:pt x="8081" y="44106"/>
                </a:cubicBezTo>
                <a:cubicBezTo>
                  <a:pt x="8291" y="44574"/>
                  <a:pt x="8501" y="45043"/>
                  <a:pt x="8710" y="45511"/>
                </a:cubicBezTo>
                <a:cubicBezTo>
                  <a:pt x="8815" y="45746"/>
                  <a:pt x="8919" y="45980"/>
                  <a:pt x="9025" y="46215"/>
                </a:cubicBezTo>
                <a:cubicBezTo>
                  <a:pt x="9074" y="46324"/>
                  <a:pt x="9117" y="46439"/>
                  <a:pt x="9172" y="46545"/>
                </a:cubicBezTo>
                <a:cubicBezTo>
                  <a:pt x="9223" y="46642"/>
                  <a:pt x="9283" y="46715"/>
                  <a:pt x="9354" y="46779"/>
                </a:cubicBezTo>
                <a:lnTo>
                  <a:pt x="0" y="91429"/>
                </a:lnTo>
                <a:lnTo>
                  <a:pt x="13283" y="91429"/>
                </a:lnTo>
                <a:lnTo>
                  <a:pt x="17645" y="51909"/>
                </a:lnTo>
                <a:cubicBezTo>
                  <a:pt x="18303" y="51479"/>
                  <a:pt x="18945" y="51029"/>
                  <a:pt x="19572" y="50554"/>
                </a:cubicBezTo>
                <a:cubicBezTo>
                  <a:pt x="20013" y="50220"/>
                  <a:pt x="20447" y="49876"/>
                  <a:pt x="20872" y="49522"/>
                </a:cubicBezTo>
                <a:cubicBezTo>
                  <a:pt x="21298" y="49168"/>
                  <a:pt x="21662" y="48755"/>
                  <a:pt x="22028" y="48340"/>
                </a:cubicBezTo>
                <a:cubicBezTo>
                  <a:pt x="22149" y="48202"/>
                  <a:pt x="22044" y="47996"/>
                  <a:pt x="21887" y="47996"/>
                </a:cubicBezTo>
                <a:cubicBezTo>
                  <a:pt x="21855" y="47996"/>
                  <a:pt x="21820" y="48005"/>
                  <a:pt x="21785" y="48025"/>
                </a:cubicBezTo>
                <a:lnTo>
                  <a:pt x="21786" y="48025"/>
                </a:lnTo>
                <a:cubicBezTo>
                  <a:pt x="21321" y="48294"/>
                  <a:pt x="20842" y="48538"/>
                  <a:pt x="20393" y="48833"/>
                </a:cubicBezTo>
                <a:cubicBezTo>
                  <a:pt x="19942" y="49130"/>
                  <a:pt x="19483" y="49415"/>
                  <a:pt x="19019" y="49690"/>
                </a:cubicBezTo>
                <a:cubicBezTo>
                  <a:pt x="18623" y="49924"/>
                  <a:pt x="18221" y="50148"/>
                  <a:pt x="17816" y="50365"/>
                </a:cubicBezTo>
                <a:lnTo>
                  <a:pt x="23375" y="1"/>
                </a:lnTo>
                <a:close/>
              </a:path>
            </a:pathLst>
          </a:custGeom>
          <a:solidFill>
            <a:srgbClr val="72814F">
              <a:alpha val="367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49" name="Google Shape;1849;p31"/>
          <p:cNvGrpSpPr/>
          <p:nvPr/>
        </p:nvGrpSpPr>
        <p:grpSpPr>
          <a:xfrm flipH="1">
            <a:off x="8363560" y="1"/>
            <a:ext cx="1118168" cy="4443071"/>
            <a:chOff x="95450" y="-107750"/>
            <a:chExt cx="812150" cy="3227100"/>
          </a:xfrm>
        </p:grpSpPr>
        <p:sp>
          <p:nvSpPr>
            <p:cNvPr id="1850" name="Google Shape;1850;p31"/>
            <p:cNvSpPr/>
            <p:nvPr/>
          </p:nvSpPr>
          <p:spPr>
            <a:xfrm>
              <a:off x="126300" y="-107750"/>
              <a:ext cx="483675" cy="2981800"/>
            </a:xfrm>
            <a:custGeom>
              <a:avLst/>
              <a:gdLst/>
              <a:ahLst/>
              <a:cxnLst/>
              <a:rect l="l" t="t" r="r" b="b"/>
              <a:pathLst>
                <a:path w="19347" h="119272" extrusionOk="0">
                  <a:moveTo>
                    <a:pt x="5414" y="1"/>
                  </a:moveTo>
                  <a:lnTo>
                    <a:pt x="1" y="115242"/>
                  </a:lnTo>
                  <a:lnTo>
                    <a:pt x="19346" y="119272"/>
                  </a:lnTo>
                  <a:lnTo>
                    <a:pt x="1462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51" name="Google Shape;1851;p31"/>
            <p:cNvGrpSpPr/>
            <p:nvPr/>
          </p:nvGrpSpPr>
          <p:grpSpPr>
            <a:xfrm>
              <a:off x="95450" y="0"/>
              <a:ext cx="812150" cy="3119350"/>
              <a:chOff x="95450" y="0"/>
              <a:chExt cx="812150" cy="3119350"/>
            </a:xfrm>
          </p:grpSpPr>
          <p:sp>
            <p:nvSpPr>
              <p:cNvPr id="1852" name="Google Shape;1852;p31"/>
              <p:cNvSpPr/>
              <p:nvPr/>
            </p:nvSpPr>
            <p:spPr>
              <a:xfrm>
                <a:off x="348650" y="0"/>
                <a:ext cx="259475" cy="2981800"/>
              </a:xfrm>
              <a:custGeom>
                <a:avLst/>
                <a:gdLst/>
                <a:ahLst/>
                <a:cxnLst/>
                <a:rect l="l" t="t" r="r" b="b"/>
                <a:pathLst>
                  <a:path w="10379" h="119272" extrusionOk="0">
                    <a:moveTo>
                      <a:pt x="2988" y="1"/>
                    </a:moveTo>
                    <a:lnTo>
                      <a:pt x="2988" y="59636"/>
                    </a:lnTo>
                    <a:lnTo>
                      <a:pt x="5492" y="55205"/>
                    </a:lnTo>
                    <a:lnTo>
                      <a:pt x="6684" y="66513"/>
                    </a:lnTo>
                    <a:lnTo>
                      <a:pt x="2988" y="88965"/>
                    </a:lnTo>
                    <a:lnTo>
                      <a:pt x="6684" y="86543"/>
                    </a:lnTo>
                    <a:lnTo>
                      <a:pt x="7107" y="96558"/>
                    </a:lnTo>
                    <a:lnTo>
                      <a:pt x="0" y="117315"/>
                    </a:lnTo>
                    <a:lnTo>
                      <a:pt x="10378" y="119272"/>
                    </a:lnTo>
                    <a:lnTo>
                      <a:pt x="10378" y="119272"/>
                    </a:lnTo>
                    <a:lnTo>
                      <a:pt x="565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3" name="Google Shape;1853;p31"/>
              <p:cNvSpPr/>
              <p:nvPr/>
            </p:nvSpPr>
            <p:spPr>
              <a:xfrm>
                <a:off x="235550" y="0"/>
                <a:ext cx="214050" cy="2919475"/>
              </a:xfrm>
              <a:custGeom>
                <a:avLst/>
                <a:gdLst/>
                <a:ahLst/>
                <a:cxnLst/>
                <a:rect l="l" t="t" r="r" b="b"/>
                <a:pathLst>
                  <a:path w="8562" h="116779" extrusionOk="0">
                    <a:moveTo>
                      <a:pt x="4113" y="1"/>
                    </a:moveTo>
                    <a:lnTo>
                      <a:pt x="4524" y="41151"/>
                    </a:lnTo>
                    <a:lnTo>
                      <a:pt x="2424" y="23544"/>
                    </a:lnTo>
                    <a:lnTo>
                      <a:pt x="3555" y="66028"/>
                    </a:lnTo>
                    <a:lnTo>
                      <a:pt x="5230" y="70066"/>
                    </a:lnTo>
                    <a:lnTo>
                      <a:pt x="1" y="116104"/>
                    </a:lnTo>
                    <a:lnTo>
                      <a:pt x="2936" y="116779"/>
                    </a:lnTo>
                    <a:lnTo>
                      <a:pt x="6301" y="102858"/>
                    </a:lnTo>
                    <a:lnTo>
                      <a:pt x="4524" y="95265"/>
                    </a:lnTo>
                    <a:lnTo>
                      <a:pt x="8562" y="68935"/>
                    </a:lnTo>
                    <a:lnTo>
                      <a:pt x="6301" y="66996"/>
                    </a:lnTo>
                    <a:lnTo>
                      <a:pt x="5230" y="1"/>
                    </a:lnTo>
                    <a:close/>
                  </a:path>
                </a:pathLst>
              </a:custGeom>
              <a:solidFill>
                <a:srgbClr val="000000">
                  <a:alpha val="786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4" name="Google Shape;1854;p31"/>
              <p:cNvSpPr/>
              <p:nvPr/>
            </p:nvSpPr>
            <p:spPr>
              <a:xfrm>
                <a:off x="124450" y="0"/>
                <a:ext cx="198975" cy="2897900"/>
              </a:xfrm>
              <a:custGeom>
                <a:avLst/>
                <a:gdLst/>
                <a:ahLst/>
                <a:cxnLst/>
                <a:rect l="l" t="t" r="r" b="b"/>
                <a:pathLst>
                  <a:path w="7959" h="115916" extrusionOk="0">
                    <a:moveTo>
                      <a:pt x="5414" y="1"/>
                    </a:moveTo>
                    <a:lnTo>
                      <a:pt x="1" y="115242"/>
                    </a:lnTo>
                    <a:lnTo>
                      <a:pt x="3235" y="115916"/>
                    </a:lnTo>
                    <a:lnTo>
                      <a:pt x="6989" y="71399"/>
                    </a:lnTo>
                    <a:lnTo>
                      <a:pt x="5899" y="58389"/>
                    </a:lnTo>
                    <a:lnTo>
                      <a:pt x="6989" y="41959"/>
                    </a:lnTo>
                    <a:lnTo>
                      <a:pt x="5778" y="23301"/>
                    </a:lnTo>
                    <a:lnTo>
                      <a:pt x="7959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5" name="Google Shape;1855;p31"/>
              <p:cNvSpPr/>
              <p:nvPr/>
            </p:nvSpPr>
            <p:spPr>
              <a:xfrm>
                <a:off x="424000" y="913975"/>
                <a:ext cx="294475" cy="276550"/>
              </a:xfrm>
              <a:custGeom>
                <a:avLst/>
                <a:gdLst/>
                <a:ahLst/>
                <a:cxnLst/>
                <a:rect l="l" t="t" r="r" b="b"/>
                <a:pathLst>
                  <a:path w="11779" h="11062" extrusionOk="0">
                    <a:moveTo>
                      <a:pt x="11273" y="1"/>
                    </a:moveTo>
                    <a:cubicBezTo>
                      <a:pt x="11202" y="1"/>
                      <a:pt x="11125" y="23"/>
                      <a:pt x="11045" y="76"/>
                    </a:cubicBezTo>
                    <a:cubicBezTo>
                      <a:pt x="9100" y="1348"/>
                      <a:pt x="7401" y="3000"/>
                      <a:pt x="5668" y="4546"/>
                    </a:cubicBezTo>
                    <a:cubicBezTo>
                      <a:pt x="4805" y="5316"/>
                      <a:pt x="3946" y="6091"/>
                      <a:pt x="3091" y="6872"/>
                    </a:cubicBezTo>
                    <a:cubicBezTo>
                      <a:pt x="2665" y="7261"/>
                      <a:pt x="2239" y="7653"/>
                      <a:pt x="1814" y="8045"/>
                    </a:cubicBezTo>
                    <a:cubicBezTo>
                      <a:pt x="1354" y="8471"/>
                      <a:pt x="787" y="8886"/>
                      <a:pt x="457" y="9422"/>
                    </a:cubicBezTo>
                    <a:cubicBezTo>
                      <a:pt x="0" y="10162"/>
                      <a:pt x="659" y="11061"/>
                      <a:pt x="1414" y="11061"/>
                    </a:cubicBezTo>
                    <a:cubicBezTo>
                      <a:pt x="1588" y="11061"/>
                      <a:pt x="1768" y="11013"/>
                      <a:pt x="1940" y="10904"/>
                    </a:cubicBezTo>
                    <a:cubicBezTo>
                      <a:pt x="2455" y="10578"/>
                      <a:pt x="2846" y="10041"/>
                      <a:pt x="3257" y="9595"/>
                    </a:cubicBezTo>
                    <a:cubicBezTo>
                      <a:pt x="3649" y="9170"/>
                      <a:pt x="4043" y="8747"/>
                      <a:pt x="4438" y="8323"/>
                    </a:cubicBezTo>
                    <a:cubicBezTo>
                      <a:pt x="5226" y="7478"/>
                      <a:pt x="6020" y="6638"/>
                      <a:pt x="6818" y="5802"/>
                    </a:cubicBezTo>
                    <a:cubicBezTo>
                      <a:pt x="8412" y="4135"/>
                      <a:pt x="10140" y="2559"/>
                      <a:pt x="11558" y="740"/>
                    </a:cubicBezTo>
                    <a:cubicBezTo>
                      <a:pt x="11778" y="458"/>
                      <a:pt x="11589" y="1"/>
                      <a:pt x="1127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6" name="Google Shape;1856;p31"/>
              <p:cNvSpPr/>
              <p:nvPr/>
            </p:nvSpPr>
            <p:spPr>
              <a:xfrm>
                <a:off x="491600" y="1535400"/>
                <a:ext cx="372600" cy="403750"/>
              </a:xfrm>
              <a:custGeom>
                <a:avLst/>
                <a:gdLst/>
                <a:ahLst/>
                <a:cxnLst/>
                <a:rect l="l" t="t" r="r" b="b"/>
                <a:pathLst>
                  <a:path w="14904" h="16150" extrusionOk="0">
                    <a:moveTo>
                      <a:pt x="14264" y="0"/>
                    </a:moveTo>
                    <a:cubicBezTo>
                      <a:pt x="14159" y="0"/>
                      <a:pt x="14053" y="40"/>
                      <a:pt x="13966" y="134"/>
                    </a:cubicBezTo>
                    <a:cubicBezTo>
                      <a:pt x="12241" y="1997"/>
                      <a:pt x="10500" y="3847"/>
                      <a:pt x="8767" y="5704"/>
                    </a:cubicBezTo>
                    <a:cubicBezTo>
                      <a:pt x="7047" y="7547"/>
                      <a:pt x="5297" y="9365"/>
                      <a:pt x="3522" y="11156"/>
                    </a:cubicBezTo>
                    <a:cubicBezTo>
                      <a:pt x="3023" y="11661"/>
                      <a:pt x="2520" y="12162"/>
                      <a:pt x="2013" y="12662"/>
                    </a:cubicBezTo>
                    <a:cubicBezTo>
                      <a:pt x="1769" y="12902"/>
                      <a:pt x="1524" y="13143"/>
                      <a:pt x="1278" y="13382"/>
                    </a:cubicBezTo>
                    <a:cubicBezTo>
                      <a:pt x="966" y="13686"/>
                      <a:pt x="587" y="13986"/>
                      <a:pt x="405" y="14390"/>
                    </a:cubicBezTo>
                    <a:cubicBezTo>
                      <a:pt x="1" y="15287"/>
                      <a:pt x="597" y="16150"/>
                      <a:pt x="1437" y="16150"/>
                    </a:cubicBezTo>
                    <a:cubicBezTo>
                      <a:pt x="1624" y="16150"/>
                      <a:pt x="1824" y="16107"/>
                      <a:pt x="2027" y="16012"/>
                    </a:cubicBezTo>
                    <a:cubicBezTo>
                      <a:pt x="2622" y="15732"/>
                      <a:pt x="3079" y="15061"/>
                      <a:pt x="3517" y="14582"/>
                    </a:cubicBezTo>
                    <a:cubicBezTo>
                      <a:pt x="3948" y="14112"/>
                      <a:pt x="4377" y="13638"/>
                      <a:pt x="4803" y="13165"/>
                    </a:cubicBezTo>
                    <a:cubicBezTo>
                      <a:pt x="5655" y="12215"/>
                      <a:pt x="6499" y="11255"/>
                      <a:pt x="7330" y="10288"/>
                    </a:cubicBezTo>
                    <a:cubicBezTo>
                      <a:pt x="9017" y="8327"/>
                      <a:pt x="10649" y="6301"/>
                      <a:pt x="12209" y="4237"/>
                    </a:cubicBezTo>
                    <a:cubicBezTo>
                      <a:pt x="13077" y="3090"/>
                      <a:pt x="13875" y="1879"/>
                      <a:pt x="14684" y="688"/>
                    </a:cubicBezTo>
                    <a:cubicBezTo>
                      <a:pt x="14903" y="365"/>
                      <a:pt x="14585" y="0"/>
                      <a:pt x="1426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7" name="Google Shape;1857;p31"/>
              <p:cNvSpPr/>
              <p:nvPr/>
            </p:nvSpPr>
            <p:spPr>
              <a:xfrm>
                <a:off x="621525" y="1633625"/>
                <a:ext cx="45550" cy="148400"/>
              </a:xfrm>
              <a:custGeom>
                <a:avLst/>
                <a:gdLst/>
                <a:ahLst/>
                <a:cxnLst/>
                <a:rect l="l" t="t" r="r" b="b"/>
                <a:pathLst>
                  <a:path w="1822" h="5936" extrusionOk="0">
                    <a:moveTo>
                      <a:pt x="1448" y="0"/>
                    </a:moveTo>
                    <a:cubicBezTo>
                      <a:pt x="1297" y="0"/>
                      <a:pt x="1144" y="80"/>
                      <a:pt x="1100" y="251"/>
                    </a:cubicBezTo>
                    <a:lnTo>
                      <a:pt x="1099" y="251"/>
                    </a:lnTo>
                    <a:cubicBezTo>
                      <a:pt x="863" y="1168"/>
                      <a:pt x="572" y="2089"/>
                      <a:pt x="397" y="3020"/>
                    </a:cubicBezTo>
                    <a:cubicBezTo>
                      <a:pt x="313" y="3473"/>
                      <a:pt x="232" y="3926"/>
                      <a:pt x="154" y="4379"/>
                    </a:cubicBezTo>
                    <a:cubicBezTo>
                      <a:pt x="75" y="4829"/>
                      <a:pt x="0" y="5401"/>
                      <a:pt x="266" y="5806"/>
                    </a:cubicBezTo>
                    <a:cubicBezTo>
                      <a:pt x="315" y="5879"/>
                      <a:pt x="407" y="5936"/>
                      <a:pt x="498" y="5936"/>
                    </a:cubicBezTo>
                    <a:cubicBezTo>
                      <a:pt x="539" y="5936"/>
                      <a:pt x="579" y="5924"/>
                      <a:pt x="614" y="5898"/>
                    </a:cubicBezTo>
                    <a:cubicBezTo>
                      <a:pt x="992" y="5617"/>
                      <a:pt x="1149" y="5121"/>
                      <a:pt x="1231" y="4677"/>
                    </a:cubicBezTo>
                    <a:cubicBezTo>
                      <a:pt x="1319" y="4207"/>
                      <a:pt x="1406" y="3736"/>
                      <a:pt x="1485" y="3264"/>
                    </a:cubicBezTo>
                    <a:cubicBezTo>
                      <a:pt x="1645" y="2303"/>
                      <a:pt x="1699" y="1314"/>
                      <a:pt x="1799" y="345"/>
                    </a:cubicBezTo>
                    <a:cubicBezTo>
                      <a:pt x="1822" y="122"/>
                      <a:pt x="1636" y="0"/>
                      <a:pt x="144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8" name="Google Shape;1858;p31"/>
              <p:cNvSpPr/>
              <p:nvPr/>
            </p:nvSpPr>
            <p:spPr>
              <a:xfrm>
                <a:off x="714150" y="1709800"/>
                <a:ext cx="64625" cy="44450"/>
              </a:xfrm>
              <a:custGeom>
                <a:avLst/>
                <a:gdLst/>
                <a:ahLst/>
                <a:cxnLst/>
                <a:rect l="l" t="t" r="r" b="b"/>
                <a:pathLst>
                  <a:path w="2585" h="1778" extrusionOk="0">
                    <a:moveTo>
                      <a:pt x="491" y="0"/>
                    </a:moveTo>
                    <a:cubicBezTo>
                      <a:pt x="332" y="0"/>
                      <a:pt x="161" y="96"/>
                      <a:pt x="90" y="229"/>
                    </a:cubicBezTo>
                    <a:cubicBezTo>
                      <a:pt x="1" y="398"/>
                      <a:pt x="2" y="652"/>
                      <a:pt x="161" y="784"/>
                    </a:cubicBezTo>
                    <a:cubicBezTo>
                      <a:pt x="228" y="840"/>
                      <a:pt x="295" y="896"/>
                      <a:pt x="362" y="951"/>
                    </a:cubicBezTo>
                    <a:cubicBezTo>
                      <a:pt x="457" y="1027"/>
                      <a:pt x="537" y="1069"/>
                      <a:pt x="645" y="1120"/>
                    </a:cubicBezTo>
                    <a:cubicBezTo>
                      <a:pt x="794" y="1187"/>
                      <a:pt x="943" y="1255"/>
                      <a:pt x="1092" y="1322"/>
                    </a:cubicBezTo>
                    <a:cubicBezTo>
                      <a:pt x="1395" y="1460"/>
                      <a:pt x="1699" y="1598"/>
                      <a:pt x="2002" y="1736"/>
                    </a:cubicBezTo>
                    <a:cubicBezTo>
                      <a:pt x="2061" y="1763"/>
                      <a:pt x="2127" y="1778"/>
                      <a:pt x="2191" y="1778"/>
                    </a:cubicBezTo>
                    <a:cubicBezTo>
                      <a:pt x="2311" y="1778"/>
                      <a:pt x="2426" y="1727"/>
                      <a:pt x="2488" y="1609"/>
                    </a:cubicBezTo>
                    <a:cubicBezTo>
                      <a:pt x="2584" y="1427"/>
                      <a:pt x="2523" y="1237"/>
                      <a:pt x="2361" y="1122"/>
                    </a:cubicBezTo>
                    <a:lnTo>
                      <a:pt x="2361" y="1123"/>
                    </a:lnTo>
                    <a:cubicBezTo>
                      <a:pt x="2088" y="933"/>
                      <a:pt x="1816" y="741"/>
                      <a:pt x="1544" y="551"/>
                    </a:cubicBezTo>
                    <a:cubicBezTo>
                      <a:pt x="1410" y="458"/>
                      <a:pt x="1275" y="364"/>
                      <a:pt x="1142" y="270"/>
                    </a:cubicBezTo>
                    <a:cubicBezTo>
                      <a:pt x="1045" y="201"/>
                      <a:pt x="966" y="153"/>
                      <a:pt x="853" y="109"/>
                    </a:cubicBezTo>
                    <a:cubicBezTo>
                      <a:pt x="771" y="77"/>
                      <a:pt x="688" y="50"/>
                      <a:pt x="606" y="19"/>
                    </a:cubicBezTo>
                    <a:cubicBezTo>
                      <a:pt x="570" y="6"/>
                      <a:pt x="531" y="0"/>
                      <a:pt x="49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9" name="Google Shape;1859;p31"/>
              <p:cNvSpPr/>
              <p:nvPr/>
            </p:nvSpPr>
            <p:spPr>
              <a:xfrm>
                <a:off x="592700" y="273875"/>
                <a:ext cx="23775" cy="99375"/>
              </a:xfrm>
              <a:custGeom>
                <a:avLst/>
                <a:gdLst/>
                <a:ahLst/>
                <a:cxnLst/>
                <a:rect l="l" t="t" r="r" b="b"/>
                <a:pathLst>
                  <a:path w="951" h="3975" extrusionOk="0">
                    <a:moveTo>
                      <a:pt x="257" y="0"/>
                    </a:moveTo>
                    <a:cubicBezTo>
                      <a:pt x="133" y="0"/>
                      <a:pt x="1" y="86"/>
                      <a:pt x="2" y="233"/>
                    </a:cubicBezTo>
                    <a:cubicBezTo>
                      <a:pt x="8" y="809"/>
                      <a:pt x="14" y="1384"/>
                      <a:pt x="20" y="1959"/>
                    </a:cubicBezTo>
                    <a:cubicBezTo>
                      <a:pt x="23" y="2248"/>
                      <a:pt x="39" y="2534"/>
                      <a:pt x="61" y="2822"/>
                    </a:cubicBezTo>
                    <a:cubicBezTo>
                      <a:pt x="84" y="3131"/>
                      <a:pt x="90" y="3423"/>
                      <a:pt x="205" y="3713"/>
                    </a:cubicBezTo>
                    <a:cubicBezTo>
                      <a:pt x="263" y="3861"/>
                      <a:pt x="379" y="3975"/>
                      <a:pt x="548" y="3975"/>
                    </a:cubicBezTo>
                    <a:cubicBezTo>
                      <a:pt x="695" y="3975"/>
                      <a:pt x="860" y="3865"/>
                      <a:pt x="891" y="3713"/>
                    </a:cubicBezTo>
                    <a:cubicBezTo>
                      <a:pt x="924" y="3544"/>
                      <a:pt x="951" y="3394"/>
                      <a:pt x="932" y="3220"/>
                    </a:cubicBezTo>
                    <a:cubicBezTo>
                      <a:pt x="918" y="3088"/>
                      <a:pt x="903" y="2955"/>
                      <a:pt x="890" y="2822"/>
                    </a:cubicBezTo>
                    <a:cubicBezTo>
                      <a:pt x="855" y="2510"/>
                      <a:pt x="819" y="2201"/>
                      <a:pt x="765" y="1892"/>
                    </a:cubicBezTo>
                    <a:cubicBezTo>
                      <a:pt x="666" y="1318"/>
                      <a:pt x="567" y="744"/>
                      <a:pt x="468" y="170"/>
                    </a:cubicBezTo>
                    <a:cubicBezTo>
                      <a:pt x="448" y="53"/>
                      <a:pt x="355" y="0"/>
                      <a:pt x="25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0" name="Google Shape;1860;p31"/>
              <p:cNvSpPr/>
              <p:nvPr/>
            </p:nvSpPr>
            <p:spPr>
              <a:xfrm>
                <a:off x="713675" y="214325"/>
                <a:ext cx="123825" cy="272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1089" extrusionOk="0">
                    <a:moveTo>
                      <a:pt x="4632" y="1"/>
                    </a:moveTo>
                    <a:cubicBezTo>
                      <a:pt x="4630" y="1"/>
                      <a:pt x="4628" y="1"/>
                      <a:pt x="4626" y="1"/>
                    </a:cubicBezTo>
                    <a:lnTo>
                      <a:pt x="4626" y="2"/>
                    </a:lnTo>
                    <a:cubicBezTo>
                      <a:pt x="3924" y="18"/>
                      <a:pt x="3222" y="35"/>
                      <a:pt x="2521" y="52"/>
                    </a:cubicBezTo>
                    <a:cubicBezTo>
                      <a:pt x="1803" y="70"/>
                      <a:pt x="1082" y="56"/>
                      <a:pt x="371" y="157"/>
                    </a:cubicBezTo>
                    <a:cubicBezTo>
                      <a:pt x="141" y="190"/>
                      <a:pt x="0" y="471"/>
                      <a:pt x="32" y="677"/>
                    </a:cubicBezTo>
                    <a:cubicBezTo>
                      <a:pt x="64" y="895"/>
                      <a:pt x="249" y="1089"/>
                      <a:pt x="480" y="1089"/>
                    </a:cubicBezTo>
                    <a:cubicBezTo>
                      <a:pt x="486" y="1089"/>
                      <a:pt x="491" y="1089"/>
                      <a:pt x="497" y="1089"/>
                    </a:cubicBezTo>
                    <a:cubicBezTo>
                      <a:pt x="1208" y="1060"/>
                      <a:pt x="1918" y="905"/>
                      <a:pt x="2621" y="794"/>
                    </a:cubicBezTo>
                    <a:lnTo>
                      <a:pt x="4688" y="467"/>
                    </a:lnTo>
                    <a:cubicBezTo>
                      <a:pt x="4953" y="425"/>
                      <a:pt x="4890" y="1"/>
                      <a:pt x="463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1" name="Google Shape;1861;p31"/>
              <p:cNvSpPr/>
              <p:nvPr/>
            </p:nvSpPr>
            <p:spPr>
              <a:xfrm>
                <a:off x="95450" y="1459300"/>
                <a:ext cx="177000" cy="235375"/>
              </a:xfrm>
              <a:custGeom>
                <a:avLst/>
                <a:gdLst/>
                <a:ahLst/>
                <a:cxnLst/>
                <a:rect l="l" t="t" r="r" b="b"/>
                <a:pathLst>
                  <a:path w="7080" h="9415" extrusionOk="0">
                    <a:moveTo>
                      <a:pt x="319" y="1"/>
                    </a:moveTo>
                    <a:cubicBezTo>
                      <a:pt x="156" y="1"/>
                      <a:pt x="0" y="184"/>
                      <a:pt x="51" y="350"/>
                    </a:cubicBezTo>
                    <a:cubicBezTo>
                      <a:pt x="303" y="1172"/>
                      <a:pt x="730" y="1866"/>
                      <a:pt x="1154" y="2609"/>
                    </a:cubicBezTo>
                    <a:cubicBezTo>
                      <a:pt x="1583" y="3361"/>
                      <a:pt x="2030" y="4092"/>
                      <a:pt x="2501" y="4819"/>
                    </a:cubicBezTo>
                    <a:cubicBezTo>
                      <a:pt x="2958" y="5522"/>
                      <a:pt x="3415" y="6224"/>
                      <a:pt x="3871" y="6927"/>
                    </a:cubicBezTo>
                    <a:cubicBezTo>
                      <a:pt x="4368" y="7694"/>
                      <a:pt x="4816" y="8529"/>
                      <a:pt x="5485" y="9157"/>
                    </a:cubicBezTo>
                    <a:cubicBezTo>
                      <a:pt x="5663" y="9325"/>
                      <a:pt x="5895" y="9415"/>
                      <a:pt x="6126" y="9415"/>
                    </a:cubicBezTo>
                    <a:cubicBezTo>
                      <a:pt x="6315" y="9415"/>
                      <a:pt x="6504" y="9354"/>
                      <a:pt x="6663" y="9228"/>
                    </a:cubicBezTo>
                    <a:cubicBezTo>
                      <a:pt x="7040" y="8928"/>
                      <a:pt x="7080" y="8493"/>
                      <a:pt x="6894" y="8070"/>
                    </a:cubicBezTo>
                    <a:cubicBezTo>
                      <a:pt x="6550" y="7280"/>
                      <a:pt x="5939" y="6618"/>
                      <a:pt x="5418" y="5935"/>
                    </a:cubicBezTo>
                    <a:cubicBezTo>
                      <a:pt x="4892" y="5244"/>
                      <a:pt x="4366" y="4553"/>
                      <a:pt x="3838" y="3860"/>
                    </a:cubicBezTo>
                    <a:cubicBezTo>
                      <a:pt x="3321" y="3180"/>
                      <a:pt x="2791" y="2520"/>
                      <a:pt x="2234" y="1870"/>
                    </a:cubicBezTo>
                    <a:cubicBezTo>
                      <a:pt x="1956" y="1546"/>
                      <a:pt x="1677" y="1221"/>
                      <a:pt x="1399" y="896"/>
                    </a:cubicBezTo>
                    <a:cubicBezTo>
                      <a:pt x="1111" y="560"/>
                      <a:pt x="802" y="309"/>
                      <a:pt x="449" y="45"/>
                    </a:cubicBezTo>
                    <a:cubicBezTo>
                      <a:pt x="408" y="14"/>
                      <a:pt x="363" y="1"/>
                      <a:pt x="31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2" name="Google Shape;1862;p31"/>
              <p:cNvSpPr/>
              <p:nvPr/>
            </p:nvSpPr>
            <p:spPr>
              <a:xfrm>
                <a:off x="153125" y="1000750"/>
                <a:ext cx="94450" cy="128700"/>
              </a:xfrm>
              <a:custGeom>
                <a:avLst/>
                <a:gdLst/>
                <a:ahLst/>
                <a:cxnLst/>
                <a:rect l="l" t="t" r="r" b="b"/>
                <a:pathLst>
                  <a:path w="3778" h="5148" extrusionOk="0">
                    <a:moveTo>
                      <a:pt x="355" y="1"/>
                    </a:moveTo>
                    <a:cubicBezTo>
                      <a:pt x="170" y="1"/>
                      <a:pt x="1" y="176"/>
                      <a:pt x="120" y="393"/>
                    </a:cubicBezTo>
                    <a:lnTo>
                      <a:pt x="121" y="393"/>
                    </a:lnTo>
                    <a:lnTo>
                      <a:pt x="1403" y="2725"/>
                    </a:lnTo>
                    <a:cubicBezTo>
                      <a:pt x="1833" y="3508"/>
                      <a:pt x="2289" y="4319"/>
                      <a:pt x="2865" y="5001"/>
                    </a:cubicBezTo>
                    <a:cubicBezTo>
                      <a:pt x="2949" y="5102"/>
                      <a:pt x="3079" y="5148"/>
                      <a:pt x="3209" y="5148"/>
                    </a:cubicBezTo>
                    <a:cubicBezTo>
                      <a:pt x="3327" y="5148"/>
                      <a:pt x="3445" y="5110"/>
                      <a:pt x="3532" y="5041"/>
                    </a:cubicBezTo>
                    <a:cubicBezTo>
                      <a:pt x="3739" y="4878"/>
                      <a:pt x="3778" y="4619"/>
                      <a:pt x="3663" y="4386"/>
                    </a:cubicBezTo>
                    <a:cubicBezTo>
                      <a:pt x="3466" y="3989"/>
                      <a:pt x="3220" y="3640"/>
                      <a:pt x="2967" y="3277"/>
                    </a:cubicBezTo>
                    <a:cubicBezTo>
                      <a:pt x="2716" y="2917"/>
                      <a:pt x="2464" y="2559"/>
                      <a:pt x="2197" y="2211"/>
                    </a:cubicBezTo>
                    <a:cubicBezTo>
                      <a:pt x="1661" y="1514"/>
                      <a:pt x="1125" y="817"/>
                      <a:pt x="589" y="120"/>
                    </a:cubicBezTo>
                    <a:cubicBezTo>
                      <a:pt x="525" y="36"/>
                      <a:pt x="438" y="1"/>
                      <a:pt x="35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3" name="Google Shape;1863;p31"/>
              <p:cNvSpPr/>
              <p:nvPr/>
            </p:nvSpPr>
            <p:spPr>
              <a:xfrm>
                <a:off x="99650" y="110425"/>
                <a:ext cx="188275" cy="276750"/>
              </a:xfrm>
              <a:custGeom>
                <a:avLst/>
                <a:gdLst/>
                <a:ahLst/>
                <a:cxnLst/>
                <a:rect l="l" t="t" r="r" b="b"/>
                <a:pathLst>
                  <a:path w="7531" h="11070" extrusionOk="0">
                    <a:moveTo>
                      <a:pt x="325" y="1"/>
                    </a:moveTo>
                    <a:cubicBezTo>
                      <a:pt x="154" y="1"/>
                      <a:pt x="0" y="165"/>
                      <a:pt x="105" y="371"/>
                    </a:cubicBezTo>
                    <a:cubicBezTo>
                      <a:pt x="568" y="1284"/>
                      <a:pt x="1032" y="2198"/>
                      <a:pt x="1495" y="3112"/>
                    </a:cubicBezTo>
                    <a:cubicBezTo>
                      <a:pt x="1946" y="4002"/>
                      <a:pt x="2474" y="4847"/>
                      <a:pt x="2988" y="5702"/>
                    </a:cubicBezTo>
                    <a:cubicBezTo>
                      <a:pt x="3501" y="6557"/>
                      <a:pt x="4015" y="7412"/>
                      <a:pt x="4527" y="8266"/>
                    </a:cubicBezTo>
                    <a:cubicBezTo>
                      <a:pt x="4791" y="8705"/>
                      <a:pt x="5055" y="9143"/>
                      <a:pt x="5317" y="9581"/>
                    </a:cubicBezTo>
                    <a:cubicBezTo>
                      <a:pt x="5570" y="10001"/>
                      <a:pt x="5804" y="10575"/>
                      <a:pt x="6188" y="10884"/>
                    </a:cubicBezTo>
                    <a:cubicBezTo>
                      <a:pt x="6346" y="11011"/>
                      <a:pt x="6528" y="11069"/>
                      <a:pt x="6704" y="11069"/>
                    </a:cubicBezTo>
                    <a:cubicBezTo>
                      <a:pt x="7139" y="11069"/>
                      <a:pt x="7530" y="10712"/>
                      <a:pt x="7405" y="10176"/>
                    </a:cubicBezTo>
                    <a:cubicBezTo>
                      <a:pt x="7290" y="9683"/>
                      <a:pt x="6892" y="9241"/>
                      <a:pt x="6616" y="8822"/>
                    </a:cubicBezTo>
                    <a:cubicBezTo>
                      <a:pt x="6334" y="8394"/>
                      <a:pt x="6052" y="7967"/>
                      <a:pt x="5771" y="7540"/>
                    </a:cubicBezTo>
                    <a:cubicBezTo>
                      <a:pt x="5221" y="6706"/>
                      <a:pt x="4671" y="5873"/>
                      <a:pt x="4122" y="5039"/>
                    </a:cubicBezTo>
                    <a:cubicBezTo>
                      <a:pt x="3570" y="4204"/>
                      <a:pt x="3034" y="3362"/>
                      <a:pt x="2425" y="2567"/>
                    </a:cubicBezTo>
                    <a:cubicBezTo>
                      <a:pt x="1797" y="1749"/>
                      <a:pt x="1171" y="932"/>
                      <a:pt x="544" y="114"/>
                    </a:cubicBezTo>
                    <a:cubicBezTo>
                      <a:pt x="482" y="35"/>
                      <a:pt x="402" y="1"/>
                      <a:pt x="32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4" name="Google Shape;1864;p31"/>
              <p:cNvSpPr/>
              <p:nvPr/>
            </p:nvSpPr>
            <p:spPr>
              <a:xfrm>
                <a:off x="174375" y="158625"/>
                <a:ext cx="32025" cy="87175"/>
              </a:xfrm>
              <a:custGeom>
                <a:avLst/>
                <a:gdLst/>
                <a:ahLst/>
                <a:cxnLst/>
                <a:rect l="l" t="t" r="r" b="b"/>
                <a:pathLst>
                  <a:path w="1281" h="3487" extrusionOk="0">
                    <a:moveTo>
                      <a:pt x="1025" y="0"/>
                    </a:moveTo>
                    <a:cubicBezTo>
                      <a:pt x="941" y="0"/>
                      <a:pt x="855" y="38"/>
                      <a:pt x="803" y="119"/>
                    </a:cubicBezTo>
                    <a:cubicBezTo>
                      <a:pt x="736" y="223"/>
                      <a:pt x="669" y="327"/>
                      <a:pt x="608" y="434"/>
                    </a:cubicBezTo>
                    <a:cubicBezTo>
                      <a:pt x="537" y="557"/>
                      <a:pt x="502" y="694"/>
                      <a:pt x="462" y="830"/>
                    </a:cubicBezTo>
                    <a:cubicBezTo>
                      <a:pt x="389" y="1074"/>
                      <a:pt x="325" y="1320"/>
                      <a:pt x="267" y="1568"/>
                    </a:cubicBezTo>
                    <a:cubicBezTo>
                      <a:pt x="145" y="2092"/>
                      <a:pt x="0" y="2657"/>
                      <a:pt x="100" y="3194"/>
                    </a:cubicBezTo>
                    <a:cubicBezTo>
                      <a:pt x="132" y="3364"/>
                      <a:pt x="320" y="3486"/>
                      <a:pt x="484" y="3486"/>
                    </a:cubicBezTo>
                    <a:cubicBezTo>
                      <a:pt x="667" y="3486"/>
                      <a:pt x="808" y="3360"/>
                      <a:pt x="867" y="3194"/>
                    </a:cubicBezTo>
                    <a:cubicBezTo>
                      <a:pt x="1029" y="2737"/>
                      <a:pt x="1010" y="2201"/>
                      <a:pt x="1078" y="1735"/>
                    </a:cubicBezTo>
                    <a:cubicBezTo>
                      <a:pt x="1113" y="1501"/>
                      <a:pt x="1155" y="1267"/>
                      <a:pt x="1201" y="1033"/>
                    </a:cubicBezTo>
                    <a:cubicBezTo>
                      <a:pt x="1231" y="894"/>
                      <a:pt x="1269" y="758"/>
                      <a:pt x="1271" y="615"/>
                    </a:cubicBezTo>
                    <a:cubicBezTo>
                      <a:pt x="1275" y="491"/>
                      <a:pt x="1273" y="369"/>
                      <a:pt x="1277" y="247"/>
                    </a:cubicBezTo>
                    <a:cubicBezTo>
                      <a:pt x="1281" y="89"/>
                      <a:pt x="1154" y="0"/>
                      <a:pt x="102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5" name="Google Shape;1865;p31"/>
              <p:cNvSpPr/>
              <p:nvPr/>
            </p:nvSpPr>
            <p:spPr>
              <a:xfrm>
                <a:off x="431550" y="0"/>
                <a:ext cx="476050" cy="628175"/>
              </a:xfrm>
              <a:custGeom>
                <a:avLst/>
                <a:gdLst/>
                <a:ahLst/>
                <a:cxnLst/>
                <a:rect l="l" t="t" r="r" b="b"/>
                <a:pathLst>
                  <a:path w="19042" h="25127" extrusionOk="0">
                    <a:moveTo>
                      <a:pt x="17436" y="1"/>
                    </a:moveTo>
                    <a:cubicBezTo>
                      <a:pt x="16772" y="806"/>
                      <a:pt x="16148" y="1649"/>
                      <a:pt x="15513" y="2458"/>
                    </a:cubicBezTo>
                    <a:cubicBezTo>
                      <a:pt x="14197" y="4138"/>
                      <a:pt x="12915" y="5843"/>
                      <a:pt x="11642" y="7555"/>
                    </a:cubicBezTo>
                    <a:cubicBezTo>
                      <a:pt x="9099" y="10975"/>
                      <a:pt x="6588" y="14419"/>
                      <a:pt x="4112" y="17888"/>
                    </a:cubicBezTo>
                    <a:cubicBezTo>
                      <a:pt x="3424" y="18851"/>
                      <a:pt x="2739" y="19818"/>
                      <a:pt x="2055" y="20786"/>
                    </a:cubicBezTo>
                    <a:cubicBezTo>
                      <a:pt x="1706" y="21280"/>
                      <a:pt x="1358" y="21775"/>
                      <a:pt x="1016" y="22273"/>
                    </a:cubicBezTo>
                    <a:cubicBezTo>
                      <a:pt x="660" y="22795"/>
                      <a:pt x="209" y="23303"/>
                      <a:pt x="102" y="23938"/>
                    </a:cubicBezTo>
                    <a:cubicBezTo>
                      <a:pt x="1" y="24537"/>
                      <a:pt x="444" y="25126"/>
                      <a:pt x="1004" y="25126"/>
                    </a:cubicBezTo>
                    <a:cubicBezTo>
                      <a:pt x="1154" y="25126"/>
                      <a:pt x="1312" y="25084"/>
                      <a:pt x="1470" y="24989"/>
                    </a:cubicBezTo>
                    <a:cubicBezTo>
                      <a:pt x="2011" y="24664"/>
                      <a:pt x="2297" y="24172"/>
                      <a:pt x="2645" y="23663"/>
                    </a:cubicBezTo>
                    <a:cubicBezTo>
                      <a:pt x="2944" y="23226"/>
                      <a:pt x="3242" y="22790"/>
                      <a:pt x="3536" y="22350"/>
                    </a:cubicBezTo>
                    <a:cubicBezTo>
                      <a:pt x="4125" y="21471"/>
                      <a:pt x="4716" y="20595"/>
                      <a:pt x="5308" y="19721"/>
                    </a:cubicBezTo>
                    <a:cubicBezTo>
                      <a:pt x="6493" y="17970"/>
                      <a:pt x="7686" y="16225"/>
                      <a:pt x="8889" y="14487"/>
                    </a:cubicBezTo>
                    <a:cubicBezTo>
                      <a:pt x="11306" y="10989"/>
                      <a:pt x="13797" y="7543"/>
                      <a:pt x="16226" y="4054"/>
                    </a:cubicBezTo>
                    <a:cubicBezTo>
                      <a:pt x="17153" y="2723"/>
                      <a:pt x="18181" y="1402"/>
                      <a:pt x="1904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6" name="Google Shape;1866;p31"/>
              <p:cNvSpPr/>
              <p:nvPr/>
            </p:nvSpPr>
            <p:spPr>
              <a:xfrm>
                <a:off x="112850" y="2143300"/>
                <a:ext cx="512850" cy="976050"/>
              </a:xfrm>
              <a:custGeom>
                <a:avLst/>
                <a:gdLst/>
                <a:ahLst/>
                <a:cxnLst/>
                <a:rect l="l" t="t" r="r" b="b"/>
                <a:pathLst>
                  <a:path w="20514" h="39042" extrusionOk="0">
                    <a:moveTo>
                      <a:pt x="18550" y="0"/>
                    </a:moveTo>
                    <a:cubicBezTo>
                      <a:pt x="17963" y="0"/>
                      <a:pt x="17418" y="817"/>
                      <a:pt x="17328" y="1404"/>
                    </a:cubicBezTo>
                    <a:cubicBezTo>
                      <a:pt x="17234" y="2015"/>
                      <a:pt x="17352" y="2655"/>
                      <a:pt x="17175" y="3246"/>
                    </a:cubicBezTo>
                    <a:cubicBezTo>
                      <a:pt x="16780" y="4564"/>
                      <a:pt x="15212" y="5031"/>
                      <a:pt x="14027" y="5730"/>
                    </a:cubicBezTo>
                    <a:cubicBezTo>
                      <a:pt x="12695" y="6516"/>
                      <a:pt x="11679" y="7825"/>
                      <a:pt x="11247" y="9312"/>
                    </a:cubicBezTo>
                    <a:cubicBezTo>
                      <a:pt x="10937" y="10379"/>
                      <a:pt x="10901" y="11562"/>
                      <a:pt x="10270" y="12477"/>
                    </a:cubicBezTo>
                    <a:cubicBezTo>
                      <a:pt x="9816" y="13137"/>
                      <a:pt x="9092" y="13589"/>
                      <a:pt x="8699" y="14286"/>
                    </a:cubicBezTo>
                    <a:cubicBezTo>
                      <a:pt x="8247" y="15087"/>
                      <a:pt x="8304" y="16068"/>
                      <a:pt x="8088" y="16961"/>
                    </a:cubicBezTo>
                    <a:cubicBezTo>
                      <a:pt x="7891" y="17778"/>
                      <a:pt x="7247" y="18632"/>
                      <a:pt x="6450" y="18632"/>
                    </a:cubicBezTo>
                    <a:cubicBezTo>
                      <a:pt x="6375" y="18632"/>
                      <a:pt x="6298" y="18624"/>
                      <a:pt x="6220" y="18608"/>
                    </a:cubicBezTo>
                    <a:cubicBezTo>
                      <a:pt x="4998" y="18356"/>
                      <a:pt x="4557" y="16282"/>
                      <a:pt x="3437" y="16282"/>
                    </a:cubicBezTo>
                    <a:cubicBezTo>
                      <a:pt x="3364" y="16282"/>
                      <a:pt x="3288" y="16291"/>
                      <a:pt x="3209" y="16309"/>
                    </a:cubicBezTo>
                    <a:cubicBezTo>
                      <a:pt x="2531" y="16469"/>
                      <a:pt x="2274" y="17319"/>
                      <a:pt x="2330" y="18014"/>
                    </a:cubicBezTo>
                    <a:cubicBezTo>
                      <a:pt x="2387" y="18710"/>
                      <a:pt x="2625" y="19418"/>
                      <a:pt x="2433" y="20089"/>
                    </a:cubicBezTo>
                    <a:cubicBezTo>
                      <a:pt x="2164" y="21024"/>
                      <a:pt x="1160" y="21557"/>
                      <a:pt x="720" y="22425"/>
                    </a:cubicBezTo>
                    <a:cubicBezTo>
                      <a:pt x="456" y="22945"/>
                      <a:pt x="416" y="23546"/>
                      <a:pt x="379" y="24127"/>
                    </a:cubicBezTo>
                    <a:cubicBezTo>
                      <a:pt x="283" y="25702"/>
                      <a:pt x="186" y="27275"/>
                      <a:pt x="90" y="28849"/>
                    </a:cubicBezTo>
                    <a:cubicBezTo>
                      <a:pt x="44" y="29611"/>
                      <a:pt x="1" y="30403"/>
                      <a:pt x="283" y="31113"/>
                    </a:cubicBezTo>
                    <a:cubicBezTo>
                      <a:pt x="569" y="31831"/>
                      <a:pt x="1153" y="32383"/>
                      <a:pt x="1742" y="32883"/>
                    </a:cubicBezTo>
                    <a:cubicBezTo>
                      <a:pt x="5632" y="36188"/>
                      <a:pt x="10504" y="38322"/>
                      <a:pt x="15571" y="38939"/>
                    </a:cubicBezTo>
                    <a:cubicBezTo>
                      <a:pt x="16055" y="38998"/>
                      <a:pt x="16549" y="39042"/>
                      <a:pt x="17039" y="39042"/>
                    </a:cubicBezTo>
                    <a:cubicBezTo>
                      <a:pt x="17779" y="39042"/>
                      <a:pt x="18510" y="38941"/>
                      <a:pt x="19183" y="38641"/>
                    </a:cubicBezTo>
                    <a:cubicBezTo>
                      <a:pt x="20300" y="38142"/>
                      <a:pt x="20513" y="36922"/>
                      <a:pt x="20451" y="35700"/>
                    </a:cubicBezTo>
                    <a:lnTo>
                      <a:pt x="20451" y="35700"/>
                    </a:lnTo>
                    <a:lnTo>
                      <a:pt x="20451" y="35701"/>
                    </a:lnTo>
                    <a:cubicBezTo>
                      <a:pt x="19841" y="23802"/>
                      <a:pt x="19230" y="11903"/>
                      <a:pt x="18620" y="4"/>
                    </a:cubicBezTo>
                    <a:cubicBezTo>
                      <a:pt x="18597" y="2"/>
                      <a:pt x="18573" y="0"/>
                      <a:pt x="1855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7" name="Google Shape;1867;p31"/>
              <p:cNvSpPr/>
              <p:nvPr/>
            </p:nvSpPr>
            <p:spPr>
              <a:xfrm>
                <a:off x="275175" y="2304325"/>
                <a:ext cx="54225" cy="76100"/>
              </a:xfrm>
              <a:custGeom>
                <a:avLst/>
                <a:gdLst/>
                <a:ahLst/>
                <a:cxnLst/>
                <a:rect l="l" t="t" r="r" b="b"/>
                <a:pathLst>
                  <a:path w="2169" h="3044" extrusionOk="0">
                    <a:moveTo>
                      <a:pt x="162" y="815"/>
                    </a:moveTo>
                    <a:lnTo>
                      <a:pt x="162" y="815"/>
                    </a:lnTo>
                    <a:cubicBezTo>
                      <a:pt x="160" y="821"/>
                      <a:pt x="158" y="826"/>
                      <a:pt x="155" y="830"/>
                    </a:cubicBezTo>
                    <a:lnTo>
                      <a:pt x="155" y="830"/>
                    </a:lnTo>
                    <a:cubicBezTo>
                      <a:pt x="158" y="825"/>
                      <a:pt x="160" y="820"/>
                      <a:pt x="162" y="815"/>
                    </a:cubicBezTo>
                    <a:close/>
                    <a:moveTo>
                      <a:pt x="60" y="1054"/>
                    </a:moveTo>
                    <a:cubicBezTo>
                      <a:pt x="58" y="1059"/>
                      <a:pt x="56" y="1063"/>
                      <a:pt x="54" y="1068"/>
                    </a:cubicBezTo>
                    <a:cubicBezTo>
                      <a:pt x="56" y="1063"/>
                      <a:pt x="58" y="1059"/>
                      <a:pt x="60" y="1054"/>
                    </a:cubicBezTo>
                    <a:close/>
                    <a:moveTo>
                      <a:pt x="32" y="1523"/>
                    </a:moveTo>
                    <a:cubicBezTo>
                      <a:pt x="33" y="1528"/>
                      <a:pt x="34" y="1532"/>
                      <a:pt x="34" y="1537"/>
                    </a:cubicBezTo>
                    <a:lnTo>
                      <a:pt x="34" y="1537"/>
                    </a:lnTo>
                    <a:cubicBezTo>
                      <a:pt x="34" y="1532"/>
                      <a:pt x="33" y="1528"/>
                      <a:pt x="32" y="1523"/>
                    </a:cubicBezTo>
                    <a:close/>
                    <a:moveTo>
                      <a:pt x="67" y="1783"/>
                    </a:moveTo>
                    <a:cubicBezTo>
                      <a:pt x="68" y="1791"/>
                      <a:pt x="69" y="1799"/>
                      <a:pt x="70" y="1808"/>
                    </a:cubicBezTo>
                    <a:cubicBezTo>
                      <a:pt x="69" y="1800"/>
                      <a:pt x="68" y="1791"/>
                      <a:pt x="67" y="1783"/>
                    </a:cubicBezTo>
                    <a:close/>
                    <a:moveTo>
                      <a:pt x="840" y="0"/>
                    </a:moveTo>
                    <a:cubicBezTo>
                      <a:pt x="725" y="0"/>
                      <a:pt x="611" y="30"/>
                      <a:pt x="507" y="90"/>
                    </a:cubicBezTo>
                    <a:cubicBezTo>
                      <a:pt x="291" y="217"/>
                      <a:pt x="196" y="427"/>
                      <a:pt x="176" y="666"/>
                    </a:cubicBezTo>
                    <a:lnTo>
                      <a:pt x="176" y="668"/>
                    </a:lnTo>
                    <a:cubicBezTo>
                      <a:pt x="176" y="671"/>
                      <a:pt x="176" y="674"/>
                      <a:pt x="176" y="677"/>
                    </a:cubicBezTo>
                    <a:lnTo>
                      <a:pt x="176" y="677"/>
                    </a:lnTo>
                    <a:cubicBezTo>
                      <a:pt x="162" y="749"/>
                      <a:pt x="143" y="819"/>
                      <a:pt x="121" y="889"/>
                    </a:cubicBezTo>
                    <a:lnTo>
                      <a:pt x="121" y="889"/>
                    </a:lnTo>
                    <a:cubicBezTo>
                      <a:pt x="63" y="996"/>
                      <a:pt x="31" y="1110"/>
                      <a:pt x="26" y="1232"/>
                    </a:cubicBezTo>
                    <a:cubicBezTo>
                      <a:pt x="1" y="1327"/>
                      <a:pt x="1" y="1422"/>
                      <a:pt x="26" y="1517"/>
                    </a:cubicBezTo>
                    <a:cubicBezTo>
                      <a:pt x="31" y="1567"/>
                      <a:pt x="37" y="1617"/>
                      <a:pt x="47" y="1666"/>
                    </a:cubicBezTo>
                    <a:lnTo>
                      <a:pt x="47" y="1666"/>
                    </a:lnTo>
                    <a:cubicBezTo>
                      <a:pt x="55" y="1777"/>
                      <a:pt x="54" y="1887"/>
                      <a:pt x="46" y="1998"/>
                    </a:cubicBezTo>
                    <a:cubicBezTo>
                      <a:pt x="41" y="2142"/>
                      <a:pt x="70" y="2275"/>
                      <a:pt x="136" y="2401"/>
                    </a:cubicBezTo>
                    <a:cubicBezTo>
                      <a:pt x="178" y="2531"/>
                      <a:pt x="250" y="2643"/>
                      <a:pt x="352" y="2737"/>
                    </a:cubicBezTo>
                    <a:lnTo>
                      <a:pt x="564" y="2901"/>
                    </a:lnTo>
                    <a:cubicBezTo>
                      <a:pt x="683" y="2976"/>
                      <a:pt x="813" y="3018"/>
                      <a:pt x="952" y="3024"/>
                    </a:cubicBezTo>
                    <a:cubicBezTo>
                      <a:pt x="998" y="3037"/>
                      <a:pt x="1045" y="3043"/>
                      <a:pt x="1091" y="3043"/>
                    </a:cubicBezTo>
                    <a:cubicBezTo>
                      <a:pt x="1137" y="3043"/>
                      <a:pt x="1184" y="3037"/>
                      <a:pt x="1230" y="3024"/>
                    </a:cubicBezTo>
                    <a:cubicBezTo>
                      <a:pt x="1369" y="3018"/>
                      <a:pt x="1499" y="2976"/>
                      <a:pt x="1618" y="2901"/>
                    </a:cubicBezTo>
                    <a:cubicBezTo>
                      <a:pt x="1834" y="2761"/>
                      <a:pt x="2054" y="2539"/>
                      <a:pt x="2099" y="2275"/>
                    </a:cubicBezTo>
                    <a:cubicBezTo>
                      <a:pt x="2134" y="2070"/>
                      <a:pt x="2165" y="1858"/>
                      <a:pt x="2169" y="1648"/>
                    </a:cubicBezTo>
                    <a:cubicBezTo>
                      <a:pt x="2169" y="1582"/>
                      <a:pt x="2168" y="1516"/>
                      <a:pt x="2162" y="1449"/>
                    </a:cubicBezTo>
                    <a:cubicBezTo>
                      <a:pt x="2160" y="1425"/>
                      <a:pt x="2158" y="1400"/>
                      <a:pt x="2156" y="1374"/>
                    </a:cubicBezTo>
                    <a:cubicBezTo>
                      <a:pt x="2154" y="1180"/>
                      <a:pt x="2106" y="1000"/>
                      <a:pt x="2009" y="832"/>
                    </a:cubicBezTo>
                    <a:cubicBezTo>
                      <a:pt x="1954" y="751"/>
                      <a:pt x="1893" y="672"/>
                      <a:pt x="1827" y="600"/>
                    </a:cubicBezTo>
                    <a:cubicBezTo>
                      <a:pt x="1644" y="399"/>
                      <a:pt x="1418" y="223"/>
                      <a:pt x="1181" y="90"/>
                    </a:cubicBezTo>
                    <a:cubicBezTo>
                      <a:pt x="1075" y="31"/>
                      <a:pt x="958" y="0"/>
                      <a:pt x="84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8" name="Google Shape;1868;p31"/>
              <p:cNvSpPr/>
              <p:nvPr/>
            </p:nvSpPr>
            <p:spPr>
              <a:xfrm>
                <a:off x="312900" y="2189250"/>
                <a:ext cx="39425" cy="57675"/>
              </a:xfrm>
              <a:custGeom>
                <a:avLst/>
                <a:gdLst/>
                <a:ahLst/>
                <a:cxnLst/>
                <a:rect l="l" t="t" r="r" b="b"/>
                <a:pathLst>
                  <a:path w="1577" h="2307" extrusionOk="0">
                    <a:moveTo>
                      <a:pt x="805" y="1"/>
                    </a:moveTo>
                    <a:cubicBezTo>
                      <a:pt x="798" y="1"/>
                      <a:pt x="791" y="1"/>
                      <a:pt x="783" y="1"/>
                    </a:cubicBezTo>
                    <a:cubicBezTo>
                      <a:pt x="665" y="6"/>
                      <a:pt x="551" y="37"/>
                      <a:pt x="446" y="93"/>
                    </a:cubicBezTo>
                    <a:cubicBezTo>
                      <a:pt x="368" y="134"/>
                      <a:pt x="306" y="192"/>
                      <a:pt x="260" y="265"/>
                    </a:cubicBezTo>
                    <a:cubicBezTo>
                      <a:pt x="200" y="328"/>
                      <a:pt x="161" y="404"/>
                      <a:pt x="140" y="492"/>
                    </a:cubicBezTo>
                    <a:lnTo>
                      <a:pt x="64" y="984"/>
                    </a:lnTo>
                    <a:cubicBezTo>
                      <a:pt x="58" y="1023"/>
                      <a:pt x="52" y="1062"/>
                      <a:pt x="46" y="1102"/>
                    </a:cubicBezTo>
                    <a:cubicBezTo>
                      <a:pt x="30" y="1200"/>
                      <a:pt x="3" y="1317"/>
                      <a:pt x="2" y="1410"/>
                    </a:cubicBezTo>
                    <a:cubicBezTo>
                      <a:pt x="1" y="1582"/>
                      <a:pt x="53" y="1737"/>
                      <a:pt x="145" y="1879"/>
                    </a:cubicBezTo>
                    <a:cubicBezTo>
                      <a:pt x="166" y="1911"/>
                      <a:pt x="186" y="1942"/>
                      <a:pt x="207" y="1975"/>
                    </a:cubicBezTo>
                    <a:cubicBezTo>
                      <a:pt x="336" y="2176"/>
                      <a:pt x="540" y="2306"/>
                      <a:pt x="783" y="2306"/>
                    </a:cubicBezTo>
                    <a:cubicBezTo>
                      <a:pt x="1027" y="2306"/>
                      <a:pt x="1230" y="2176"/>
                      <a:pt x="1360" y="1975"/>
                    </a:cubicBezTo>
                    <a:cubicBezTo>
                      <a:pt x="1472" y="1802"/>
                      <a:pt x="1577" y="1632"/>
                      <a:pt x="1565" y="1410"/>
                    </a:cubicBezTo>
                    <a:cubicBezTo>
                      <a:pt x="1557" y="1268"/>
                      <a:pt x="1524" y="1124"/>
                      <a:pt x="1504" y="984"/>
                    </a:cubicBezTo>
                    <a:lnTo>
                      <a:pt x="1427" y="492"/>
                    </a:lnTo>
                    <a:cubicBezTo>
                      <a:pt x="1405" y="438"/>
                      <a:pt x="1383" y="384"/>
                      <a:pt x="1360" y="332"/>
                    </a:cubicBezTo>
                    <a:cubicBezTo>
                      <a:pt x="1318" y="254"/>
                      <a:pt x="1261" y="192"/>
                      <a:pt x="1187" y="145"/>
                    </a:cubicBezTo>
                    <a:cubicBezTo>
                      <a:pt x="1146" y="104"/>
                      <a:pt x="1097" y="74"/>
                      <a:pt x="1041" y="59"/>
                    </a:cubicBezTo>
                    <a:cubicBezTo>
                      <a:pt x="968" y="20"/>
                      <a:pt x="889" y="1"/>
                      <a:pt x="80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9" name="Google Shape;1869;p31"/>
              <p:cNvSpPr/>
              <p:nvPr/>
            </p:nvSpPr>
            <p:spPr>
              <a:xfrm>
                <a:off x="465500" y="1811375"/>
                <a:ext cx="81625" cy="172375"/>
              </a:xfrm>
              <a:custGeom>
                <a:avLst/>
                <a:gdLst/>
                <a:ahLst/>
                <a:cxnLst/>
                <a:rect l="l" t="t" r="r" b="b"/>
                <a:pathLst>
                  <a:path w="3265" h="6895" extrusionOk="0">
                    <a:moveTo>
                      <a:pt x="1115" y="1"/>
                    </a:moveTo>
                    <a:cubicBezTo>
                      <a:pt x="861" y="1"/>
                      <a:pt x="610" y="138"/>
                      <a:pt x="444" y="370"/>
                    </a:cubicBezTo>
                    <a:lnTo>
                      <a:pt x="443" y="370"/>
                    </a:lnTo>
                    <a:cubicBezTo>
                      <a:pt x="346" y="508"/>
                      <a:pt x="254" y="624"/>
                      <a:pt x="206" y="795"/>
                    </a:cubicBezTo>
                    <a:cubicBezTo>
                      <a:pt x="167" y="939"/>
                      <a:pt x="162" y="1099"/>
                      <a:pt x="147" y="1247"/>
                    </a:cubicBezTo>
                    <a:cubicBezTo>
                      <a:pt x="121" y="1477"/>
                      <a:pt x="101" y="1708"/>
                      <a:pt x="81" y="1939"/>
                    </a:cubicBezTo>
                    <a:cubicBezTo>
                      <a:pt x="40" y="2404"/>
                      <a:pt x="0" y="2856"/>
                      <a:pt x="40" y="3321"/>
                    </a:cubicBezTo>
                    <a:cubicBezTo>
                      <a:pt x="79" y="3780"/>
                      <a:pt x="126" y="4239"/>
                      <a:pt x="179" y="4696"/>
                    </a:cubicBezTo>
                    <a:cubicBezTo>
                      <a:pt x="228" y="5112"/>
                      <a:pt x="231" y="5561"/>
                      <a:pt x="442" y="5931"/>
                    </a:cubicBezTo>
                    <a:cubicBezTo>
                      <a:pt x="590" y="6191"/>
                      <a:pt x="814" y="6379"/>
                      <a:pt x="1035" y="6572"/>
                    </a:cubicBezTo>
                    <a:cubicBezTo>
                      <a:pt x="1272" y="6779"/>
                      <a:pt x="1525" y="6894"/>
                      <a:pt x="1824" y="6894"/>
                    </a:cubicBezTo>
                    <a:cubicBezTo>
                      <a:pt x="1877" y="6894"/>
                      <a:pt x="1931" y="6891"/>
                      <a:pt x="1986" y="6884"/>
                    </a:cubicBezTo>
                    <a:cubicBezTo>
                      <a:pt x="2312" y="6840"/>
                      <a:pt x="2663" y="6655"/>
                      <a:pt x="2813" y="6343"/>
                    </a:cubicBezTo>
                    <a:cubicBezTo>
                      <a:pt x="2933" y="6094"/>
                      <a:pt x="3072" y="5845"/>
                      <a:pt x="3145" y="5578"/>
                    </a:cubicBezTo>
                    <a:cubicBezTo>
                      <a:pt x="3265" y="5143"/>
                      <a:pt x="3127" y="4730"/>
                      <a:pt x="3024" y="4311"/>
                    </a:cubicBezTo>
                    <a:cubicBezTo>
                      <a:pt x="2913" y="3862"/>
                      <a:pt x="2809" y="3411"/>
                      <a:pt x="2713" y="2960"/>
                    </a:cubicBezTo>
                    <a:cubicBezTo>
                      <a:pt x="2616" y="2505"/>
                      <a:pt x="2460" y="2078"/>
                      <a:pt x="2314" y="1637"/>
                    </a:cubicBezTo>
                    <a:cubicBezTo>
                      <a:pt x="2242" y="1419"/>
                      <a:pt x="2174" y="1200"/>
                      <a:pt x="2102" y="982"/>
                    </a:cubicBezTo>
                    <a:cubicBezTo>
                      <a:pt x="2057" y="844"/>
                      <a:pt x="2016" y="694"/>
                      <a:pt x="1944" y="569"/>
                    </a:cubicBezTo>
                    <a:cubicBezTo>
                      <a:pt x="1862" y="429"/>
                      <a:pt x="1743" y="327"/>
                      <a:pt x="1629" y="217"/>
                    </a:cubicBezTo>
                    <a:cubicBezTo>
                      <a:pt x="1475" y="68"/>
                      <a:pt x="1294" y="1"/>
                      <a:pt x="11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0" name="Google Shape;1870;p31"/>
              <p:cNvSpPr/>
              <p:nvPr/>
            </p:nvSpPr>
            <p:spPr>
              <a:xfrm>
                <a:off x="484125" y="2025050"/>
                <a:ext cx="40000" cy="56925"/>
              </a:xfrm>
              <a:custGeom>
                <a:avLst/>
                <a:gdLst/>
                <a:ahLst/>
                <a:cxnLst/>
                <a:rect l="l" t="t" r="r" b="b"/>
                <a:pathLst>
                  <a:path w="1600" h="2277" extrusionOk="0">
                    <a:moveTo>
                      <a:pt x="684" y="0"/>
                    </a:moveTo>
                    <a:cubicBezTo>
                      <a:pt x="630" y="0"/>
                      <a:pt x="575" y="9"/>
                      <a:pt x="520" y="26"/>
                    </a:cubicBezTo>
                    <a:cubicBezTo>
                      <a:pt x="351" y="80"/>
                      <a:pt x="189" y="185"/>
                      <a:pt x="104" y="346"/>
                    </a:cubicBezTo>
                    <a:cubicBezTo>
                      <a:pt x="80" y="401"/>
                      <a:pt x="57" y="457"/>
                      <a:pt x="34" y="512"/>
                    </a:cubicBezTo>
                    <a:cubicBezTo>
                      <a:pt x="1" y="636"/>
                      <a:pt x="1" y="759"/>
                      <a:pt x="34" y="883"/>
                    </a:cubicBezTo>
                    <a:cubicBezTo>
                      <a:pt x="68" y="1049"/>
                      <a:pt x="102" y="1217"/>
                      <a:pt x="137" y="1383"/>
                    </a:cubicBezTo>
                    <a:cubicBezTo>
                      <a:pt x="165" y="1518"/>
                      <a:pt x="187" y="1659"/>
                      <a:pt x="272" y="1773"/>
                    </a:cubicBezTo>
                    <a:cubicBezTo>
                      <a:pt x="322" y="1841"/>
                      <a:pt x="372" y="1908"/>
                      <a:pt x="422" y="1975"/>
                    </a:cubicBezTo>
                    <a:cubicBezTo>
                      <a:pt x="484" y="2059"/>
                      <a:pt x="548" y="2140"/>
                      <a:pt x="641" y="2193"/>
                    </a:cubicBezTo>
                    <a:cubicBezTo>
                      <a:pt x="688" y="2214"/>
                      <a:pt x="737" y="2234"/>
                      <a:pt x="786" y="2254"/>
                    </a:cubicBezTo>
                    <a:cubicBezTo>
                      <a:pt x="833" y="2269"/>
                      <a:pt x="880" y="2277"/>
                      <a:pt x="928" y="2277"/>
                    </a:cubicBezTo>
                    <a:cubicBezTo>
                      <a:pt x="962" y="2277"/>
                      <a:pt x="995" y="2273"/>
                      <a:pt x="1029" y="2265"/>
                    </a:cubicBezTo>
                    <a:cubicBezTo>
                      <a:pt x="1084" y="2265"/>
                      <a:pt x="1135" y="2252"/>
                      <a:pt x="1183" y="2224"/>
                    </a:cubicBezTo>
                    <a:cubicBezTo>
                      <a:pt x="1234" y="2209"/>
                      <a:pt x="1279" y="2184"/>
                      <a:pt x="1317" y="2146"/>
                    </a:cubicBezTo>
                    <a:cubicBezTo>
                      <a:pt x="1412" y="2073"/>
                      <a:pt x="1517" y="1953"/>
                      <a:pt x="1536" y="1830"/>
                    </a:cubicBezTo>
                    <a:cubicBezTo>
                      <a:pt x="1548" y="1751"/>
                      <a:pt x="1559" y="1673"/>
                      <a:pt x="1571" y="1595"/>
                    </a:cubicBezTo>
                    <a:cubicBezTo>
                      <a:pt x="1582" y="1521"/>
                      <a:pt x="1599" y="1445"/>
                      <a:pt x="1599" y="1369"/>
                    </a:cubicBezTo>
                    <a:cubicBezTo>
                      <a:pt x="1598" y="1275"/>
                      <a:pt x="1585" y="1215"/>
                      <a:pt x="1563" y="1139"/>
                    </a:cubicBezTo>
                    <a:lnTo>
                      <a:pt x="1523" y="1010"/>
                    </a:lnTo>
                    <a:cubicBezTo>
                      <a:pt x="1475" y="844"/>
                      <a:pt x="1426" y="678"/>
                      <a:pt x="1377" y="512"/>
                    </a:cubicBezTo>
                    <a:cubicBezTo>
                      <a:pt x="1327" y="343"/>
                      <a:pt x="1211" y="186"/>
                      <a:pt x="1057" y="96"/>
                    </a:cubicBezTo>
                    <a:cubicBezTo>
                      <a:pt x="978" y="45"/>
                      <a:pt x="891" y="18"/>
                      <a:pt x="798" y="13"/>
                    </a:cubicBezTo>
                    <a:cubicBezTo>
                      <a:pt x="760" y="4"/>
                      <a:pt x="722" y="0"/>
                      <a:pt x="68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1" name="Google Shape;1871;p31"/>
              <p:cNvSpPr/>
              <p:nvPr/>
            </p:nvSpPr>
            <p:spPr>
              <a:xfrm>
                <a:off x="394575" y="1926825"/>
                <a:ext cx="39250" cy="48050"/>
              </a:xfrm>
              <a:custGeom>
                <a:avLst/>
                <a:gdLst/>
                <a:ahLst/>
                <a:cxnLst/>
                <a:rect l="l" t="t" r="r" b="b"/>
                <a:pathLst>
                  <a:path w="1570" h="1922" extrusionOk="0">
                    <a:moveTo>
                      <a:pt x="611" y="1"/>
                    </a:moveTo>
                    <a:cubicBezTo>
                      <a:pt x="565" y="1"/>
                      <a:pt x="519" y="7"/>
                      <a:pt x="472" y="19"/>
                    </a:cubicBezTo>
                    <a:cubicBezTo>
                      <a:pt x="301" y="67"/>
                      <a:pt x="150" y="208"/>
                      <a:pt x="107" y="384"/>
                    </a:cubicBezTo>
                    <a:cubicBezTo>
                      <a:pt x="84" y="483"/>
                      <a:pt x="59" y="582"/>
                      <a:pt x="36" y="682"/>
                    </a:cubicBezTo>
                    <a:cubicBezTo>
                      <a:pt x="1" y="833"/>
                      <a:pt x="6" y="862"/>
                      <a:pt x="23" y="990"/>
                    </a:cubicBezTo>
                    <a:cubicBezTo>
                      <a:pt x="30" y="1050"/>
                      <a:pt x="33" y="1079"/>
                      <a:pt x="50" y="1128"/>
                    </a:cubicBezTo>
                    <a:cubicBezTo>
                      <a:pt x="58" y="1155"/>
                      <a:pt x="68" y="1183"/>
                      <a:pt x="77" y="1209"/>
                    </a:cubicBezTo>
                    <a:cubicBezTo>
                      <a:pt x="96" y="1269"/>
                      <a:pt x="117" y="1328"/>
                      <a:pt x="136" y="1388"/>
                    </a:cubicBezTo>
                    <a:cubicBezTo>
                      <a:pt x="158" y="1482"/>
                      <a:pt x="202" y="1565"/>
                      <a:pt x="266" y="1634"/>
                    </a:cubicBezTo>
                    <a:cubicBezTo>
                      <a:pt x="317" y="1714"/>
                      <a:pt x="385" y="1776"/>
                      <a:pt x="470" y="1821"/>
                    </a:cubicBezTo>
                    <a:cubicBezTo>
                      <a:pt x="553" y="1875"/>
                      <a:pt x="643" y="1903"/>
                      <a:pt x="740" y="1908"/>
                    </a:cubicBezTo>
                    <a:cubicBezTo>
                      <a:pt x="779" y="1917"/>
                      <a:pt x="819" y="1921"/>
                      <a:pt x="859" y="1921"/>
                    </a:cubicBezTo>
                    <a:cubicBezTo>
                      <a:pt x="916" y="1921"/>
                      <a:pt x="972" y="1912"/>
                      <a:pt x="1029" y="1894"/>
                    </a:cubicBezTo>
                    <a:cubicBezTo>
                      <a:pt x="1086" y="1870"/>
                      <a:pt x="1145" y="1846"/>
                      <a:pt x="1202" y="1821"/>
                    </a:cubicBezTo>
                    <a:cubicBezTo>
                      <a:pt x="1311" y="1756"/>
                      <a:pt x="1398" y="1670"/>
                      <a:pt x="1462" y="1561"/>
                    </a:cubicBezTo>
                    <a:cubicBezTo>
                      <a:pt x="1487" y="1504"/>
                      <a:pt x="1511" y="1445"/>
                      <a:pt x="1536" y="1388"/>
                    </a:cubicBezTo>
                    <a:cubicBezTo>
                      <a:pt x="1570" y="1260"/>
                      <a:pt x="1570" y="1130"/>
                      <a:pt x="1536" y="1002"/>
                    </a:cubicBezTo>
                    <a:cubicBezTo>
                      <a:pt x="1516" y="942"/>
                      <a:pt x="1496" y="884"/>
                      <a:pt x="1476" y="824"/>
                    </a:cubicBezTo>
                    <a:cubicBezTo>
                      <a:pt x="1421" y="660"/>
                      <a:pt x="1372" y="482"/>
                      <a:pt x="1236" y="365"/>
                    </a:cubicBezTo>
                    <a:cubicBezTo>
                      <a:pt x="1152" y="293"/>
                      <a:pt x="1065" y="224"/>
                      <a:pt x="981" y="153"/>
                    </a:cubicBezTo>
                    <a:cubicBezTo>
                      <a:pt x="915" y="89"/>
                      <a:pt x="838" y="44"/>
                      <a:pt x="750" y="19"/>
                    </a:cubicBezTo>
                    <a:cubicBezTo>
                      <a:pt x="704" y="7"/>
                      <a:pt x="658" y="1"/>
                      <a:pt x="61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2" name="Google Shape;1872;p31"/>
              <p:cNvSpPr/>
              <p:nvPr/>
            </p:nvSpPr>
            <p:spPr>
              <a:xfrm>
                <a:off x="435175" y="1607675"/>
                <a:ext cx="41825" cy="70225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2809" extrusionOk="0">
                    <a:moveTo>
                      <a:pt x="1298" y="1003"/>
                    </a:moveTo>
                    <a:cubicBezTo>
                      <a:pt x="1299" y="1004"/>
                      <a:pt x="1299" y="1004"/>
                      <a:pt x="1299" y="1004"/>
                    </a:cubicBezTo>
                    <a:lnTo>
                      <a:pt x="1299" y="1004"/>
                    </a:lnTo>
                    <a:cubicBezTo>
                      <a:pt x="1299" y="1004"/>
                      <a:pt x="1299" y="1004"/>
                      <a:pt x="1298" y="1003"/>
                    </a:cubicBezTo>
                    <a:close/>
                    <a:moveTo>
                      <a:pt x="763" y="1"/>
                    </a:moveTo>
                    <a:cubicBezTo>
                      <a:pt x="610" y="1"/>
                      <a:pt x="457" y="73"/>
                      <a:pt x="382" y="213"/>
                    </a:cubicBezTo>
                    <a:lnTo>
                      <a:pt x="380" y="213"/>
                    </a:lnTo>
                    <a:cubicBezTo>
                      <a:pt x="214" y="517"/>
                      <a:pt x="96" y="851"/>
                      <a:pt x="48" y="1194"/>
                    </a:cubicBezTo>
                    <a:cubicBezTo>
                      <a:pt x="30" y="1322"/>
                      <a:pt x="8" y="1453"/>
                      <a:pt x="4" y="1582"/>
                    </a:cubicBezTo>
                    <a:cubicBezTo>
                      <a:pt x="1" y="1713"/>
                      <a:pt x="34" y="1858"/>
                      <a:pt x="64" y="1987"/>
                    </a:cubicBezTo>
                    <a:cubicBezTo>
                      <a:pt x="96" y="2123"/>
                      <a:pt x="136" y="2266"/>
                      <a:pt x="207" y="2385"/>
                    </a:cubicBezTo>
                    <a:cubicBezTo>
                      <a:pt x="318" y="2573"/>
                      <a:pt x="487" y="2686"/>
                      <a:pt x="688" y="2759"/>
                    </a:cubicBezTo>
                    <a:cubicBezTo>
                      <a:pt x="715" y="2769"/>
                      <a:pt x="742" y="2777"/>
                      <a:pt x="770" y="2785"/>
                    </a:cubicBezTo>
                    <a:cubicBezTo>
                      <a:pt x="822" y="2800"/>
                      <a:pt x="881" y="2808"/>
                      <a:pt x="941" y="2808"/>
                    </a:cubicBezTo>
                    <a:cubicBezTo>
                      <a:pt x="1063" y="2808"/>
                      <a:pt x="1192" y="2777"/>
                      <a:pt x="1284" y="2718"/>
                    </a:cubicBezTo>
                    <a:cubicBezTo>
                      <a:pt x="1410" y="2636"/>
                      <a:pt x="1491" y="2535"/>
                      <a:pt x="1553" y="2407"/>
                    </a:cubicBezTo>
                    <a:lnTo>
                      <a:pt x="1553" y="2407"/>
                    </a:lnTo>
                    <a:cubicBezTo>
                      <a:pt x="1549" y="2415"/>
                      <a:pt x="1546" y="2423"/>
                      <a:pt x="1543" y="2431"/>
                    </a:cubicBezTo>
                    <a:cubicBezTo>
                      <a:pt x="1573" y="2360"/>
                      <a:pt x="1616" y="2279"/>
                      <a:pt x="1634" y="2213"/>
                    </a:cubicBezTo>
                    <a:cubicBezTo>
                      <a:pt x="1672" y="2079"/>
                      <a:pt x="1670" y="1907"/>
                      <a:pt x="1628" y="1771"/>
                    </a:cubicBezTo>
                    <a:cubicBezTo>
                      <a:pt x="1605" y="1694"/>
                      <a:pt x="1568" y="1620"/>
                      <a:pt x="1533" y="1546"/>
                    </a:cubicBezTo>
                    <a:lnTo>
                      <a:pt x="1533" y="1546"/>
                    </a:lnTo>
                    <a:cubicBezTo>
                      <a:pt x="1494" y="1440"/>
                      <a:pt x="1460" y="1331"/>
                      <a:pt x="1408" y="1230"/>
                    </a:cubicBezTo>
                    <a:cubicBezTo>
                      <a:pt x="1383" y="1182"/>
                      <a:pt x="1358" y="1133"/>
                      <a:pt x="1334" y="1083"/>
                    </a:cubicBezTo>
                    <a:lnTo>
                      <a:pt x="1334" y="1083"/>
                    </a:lnTo>
                    <a:cubicBezTo>
                      <a:pt x="1277" y="929"/>
                      <a:pt x="1233" y="771"/>
                      <a:pt x="1205" y="609"/>
                    </a:cubicBezTo>
                    <a:lnTo>
                      <a:pt x="1205" y="609"/>
                    </a:lnTo>
                    <a:cubicBezTo>
                      <a:pt x="1199" y="550"/>
                      <a:pt x="1195" y="492"/>
                      <a:pt x="1192" y="433"/>
                    </a:cubicBezTo>
                    <a:cubicBezTo>
                      <a:pt x="1185" y="248"/>
                      <a:pt x="1063" y="56"/>
                      <a:pt x="872" y="13"/>
                    </a:cubicBezTo>
                    <a:cubicBezTo>
                      <a:pt x="837" y="5"/>
                      <a:pt x="800" y="1"/>
                      <a:pt x="76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3" name="Google Shape;1873;p31"/>
              <p:cNvSpPr/>
              <p:nvPr/>
            </p:nvSpPr>
            <p:spPr>
              <a:xfrm>
                <a:off x="174800" y="2332125"/>
                <a:ext cx="72650" cy="113250"/>
              </a:xfrm>
              <a:custGeom>
                <a:avLst/>
                <a:gdLst/>
                <a:ahLst/>
                <a:cxnLst/>
                <a:rect l="l" t="t" r="r" b="b"/>
                <a:pathLst>
                  <a:path w="2906" h="4530" extrusionOk="0">
                    <a:moveTo>
                      <a:pt x="1235" y="0"/>
                    </a:moveTo>
                    <a:cubicBezTo>
                      <a:pt x="1018" y="0"/>
                      <a:pt x="804" y="67"/>
                      <a:pt x="624" y="199"/>
                    </a:cubicBezTo>
                    <a:lnTo>
                      <a:pt x="624" y="199"/>
                    </a:lnTo>
                    <a:cubicBezTo>
                      <a:pt x="243" y="403"/>
                      <a:pt x="22" y="852"/>
                      <a:pt x="17" y="1272"/>
                    </a:cubicBezTo>
                    <a:lnTo>
                      <a:pt x="3" y="2561"/>
                    </a:lnTo>
                    <a:cubicBezTo>
                      <a:pt x="0" y="2785"/>
                      <a:pt x="42" y="2992"/>
                      <a:pt x="109" y="3201"/>
                    </a:cubicBezTo>
                    <a:cubicBezTo>
                      <a:pt x="142" y="3303"/>
                      <a:pt x="177" y="3393"/>
                      <a:pt x="220" y="3493"/>
                    </a:cubicBezTo>
                    <a:cubicBezTo>
                      <a:pt x="324" y="3738"/>
                      <a:pt x="469" y="3918"/>
                      <a:pt x="677" y="4078"/>
                    </a:cubicBezTo>
                    <a:cubicBezTo>
                      <a:pt x="825" y="4194"/>
                      <a:pt x="982" y="4300"/>
                      <a:pt x="1137" y="4407"/>
                    </a:cubicBezTo>
                    <a:cubicBezTo>
                      <a:pt x="1256" y="4490"/>
                      <a:pt x="1414" y="4529"/>
                      <a:pt x="1576" y="4529"/>
                    </a:cubicBezTo>
                    <a:cubicBezTo>
                      <a:pt x="1820" y="4529"/>
                      <a:pt x="2073" y="4439"/>
                      <a:pt x="2216" y="4268"/>
                    </a:cubicBezTo>
                    <a:cubicBezTo>
                      <a:pt x="2299" y="4169"/>
                      <a:pt x="2383" y="4072"/>
                      <a:pt x="2465" y="3972"/>
                    </a:cubicBezTo>
                    <a:cubicBezTo>
                      <a:pt x="2640" y="3762"/>
                      <a:pt x="2757" y="3585"/>
                      <a:pt x="2840" y="3326"/>
                    </a:cubicBezTo>
                    <a:cubicBezTo>
                      <a:pt x="2888" y="3180"/>
                      <a:pt x="2888" y="3007"/>
                      <a:pt x="2895" y="2850"/>
                    </a:cubicBezTo>
                    <a:cubicBezTo>
                      <a:pt x="2906" y="2622"/>
                      <a:pt x="2894" y="2403"/>
                      <a:pt x="2829" y="2178"/>
                    </a:cubicBezTo>
                    <a:cubicBezTo>
                      <a:pt x="2712" y="1765"/>
                      <a:pt x="2593" y="1353"/>
                      <a:pt x="2475" y="940"/>
                    </a:cubicBezTo>
                    <a:cubicBezTo>
                      <a:pt x="2360" y="537"/>
                      <a:pt x="2023" y="156"/>
                      <a:pt x="1602" y="66"/>
                    </a:cubicBezTo>
                    <a:cubicBezTo>
                      <a:pt x="1602" y="66"/>
                      <a:pt x="1602" y="66"/>
                      <a:pt x="1602" y="66"/>
                    </a:cubicBezTo>
                    <a:lnTo>
                      <a:pt x="1602" y="66"/>
                    </a:lnTo>
                    <a:cubicBezTo>
                      <a:pt x="1483" y="22"/>
                      <a:pt x="1359" y="0"/>
                      <a:pt x="123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4" name="Google Shape;1874;p31"/>
              <p:cNvSpPr/>
              <p:nvPr/>
            </p:nvSpPr>
            <p:spPr>
              <a:xfrm>
                <a:off x="222650" y="2150500"/>
                <a:ext cx="37975" cy="60425"/>
              </a:xfrm>
              <a:custGeom>
                <a:avLst/>
                <a:gdLst/>
                <a:ahLst/>
                <a:cxnLst/>
                <a:rect l="l" t="t" r="r" b="b"/>
                <a:pathLst>
                  <a:path w="1519" h="2417" extrusionOk="0">
                    <a:moveTo>
                      <a:pt x="760" y="1"/>
                    </a:moveTo>
                    <a:cubicBezTo>
                      <a:pt x="563" y="1"/>
                      <a:pt x="417" y="104"/>
                      <a:pt x="308" y="259"/>
                    </a:cubicBezTo>
                    <a:cubicBezTo>
                      <a:pt x="258" y="329"/>
                      <a:pt x="209" y="400"/>
                      <a:pt x="159" y="469"/>
                    </a:cubicBezTo>
                    <a:cubicBezTo>
                      <a:pt x="33" y="648"/>
                      <a:pt x="33" y="861"/>
                      <a:pt x="26" y="1069"/>
                    </a:cubicBezTo>
                    <a:cubicBezTo>
                      <a:pt x="22" y="1164"/>
                      <a:pt x="19" y="1259"/>
                      <a:pt x="15" y="1355"/>
                    </a:cubicBezTo>
                    <a:cubicBezTo>
                      <a:pt x="11" y="1456"/>
                      <a:pt x="0" y="1561"/>
                      <a:pt x="7" y="1663"/>
                    </a:cubicBezTo>
                    <a:cubicBezTo>
                      <a:pt x="19" y="1864"/>
                      <a:pt x="82" y="2050"/>
                      <a:pt x="228" y="2195"/>
                    </a:cubicBezTo>
                    <a:cubicBezTo>
                      <a:pt x="352" y="2320"/>
                      <a:pt x="555" y="2416"/>
                      <a:pt x="736" y="2416"/>
                    </a:cubicBezTo>
                    <a:cubicBezTo>
                      <a:pt x="744" y="2416"/>
                      <a:pt x="751" y="2416"/>
                      <a:pt x="759" y="2416"/>
                    </a:cubicBezTo>
                    <a:cubicBezTo>
                      <a:pt x="954" y="2407"/>
                      <a:pt x="1155" y="2342"/>
                      <a:pt x="1291" y="2195"/>
                    </a:cubicBezTo>
                    <a:cubicBezTo>
                      <a:pt x="1330" y="2144"/>
                      <a:pt x="1369" y="2093"/>
                      <a:pt x="1409" y="2043"/>
                    </a:cubicBezTo>
                    <a:cubicBezTo>
                      <a:pt x="1477" y="1926"/>
                      <a:pt x="1511" y="1799"/>
                      <a:pt x="1512" y="1663"/>
                    </a:cubicBezTo>
                    <a:cubicBezTo>
                      <a:pt x="1518" y="1566"/>
                      <a:pt x="1507" y="1464"/>
                      <a:pt x="1503" y="1366"/>
                    </a:cubicBezTo>
                    <a:cubicBezTo>
                      <a:pt x="1500" y="1267"/>
                      <a:pt x="1496" y="1168"/>
                      <a:pt x="1492" y="1069"/>
                    </a:cubicBezTo>
                    <a:cubicBezTo>
                      <a:pt x="1484" y="864"/>
                      <a:pt x="1484" y="659"/>
                      <a:pt x="1364" y="478"/>
                    </a:cubicBezTo>
                    <a:cubicBezTo>
                      <a:pt x="1315" y="403"/>
                      <a:pt x="1262" y="331"/>
                      <a:pt x="1210" y="259"/>
                    </a:cubicBezTo>
                    <a:cubicBezTo>
                      <a:pt x="1102" y="104"/>
                      <a:pt x="955" y="1"/>
                      <a:pt x="7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875" name="Google Shape;1875;p31"/>
          <p:cNvSpPr/>
          <p:nvPr/>
        </p:nvSpPr>
        <p:spPr>
          <a:xfrm rot="-191175">
            <a:off x="94865" y="3976499"/>
            <a:ext cx="9191029" cy="978646"/>
          </a:xfrm>
          <a:custGeom>
            <a:avLst/>
            <a:gdLst/>
            <a:ahLst/>
            <a:cxnLst/>
            <a:rect l="l" t="t" r="r" b="b"/>
            <a:pathLst>
              <a:path w="232207" h="39144" extrusionOk="0">
                <a:moveTo>
                  <a:pt x="74499" y="0"/>
                </a:moveTo>
                <a:cubicBezTo>
                  <a:pt x="72155" y="0"/>
                  <a:pt x="69674" y="1266"/>
                  <a:pt x="68053" y="3070"/>
                </a:cubicBezTo>
                <a:cubicBezTo>
                  <a:pt x="65635" y="5764"/>
                  <a:pt x="64510" y="9336"/>
                  <a:pt x="62901" y="12578"/>
                </a:cubicBezTo>
                <a:cubicBezTo>
                  <a:pt x="62353" y="11710"/>
                  <a:pt x="61186" y="11282"/>
                  <a:pt x="60015" y="11282"/>
                </a:cubicBezTo>
                <a:cubicBezTo>
                  <a:pt x="58714" y="11282"/>
                  <a:pt x="57407" y="11810"/>
                  <a:pt x="56936" y="12849"/>
                </a:cubicBezTo>
                <a:cubicBezTo>
                  <a:pt x="56209" y="10403"/>
                  <a:pt x="53973" y="8479"/>
                  <a:pt x="51446" y="8125"/>
                </a:cubicBezTo>
                <a:cubicBezTo>
                  <a:pt x="51159" y="8085"/>
                  <a:pt x="50870" y="8065"/>
                  <a:pt x="50580" y="8065"/>
                </a:cubicBezTo>
                <a:cubicBezTo>
                  <a:pt x="48327" y="8065"/>
                  <a:pt x="46085" y="9253"/>
                  <a:pt x="44871" y="11160"/>
                </a:cubicBezTo>
                <a:cubicBezTo>
                  <a:pt x="44512" y="9757"/>
                  <a:pt x="43048" y="8835"/>
                  <a:pt x="41627" y="8835"/>
                </a:cubicBezTo>
                <a:cubicBezTo>
                  <a:pt x="41062" y="8835"/>
                  <a:pt x="40504" y="8981"/>
                  <a:pt x="40025" y="9300"/>
                </a:cubicBezTo>
                <a:cubicBezTo>
                  <a:pt x="39601" y="9580"/>
                  <a:pt x="39237" y="9967"/>
                  <a:pt x="38759" y="10138"/>
                </a:cubicBezTo>
                <a:cubicBezTo>
                  <a:pt x="38560" y="10209"/>
                  <a:pt x="38370" y="10242"/>
                  <a:pt x="38189" y="10242"/>
                </a:cubicBezTo>
                <a:cubicBezTo>
                  <a:pt x="36703" y="10242"/>
                  <a:pt x="35746" y="8057"/>
                  <a:pt x="34841" y="6593"/>
                </a:cubicBezTo>
                <a:cubicBezTo>
                  <a:pt x="33528" y="4467"/>
                  <a:pt x="31074" y="3492"/>
                  <a:pt x="28541" y="3492"/>
                </a:cubicBezTo>
                <a:cubicBezTo>
                  <a:pt x="26953" y="3492"/>
                  <a:pt x="25333" y="3875"/>
                  <a:pt x="23943" y="4599"/>
                </a:cubicBezTo>
                <a:cubicBezTo>
                  <a:pt x="20338" y="6477"/>
                  <a:pt x="17913" y="9975"/>
                  <a:pt x="15599" y="13316"/>
                </a:cubicBezTo>
                <a:cubicBezTo>
                  <a:pt x="14890" y="14341"/>
                  <a:pt x="14050" y="15447"/>
                  <a:pt x="12823" y="15662"/>
                </a:cubicBezTo>
                <a:cubicBezTo>
                  <a:pt x="12666" y="15689"/>
                  <a:pt x="12509" y="15701"/>
                  <a:pt x="12351" y="15701"/>
                </a:cubicBezTo>
                <a:cubicBezTo>
                  <a:pt x="11657" y="15701"/>
                  <a:pt x="10959" y="15477"/>
                  <a:pt x="10258" y="15415"/>
                </a:cubicBezTo>
                <a:cubicBezTo>
                  <a:pt x="10138" y="15404"/>
                  <a:pt x="10017" y="15399"/>
                  <a:pt x="9897" y="15399"/>
                </a:cubicBezTo>
                <a:cubicBezTo>
                  <a:pt x="7926" y="15399"/>
                  <a:pt x="6010" y="16805"/>
                  <a:pt x="5468" y="18708"/>
                </a:cubicBezTo>
                <a:cubicBezTo>
                  <a:pt x="4903" y="17830"/>
                  <a:pt x="3804" y="17389"/>
                  <a:pt x="2708" y="17389"/>
                </a:cubicBezTo>
                <a:cubicBezTo>
                  <a:pt x="1634" y="17389"/>
                  <a:pt x="563" y="17813"/>
                  <a:pt x="0" y="18668"/>
                </a:cubicBezTo>
                <a:lnTo>
                  <a:pt x="0" y="30099"/>
                </a:lnTo>
                <a:lnTo>
                  <a:pt x="232206" y="39143"/>
                </a:lnTo>
                <a:lnTo>
                  <a:pt x="232206" y="19926"/>
                </a:lnTo>
                <a:cubicBezTo>
                  <a:pt x="231832" y="19313"/>
                  <a:pt x="231272" y="19026"/>
                  <a:pt x="230627" y="19026"/>
                </a:cubicBezTo>
                <a:cubicBezTo>
                  <a:pt x="230406" y="19026"/>
                  <a:pt x="230176" y="19060"/>
                  <a:pt x="229939" y="19125"/>
                </a:cubicBezTo>
                <a:cubicBezTo>
                  <a:pt x="229899" y="17583"/>
                  <a:pt x="228570" y="16179"/>
                  <a:pt x="227032" y="16057"/>
                </a:cubicBezTo>
                <a:cubicBezTo>
                  <a:pt x="226958" y="16051"/>
                  <a:pt x="226883" y="16048"/>
                  <a:pt x="226809" y="16048"/>
                </a:cubicBezTo>
                <a:cubicBezTo>
                  <a:pt x="225347" y="16048"/>
                  <a:pt x="223944" y="17181"/>
                  <a:pt x="223673" y="18625"/>
                </a:cubicBezTo>
                <a:cubicBezTo>
                  <a:pt x="222144" y="14783"/>
                  <a:pt x="218595" y="11229"/>
                  <a:pt x="214618" y="11229"/>
                </a:cubicBezTo>
                <a:cubicBezTo>
                  <a:pt x="214179" y="11229"/>
                  <a:pt x="213735" y="11272"/>
                  <a:pt x="213288" y="11363"/>
                </a:cubicBezTo>
                <a:cubicBezTo>
                  <a:pt x="209211" y="12191"/>
                  <a:pt x="206898" y="16405"/>
                  <a:pt x="205130" y="20172"/>
                </a:cubicBezTo>
                <a:cubicBezTo>
                  <a:pt x="203596" y="18427"/>
                  <a:pt x="201328" y="17629"/>
                  <a:pt x="198997" y="17629"/>
                </a:cubicBezTo>
                <a:cubicBezTo>
                  <a:pt x="197050" y="17629"/>
                  <a:pt x="195059" y="18185"/>
                  <a:pt x="193413" y="19213"/>
                </a:cubicBezTo>
                <a:cubicBezTo>
                  <a:pt x="189797" y="21472"/>
                  <a:pt x="186736" y="26296"/>
                  <a:pt x="185293" y="30308"/>
                </a:cubicBezTo>
                <a:cubicBezTo>
                  <a:pt x="184930" y="27784"/>
                  <a:pt x="182373" y="25923"/>
                  <a:pt x="179824" y="25923"/>
                </a:cubicBezTo>
                <a:cubicBezTo>
                  <a:pt x="179795" y="25923"/>
                  <a:pt x="179765" y="25923"/>
                  <a:pt x="179735" y="25923"/>
                </a:cubicBezTo>
                <a:cubicBezTo>
                  <a:pt x="177157" y="25966"/>
                  <a:pt x="174786" y="27644"/>
                  <a:pt x="173451" y="29850"/>
                </a:cubicBezTo>
                <a:cubicBezTo>
                  <a:pt x="173256" y="28725"/>
                  <a:pt x="172091" y="28040"/>
                  <a:pt x="170977" y="28040"/>
                </a:cubicBezTo>
                <a:cubicBezTo>
                  <a:pt x="170305" y="28040"/>
                  <a:pt x="169651" y="28289"/>
                  <a:pt x="169239" y="28840"/>
                </a:cubicBezTo>
                <a:cubicBezTo>
                  <a:pt x="168714" y="26446"/>
                  <a:pt x="168171" y="24005"/>
                  <a:pt x="166934" y="21888"/>
                </a:cubicBezTo>
                <a:cubicBezTo>
                  <a:pt x="165696" y="19771"/>
                  <a:pt x="163627" y="17992"/>
                  <a:pt x="161187" y="17741"/>
                </a:cubicBezTo>
                <a:cubicBezTo>
                  <a:pt x="160987" y="17720"/>
                  <a:pt x="160787" y="17710"/>
                  <a:pt x="160587" y="17710"/>
                </a:cubicBezTo>
                <a:cubicBezTo>
                  <a:pt x="158403" y="17710"/>
                  <a:pt x="156302" y="18910"/>
                  <a:pt x="154796" y="20523"/>
                </a:cubicBezTo>
                <a:cubicBezTo>
                  <a:pt x="153153" y="22284"/>
                  <a:pt x="152094" y="24499"/>
                  <a:pt x="151061" y="26674"/>
                </a:cubicBezTo>
                <a:cubicBezTo>
                  <a:pt x="150517" y="24284"/>
                  <a:pt x="148407" y="22331"/>
                  <a:pt x="145981" y="21974"/>
                </a:cubicBezTo>
                <a:cubicBezTo>
                  <a:pt x="145706" y="21933"/>
                  <a:pt x="145429" y="21913"/>
                  <a:pt x="145152" y="21913"/>
                </a:cubicBezTo>
                <a:cubicBezTo>
                  <a:pt x="142988" y="21913"/>
                  <a:pt x="140834" y="23119"/>
                  <a:pt x="139762" y="25009"/>
                </a:cubicBezTo>
                <a:cubicBezTo>
                  <a:pt x="139823" y="23055"/>
                  <a:pt x="138294" y="21180"/>
                  <a:pt x="136370" y="20830"/>
                </a:cubicBezTo>
                <a:cubicBezTo>
                  <a:pt x="136035" y="20769"/>
                  <a:pt x="135723" y="20741"/>
                  <a:pt x="135433" y="20741"/>
                </a:cubicBezTo>
                <a:cubicBezTo>
                  <a:pt x="132122" y="20741"/>
                  <a:pt x="131638" y="24388"/>
                  <a:pt x="131306" y="24388"/>
                </a:cubicBezTo>
                <a:cubicBezTo>
                  <a:pt x="131301" y="24388"/>
                  <a:pt x="131296" y="24387"/>
                  <a:pt x="131291" y="24385"/>
                </a:cubicBezTo>
                <a:cubicBezTo>
                  <a:pt x="130930" y="24261"/>
                  <a:pt x="130825" y="23809"/>
                  <a:pt x="130777" y="23429"/>
                </a:cubicBezTo>
                <a:cubicBezTo>
                  <a:pt x="130584" y="21910"/>
                  <a:pt x="130366" y="20295"/>
                  <a:pt x="129378" y="19124"/>
                </a:cubicBezTo>
                <a:cubicBezTo>
                  <a:pt x="128805" y="18444"/>
                  <a:pt x="127874" y="18025"/>
                  <a:pt x="127004" y="18025"/>
                </a:cubicBezTo>
                <a:cubicBezTo>
                  <a:pt x="126377" y="18025"/>
                  <a:pt x="125781" y="18244"/>
                  <a:pt x="125376" y="18742"/>
                </a:cubicBezTo>
                <a:cubicBezTo>
                  <a:pt x="124468" y="15265"/>
                  <a:pt x="122232" y="11386"/>
                  <a:pt x="118639" y="11338"/>
                </a:cubicBezTo>
                <a:cubicBezTo>
                  <a:pt x="118617" y="11338"/>
                  <a:pt x="118595" y="11338"/>
                  <a:pt x="118572" y="11338"/>
                </a:cubicBezTo>
                <a:cubicBezTo>
                  <a:pt x="115055" y="11338"/>
                  <a:pt x="112777" y="14986"/>
                  <a:pt x="111224" y="18160"/>
                </a:cubicBezTo>
                <a:cubicBezTo>
                  <a:pt x="110373" y="18094"/>
                  <a:pt x="110217" y="16949"/>
                  <a:pt x="110021" y="16117"/>
                </a:cubicBezTo>
                <a:cubicBezTo>
                  <a:pt x="109679" y="14672"/>
                  <a:pt x="108426" y="13484"/>
                  <a:pt x="106965" y="13219"/>
                </a:cubicBezTo>
                <a:cubicBezTo>
                  <a:pt x="106720" y="13175"/>
                  <a:pt x="106447" y="13153"/>
                  <a:pt x="106157" y="13153"/>
                </a:cubicBezTo>
                <a:cubicBezTo>
                  <a:pt x="104716" y="13153"/>
                  <a:pt x="102876" y="13694"/>
                  <a:pt x="102187" y="14722"/>
                </a:cubicBezTo>
                <a:cubicBezTo>
                  <a:pt x="102810" y="12316"/>
                  <a:pt x="101789" y="9573"/>
                  <a:pt x="99745" y="8160"/>
                </a:cubicBezTo>
                <a:cubicBezTo>
                  <a:pt x="98732" y="7459"/>
                  <a:pt x="97501" y="7109"/>
                  <a:pt x="96270" y="7109"/>
                </a:cubicBezTo>
                <a:cubicBezTo>
                  <a:pt x="95019" y="7109"/>
                  <a:pt x="93768" y="7470"/>
                  <a:pt x="92745" y="8192"/>
                </a:cubicBezTo>
                <a:cubicBezTo>
                  <a:pt x="91510" y="7521"/>
                  <a:pt x="91093" y="5960"/>
                  <a:pt x="90120" y="4947"/>
                </a:cubicBezTo>
                <a:cubicBezTo>
                  <a:pt x="89544" y="4348"/>
                  <a:pt x="88553" y="4084"/>
                  <a:pt x="87452" y="4084"/>
                </a:cubicBezTo>
                <a:cubicBezTo>
                  <a:pt x="85229" y="4084"/>
                  <a:pt x="82557" y="5160"/>
                  <a:pt x="81950" y="6725"/>
                </a:cubicBezTo>
                <a:cubicBezTo>
                  <a:pt x="80430" y="4891"/>
                  <a:pt x="79669" y="2399"/>
                  <a:pt x="77737" y="1005"/>
                </a:cubicBezTo>
                <a:cubicBezTo>
                  <a:pt x="76770" y="306"/>
                  <a:pt x="75651" y="0"/>
                  <a:pt x="7449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6" name="Google Shape;1876;p31"/>
          <p:cNvSpPr/>
          <p:nvPr/>
        </p:nvSpPr>
        <p:spPr>
          <a:xfrm flipH="1">
            <a:off x="94999" y="4493016"/>
            <a:ext cx="9190753" cy="1376735"/>
          </a:xfrm>
          <a:custGeom>
            <a:avLst/>
            <a:gdLst/>
            <a:ahLst/>
            <a:cxnLst/>
            <a:rect l="l" t="t" r="r" b="b"/>
            <a:pathLst>
              <a:path w="232207" h="65841" extrusionOk="0">
                <a:moveTo>
                  <a:pt x="74360" y="0"/>
                </a:moveTo>
                <a:lnTo>
                  <a:pt x="0" y="7754"/>
                </a:lnTo>
                <a:lnTo>
                  <a:pt x="0" y="65840"/>
                </a:lnTo>
                <a:lnTo>
                  <a:pt x="232206" y="65840"/>
                </a:lnTo>
                <a:lnTo>
                  <a:pt x="232206" y="16962"/>
                </a:lnTo>
                <a:lnTo>
                  <a:pt x="156743" y="19385"/>
                </a:lnTo>
                <a:lnTo>
                  <a:pt x="7436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7" name="Google Shape;1877;p31"/>
          <p:cNvSpPr/>
          <p:nvPr/>
        </p:nvSpPr>
        <p:spPr>
          <a:xfrm flipH="1">
            <a:off x="51374" y="4473025"/>
            <a:ext cx="9190753" cy="504803"/>
          </a:xfrm>
          <a:custGeom>
            <a:avLst/>
            <a:gdLst/>
            <a:ahLst/>
            <a:cxnLst/>
            <a:rect l="l" t="t" r="r" b="b"/>
            <a:pathLst>
              <a:path w="232207" h="23611" extrusionOk="0">
                <a:moveTo>
                  <a:pt x="74360" y="0"/>
                </a:moveTo>
                <a:lnTo>
                  <a:pt x="0" y="7754"/>
                </a:lnTo>
                <a:lnTo>
                  <a:pt x="0" y="13690"/>
                </a:lnTo>
                <a:lnTo>
                  <a:pt x="40681" y="8239"/>
                </a:lnTo>
                <a:lnTo>
                  <a:pt x="57036" y="11805"/>
                </a:lnTo>
                <a:lnTo>
                  <a:pt x="73027" y="9693"/>
                </a:lnTo>
                <a:lnTo>
                  <a:pt x="104647" y="19506"/>
                </a:lnTo>
                <a:lnTo>
                  <a:pt x="94835" y="14418"/>
                </a:lnTo>
                <a:lnTo>
                  <a:pt x="157470" y="20839"/>
                </a:lnTo>
                <a:lnTo>
                  <a:pt x="217184" y="20960"/>
                </a:lnTo>
                <a:lnTo>
                  <a:pt x="232206" y="23610"/>
                </a:lnTo>
                <a:lnTo>
                  <a:pt x="232206" y="16962"/>
                </a:lnTo>
                <a:lnTo>
                  <a:pt x="156743" y="19385"/>
                </a:lnTo>
                <a:lnTo>
                  <a:pt x="7436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8" name="Google Shape;1878;p31"/>
          <p:cNvSpPr/>
          <p:nvPr/>
        </p:nvSpPr>
        <p:spPr>
          <a:xfrm flipH="1">
            <a:off x="6377408" y="4741375"/>
            <a:ext cx="143319" cy="82175"/>
          </a:xfrm>
          <a:custGeom>
            <a:avLst/>
            <a:gdLst/>
            <a:ahLst/>
            <a:cxnLst/>
            <a:rect l="l" t="t" r="r" b="b"/>
            <a:pathLst>
              <a:path w="3621" h="3287" extrusionOk="0">
                <a:moveTo>
                  <a:pt x="361" y="1"/>
                </a:moveTo>
                <a:cubicBezTo>
                  <a:pt x="321" y="1"/>
                  <a:pt x="280" y="9"/>
                  <a:pt x="239" y="27"/>
                </a:cubicBezTo>
                <a:cubicBezTo>
                  <a:pt x="109" y="85"/>
                  <a:pt x="0" y="249"/>
                  <a:pt x="57" y="398"/>
                </a:cubicBezTo>
                <a:cubicBezTo>
                  <a:pt x="321" y="1073"/>
                  <a:pt x="687" y="1725"/>
                  <a:pt x="1220" y="2225"/>
                </a:cubicBezTo>
                <a:cubicBezTo>
                  <a:pt x="1488" y="2476"/>
                  <a:pt x="1781" y="2706"/>
                  <a:pt x="2090" y="2906"/>
                </a:cubicBezTo>
                <a:cubicBezTo>
                  <a:pt x="2237" y="3003"/>
                  <a:pt x="2389" y="3093"/>
                  <a:pt x="2546" y="3173"/>
                </a:cubicBezTo>
                <a:cubicBezTo>
                  <a:pt x="2673" y="3238"/>
                  <a:pt x="2796" y="3287"/>
                  <a:pt x="2927" y="3287"/>
                </a:cubicBezTo>
                <a:cubicBezTo>
                  <a:pt x="2984" y="3287"/>
                  <a:pt x="3042" y="3278"/>
                  <a:pt x="3102" y="3258"/>
                </a:cubicBezTo>
                <a:cubicBezTo>
                  <a:pt x="3168" y="3237"/>
                  <a:pt x="3233" y="3208"/>
                  <a:pt x="3298" y="3181"/>
                </a:cubicBezTo>
                <a:cubicBezTo>
                  <a:pt x="3529" y="3083"/>
                  <a:pt x="3620" y="2882"/>
                  <a:pt x="3515" y="2647"/>
                </a:cubicBezTo>
                <a:cubicBezTo>
                  <a:pt x="3509" y="2635"/>
                  <a:pt x="3500" y="2619"/>
                  <a:pt x="3492" y="2603"/>
                </a:cubicBezTo>
                <a:lnTo>
                  <a:pt x="3492" y="2603"/>
                </a:lnTo>
                <a:cubicBezTo>
                  <a:pt x="3492" y="2600"/>
                  <a:pt x="3489" y="2591"/>
                  <a:pt x="3481" y="2570"/>
                </a:cubicBezTo>
                <a:cubicBezTo>
                  <a:pt x="3406" y="2385"/>
                  <a:pt x="3311" y="2255"/>
                  <a:pt x="3128" y="2176"/>
                </a:cubicBezTo>
                <a:cubicBezTo>
                  <a:pt x="2980" y="2111"/>
                  <a:pt x="2834" y="2042"/>
                  <a:pt x="2692" y="1965"/>
                </a:cubicBezTo>
                <a:cubicBezTo>
                  <a:pt x="2551" y="1888"/>
                  <a:pt x="2411" y="1805"/>
                  <a:pt x="2277" y="1716"/>
                </a:cubicBezTo>
                <a:cubicBezTo>
                  <a:pt x="2210" y="1671"/>
                  <a:pt x="2144" y="1625"/>
                  <a:pt x="2079" y="1578"/>
                </a:cubicBezTo>
                <a:cubicBezTo>
                  <a:pt x="2049" y="1556"/>
                  <a:pt x="2021" y="1534"/>
                  <a:pt x="1991" y="1512"/>
                </a:cubicBezTo>
                <a:lnTo>
                  <a:pt x="1991" y="1512"/>
                </a:lnTo>
                <a:cubicBezTo>
                  <a:pt x="2018" y="1532"/>
                  <a:pt x="2028" y="1539"/>
                  <a:pt x="2028" y="1539"/>
                </a:cubicBezTo>
                <a:cubicBezTo>
                  <a:pt x="2029" y="1539"/>
                  <a:pt x="1966" y="1492"/>
                  <a:pt x="1958" y="1486"/>
                </a:cubicBezTo>
                <a:cubicBezTo>
                  <a:pt x="1471" y="1091"/>
                  <a:pt x="994" y="668"/>
                  <a:pt x="633" y="155"/>
                </a:cubicBezTo>
                <a:cubicBezTo>
                  <a:pt x="567" y="62"/>
                  <a:pt x="468" y="1"/>
                  <a:pt x="36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9" name="Google Shape;1879;p31"/>
          <p:cNvSpPr/>
          <p:nvPr/>
        </p:nvSpPr>
        <p:spPr>
          <a:xfrm flipH="1">
            <a:off x="6408274" y="4978100"/>
            <a:ext cx="81574" cy="62325"/>
          </a:xfrm>
          <a:custGeom>
            <a:avLst/>
            <a:gdLst/>
            <a:ahLst/>
            <a:cxnLst/>
            <a:rect l="l" t="t" r="r" b="b"/>
            <a:pathLst>
              <a:path w="2061" h="2493" extrusionOk="0">
                <a:moveTo>
                  <a:pt x="1384" y="1237"/>
                </a:moveTo>
                <a:cubicBezTo>
                  <a:pt x="1384" y="1237"/>
                  <a:pt x="1370" y="1256"/>
                  <a:pt x="1360" y="1269"/>
                </a:cubicBezTo>
                <a:lnTo>
                  <a:pt x="1360" y="1269"/>
                </a:lnTo>
                <a:cubicBezTo>
                  <a:pt x="1363" y="1265"/>
                  <a:pt x="1367" y="1260"/>
                  <a:pt x="1370" y="1255"/>
                </a:cubicBezTo>
                <a:cubicBezTo>
                  <a:pt x="1380" y="1242"/>
                  <a:pt x="1384" y="1237"/>
                  <a:pt x="1384" y="1237"/>
                </a:cubicBezTo>
                <a:close/>
                <a:moveTo>
                  <a:pt x="1594" y="1"/>
                </a:moveTo>
                <a:cubicBezTo>
                  <a:pt x="1527" y="1"/>
                  <a:pt x="1461" y="19"/>
                  <a:pt x="1405" y="61"/>
                </a:cubicBezTo>
                <a:lnTo>
                  <a:pt x="1407" y="62"/>
                </a:lnTo>
                <a:cubicBezTo>
                  <a:pt x="1066" y="318"/>
                  <a:pt x="774" y="606"/>
                  <a:pt x="515" y="945"/>
                </a:cubicBezTo>
                <a:cubicBezTo>
                  <a:pt x="407" y="1087"/>
                  <a:pt x="308" y="1235"/>
                  <a:pt x="220" y="1390"/>
                </a:cubicBezTo>
                <a:cubicBezTo>
                  <a:pt x="160" y="1494"/>
                  <a:pt x="95" y="1605"/>
                  <a:pt x="70" y="1722"/>
                </a:cubicBezTo>
                <a:cubicBezTo>
                  <a:pt x="50" y="1815"/>
                  <a:pt x="34" y="1910"/>
                  <a:pt x="21" y="2006"/>
                </a:cubicBezTo>
                <a:cubicBezTo>
                  <a:pt x="6" y="2108"/>
                  <a:pt x="0" y="2211"/>
                  <a:pt x="60" y="2303"/>
                </a:cubicBezTo>
                <a:cubicBezTo>
                  <a:pt x="106" y="2375"/>
                  <a:pt x="166" y="2428"/>
                  <a:pt x="246" y="2462"/>
                </a:cubicBezTo>
                <a:cubicBezTo>
                  <a:pt x="295" y="2483"/>
                  <a:pt x="345" y="2492"/>
                  <a:pt x="394" y="2492"/>
                </a:cubicBezTo>
                <a:cubicBezTo>
                  <a:pt x="527" y="2492"/>
                  <a:pt x="653" y="2423"/>
                  <a:pt x="729" y="2303"/>
                </a:cubicBezTo>
                <a:cubicBezTo>
                  <a:pt x="775" y="2230"/>
                  <a:pt x="823" y="2159"/>
                  <a:pt x="874" y="2090"/>
                </a:cubicBezTo>
                <a:cubicBezTo>
                  <a:pt x="927" y="2018"/>
                  <a:pt x="959" y="1941"/>
                  <a:pt x="998" y="1861"/>
                </a:cubicBezTo>
                <a:cubicBezTo>
                  <a:pt x="1075" y="1706"/>
                  <a:pt x="1162" y="1555"/>
                  <a:pt x="1259" y="1411"/>
                </a:cubicBezTo>
                <a:cubicBezTo>
                  <a:pt x="1282" y="1377"/>
                  <a:pt x="1306" y="1344"/>
                  <a:pt x="1330" y="1311"/>
                </a:cubicBezTo>
                <a:cubicBezTo>
                  <a:pt x="1339" y="1298"/>
                  <a:pt x="1348" y="1286"/>
                  <a:pt x="1357" y="1273"/>
                </a:cubicBezTo>
                <a:lnTo>
                  <a:pt x="1357" y="1273"/>
                </a:lnTo>
                <a:cubicBezTo>
                  <a:pt x="1413" y="1210"/>
                  <a:pt x="1463" y="1141"/>
                  <a:pt x="1520" y="1078"/>
                </a:cubicBezTo>
                <a:cubicBezTo>
                  <a:pt x="1640" y="946"/>
                  <a:pt x="1768" y="821"/>
                  <a:pt x="1905" y="706"/>
                </a:cubicBezTo>
                <a:cubicBezTo>
                  <a:pt x="2061" y="575"/>
                  <a:pt x="2052" y="317"/>
                  <a:pt x="1936" y="167"/>
                </a:cubicBezTo>
                <a:cubicBezTo>
                  <a:pt x="1861" y="70"/>
                  <a:pt x="1725" y="1"/>
                  <a:pt x="159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0" name="Google Shape;1880;p31"/>
          <p:cNvSpPr/>
          <p:nvPr/>
        </p:nvSpPr>
        <p:spPr>
          <a:xfrm flipH="1">
            <a:off x="6798549" y="4617250"/>
            <a:ext cx="213495" cy="69000"/>
          </a:xfrm>
          <a:custGeom>
            <a:avLst/>
            <a:gdLst/>
            <a:ahLst/>
            <a:cxnLst/>
            <a:rect l="l" t="t" r="r" b="b"/>
            <a:pathLst>
              <a:path w="5394" h="2760" extrusionOk="0">
                <a:moveTo>
                  <a:pt x="381" y="1"/>
                </a:moveTo>
                <a:cubicBezTo>
                  <a:pt x="154" y="1"/>
                  <a:pt x="1" y="316"/>
                  <a:pt x="244" y="442"/>
                </a:cubicBezTo>
                <a:cubicBezTo>
                  <a:pt x="1775" y="1229"/>
                  <a:pt x="3286" y="2082"/>
                  <a:pt x="4878" y="2737"/>
                </a:cubicBezTo>
                <a:cubicBezTo>
                  <a:pt x="4914" y="2752"/>
                  <a:pt x="4949" y="2759"/>
                  <a:pt x="4982" y="2759"/>
                </a:cubicBezTo>
                <a:cubicBezTo>
                  <a:pt x="5250" y="2759"/>
                  <a:pt x="5393" y="2313"/>
                  <a:pt x="5119" y="2163"/>
                </a:cubicBezTo>
                <a:cubicBezTo>
                  <a:pt x="3632" y="1345"/>
                  <a:pt x="2039" y="714"/>
                  <a:pt x="489" y="24"/>
                </a:cubicBezTo>
                <a:cubicBezTo>
                  <a:pt x="452" y="8"/>
                  <a:pt x="416" y="1"/>
                  <a:pt x="38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1" name="Google Shape;1881;p31"/>
          <p:cNvSpPr/>
          <p:nvPr/>
        </p:nvSpPr>
        <p:spPr>
          <a:xfrm flipH="1">
            <a:off x="6802663" y="4584650"/>
            <a:ext cx="85968" cy="40975"/>
          </a:xfrm>
          <a:custGeom>
            <a:avLst/>
            <a:gdLst/>
            <a:ahLst/>
            <a:cxnLst/>
            <a:rect l="l" t="t" r="r" b="b"/>
            <a:pathLst>
              <a:path w="2172" h="1639" extrusionOk="0">
                <a:moveTo>
                  <a:pt x="392" y="1"/>
                </a:moveTo>
                <a:cubicBezTo>
                  <a:pt x="272" y="1"/>
                  <a:pt x="149" y="62"/>
                  <a:pt x="93" y="168"/>
                </a:cubicBezTo>
                <a:cubicBezTo>
                  <a:pt x="0" y="344"/>
                  <a:pt x="61" y="520"/>
                  <a:pt x="214" y="631"/>
                </a:cubicBezTo>
                <a:lnTo>
                  <a:pt x="933" y="1156"/>
                </a:lnTo>
                <a:lnTo>
                  <a:pt x="1281" y="1410"/>
                </a:lnTo>
                <a:cubicBezTo>
                  <a:pt x="1365" y="1471"/>
                  <a:pt x="1437" y="1529"/>
                  <a:pt x="1537" y="1564"/>
                </a:cubicBezTo>
                <a:cubicBezTo>
                  <a:pt x="1606" y="1587"/>
                  <a:pt x="1675" y="1605"/>
                  <a:pt x="1745" y="1627"/>
                </a:cubicBezTo>
                <a:cubicBezTo>
                  <a:pt x="1770" y="1635"/>
                  <a:pt x="1797" y="1639"/>
                  <a:pt x="1824" y="1639"/>
                </a:cubicBezTo>
                <a:cubicBezTo>
                  <a:pt x="1934" y="1639"/>
                  <a:pt x="2049" y="1578"/>
                  <a:pt x="2100" y="1482"/>
                </a:cubicBezTo>
                <a:cubicBezTo>
                  <a:pt x="2171" y="1349"/>
                  <a:pt x="2142" y="1216"/>
                  <a:pt x="2051" y="1101"/>
                </a:cubicBezTo>
                <a:cubicBezTo>
                  <a:pt x="2004" y="1043"/>
                  <a:pt x="1961" y="979"/>
                  <a:pt x="1910" y="924"/>
                </a:cubicBezTo>
                <a:cubicBezTo>
                  <a:pt x="1844" y="853"/>
                  <a:pt x="1747" y="805"/>
                  <a:pt x="1666" y="752"/>
                </a:cubicBezTo>
                <a:cubicBezTo>
                  <a:pt x="1546" y="676"/>
                  <a:pt x="1425" y="599"/>
                  <a:pt x="1304" y="523"/>
                </a:cubicBezTo>
                <a:cubicBezTo>
                  <a:pt x="1055" y="364"/>
                  <a:pt x="806" y="205"/>
                  <a:pt x="556" y="46"/>
                </a:cubicBezTo>
                <a:cubicBezTo>
                  <a:pt x="507" y="15"/>
                  <a:pt x="450" y="1"/>
                  <a:pt x="39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2" name="Google Shape;1882;p31"/>
          <p:cNvSpPr/>
          <p:nvPr/>
        </p:nvSpPr>
        <p:spPr>
          <a:xfrm flipH="1">
            <a:off x="7088005" y="4850250"/>
            <a:ext cx="259170" cy="102850"/>
          </a:xfrm>
          <a:custGeom>
            <a:avLst/>
            <a:gdLst/>
            <a:ahLst/>
            <a:cxnLst/>
            <a:rect l="l" t="t" r="r" b="b"/>
            <a:pathLst>
              <a:path w="6548" h="4114" extrusionOk="0">
                <a:moveTo>
                  <a:pt x="396" y="1"/>
                </a:moveTo>
                <a:cubicBezTo>
                  <a:pt x="139" y="1"/>
                  <a:pt x="1" y="349"/>
                  <a:pt x="250" y="539"/>
                </a:cubicBezTo>
                <a:cubicBezTo>
                  <a:pt x="714" y="892"/>
                  <a:pt x="1169" y="1264"/>
                  <a:pt x="1659" y="1583"/>
                </a:cubicBezTo>
                <a:lnTo>
                  <a:pt x="3123" y="2531"/>
                </a:lnTo>
                <a:cubicBezTo>
                  <a:pt x="3610" y="2847"/>
                  <a:pt x="4093" y="3175"/>
                  <a:pt x="4587" y="3480"/>
                </a:cubicBezTo>
                <a:cubicBezTo>
                  <a:pt x="4817" y="3623"/>
                  <a:pt x="5058" y="3751"/>
                  <a:pt x="5300" y="3873"/>
                </a:cubicBezTo>
                <a:cubicBezTo>
                  <a:pt x="5576" y="4013"/>
                  <a:pt x="5874" y="4049"/>
                  <a:pt x="6177" y="4107"/>
                </a:cubicBezTo>
                <a:cubicBezTo>
                  <a:pt x="6197" y="4111"/>
                  <a:pt x="6217" y="4113"/>
                  <a:pt x="6236" y="4113"/>
                </a:cubicBezTo>
                <a:cubicBezTo>
                  <a:pt x="6447" y="4113"/>
                  <a:pt x="6548" y="3878"/>
                  <a:pt x="6412" y="3703"/>
                </a:cubicBezTo>
                <a:cubicBezTo>
                  <a:pt x="6219" y="3457"/>
                  <a:pt x="6052" y="3208"/>
                  <a:pt x="5796" y="3024"/>
                </a:cubicBezTo>
                <a:cubicBezTo>
                  <a:pt x="5575" y="2867"/>
                  <a:pt x="5353" y="2707"/>
                  <a:pt x="5122" y="2567"/>
                </a:cubicBezTo>
                <a:cubicBezTo>
                  <a:pt x="4625" y="2265"/>
                  <a:pt x="4116" y="1983"/>
                  <a:pt x="3614" y="1692"/>
                </a:cubicBezTo>
                <a:cubicBezTo>
                  <a:pt x="3111" y="1401"/>
                  <a:pt x="2608" y="1109"/>
                  <a:pt x="2106" y="817"/>
                </a:cubicBezTo>
                <a:cubicBezTo>
                  <a:pt x="1603" y="525"/>
                  <a:pt x="1067" y="290"/>
                  <a:pt x="544" y="37"/>
                </a:cubicBezTo>
                <a:cubicBezTo>
                  <a:pt x="492" y="12"/>
                  <a:pt x="442" y="1"/>
                  <a:pt x="39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3" name="Google Shape;1883;p31"/>
          <p:cNvSpPr/>
          <p:nvPr/>
        </p:nvSpPr>
        <p:spPr>
          <a:xfrm flipH="1">
            <a:off x="7098332" y="4845800"/>
            <a:ext cx="101641" cy="38800"/>
          </a:xfrm>
          <a:custGeom>
            <a:avLst/>
            <a:gdLst/>
            <a:ahLst/>
            <a:cxnLst/>
            <a:rect l="l" t="t" r="r" b="b"/>
            <a:pathLst>
              <a:path w="2568" h="1552" extrusionOk="0">
                <a:moveTo>
                  <a:pt x="1476" y="658"/>
                </a:moveTo>
                <a:cubicBezTo>
                  <a:pt x="1477" y="658"/>
                  <a:pt x="1478" y="659"/>
                  <a:pt x="1480" y="659"/>
                </a:cubicBezTo>
                <a:cubicBezTo>
                  <a:pt x="1485" y="662"/>
                  <a:pt x="1487" y="663"/>
                  <a:pt x="1487" y="663"/>
                </a:cubicBezTo>
                <a:cubicBezTo>
                  <a:pt x="1487" y="663"/>
                  <a:pt x="1482" y="660"/>
                  <a:pt x="1476" y="658"/>
                </a:cubicBezTo>
                <a:close/>
                <a:moveTo>
                  <a:pt x="280" y="0"/>
                </a:moveTo>
                <a:cubicBezTo>
                  <a:pt x="217" y="0"/>
                  <a:pt x="156" y="23"/>
                  <a:pt x="104" y="75"/>
                </a:cubicBezTo>
                <a:cubicBezTo>
                  <a:pt x="3" y="176"/>
                  <a:pt x="0" y="350"/>
                  <a:pt x="104" y="451"/>
                </a:cubicBezTo>
                <a:lnTo>
                  <a:pt x="104" y="452"/>
                </a:lnTo>
                <a:cubicBezTo>
                  <a:pt x="387" y="725"/>
                  <a:pt x="703" y="969"/>
                  <a:pt x="1042" y="1172"/>
                </a:cubicBezTo>
                <a:cubicBezTo>
                  <a:pt x="1200" y="1267"/>
                  <a:pt x="1364" y="1353"/>
                  <a:pt x="1531" y="1428"/>
                </a:cubicBezTo>
                <a:cubicBezTo>
                  <a:pt x="1663" y="1488"/>
                  <a:pt x="1779" y="1535"/>
                  <a:pt x="1925" y="1543"/>
                </a:cubicBezTo>
                <a:cubicBezTo>
                  <a:pt x="2019" y="1549"/>
                  <a:pt x="2113" y="1552"/>
                  <a:pt x="2206" y="1552"/>
                </a:cubicBezTo>
                <a:cubicBezTo>
                  <a:pt x="2207" y="1552"/>
                  <a:pt x="2207" y="1552"/>
                  <a:pt x="2208" y="1552"/>
                </a:cubicBezTo>
                <a:cubicBezTo>
                  <a:pt x="2472" y="1552"/>
                  <a:pt x="2567" y="1189"/>
                  <a:pt x="2341" y="1056"/>
                </a:cubicBezTo>
                <a:cubicBezTo>
                  <a:pt x="2269" y="1013"/>
                  <a:pt x="2195" y="969"/>
                  <a:pt x="2124" y="923"/>
                </a:cubicBezTo>
                <a:cubicBezTo>
                  <a:pt x="2028" y="860"/>
                  <a:pt x="1929" y="820"/>
                  <a:pt x="1820" y="785"/>
                </a:cubicBezTo>
                <a:cubicBezTo>
                  <a:pt x="1737" y="758"/>
                  <a:pt x="1656" y="729"/>
                  <a:pt x="1575" y="698"/>
                </a:cubicBezTo>
                <a:cubicBezTo>
                  <a:pt x="1556" y="690"/>
                  <a:pt x="1535" y="683"/>
                  <a:pt x="1515" y="674"/>
                </a:cubicBezTo>
                <a:cubicBezTo>
                  <a:pt x="1512" y="672"/>
                  <a:pt x="1482" y="660"/>
                  <a:pt x="1475" y="657"/>
                </a:cubicBezTo>
                <a:lnTo>
                  <a:pt x="1475" y="657"/>
                </a:lnTo>
                <a:cubicBezTo>
                  <a:pt x="1463" y="652"/>
                  <a:pt x="1447" y="645"/>
                  <a:pt x="1444" y="643"/>
                </a:cubicBezTo>
                <a:cubicBezTo>
                  <a:pt x="1420" y="632"/>
                  <a:pt x="1394" y="621"/>
                  <a:pt x="1370" y="610"/>
                </a:cubicBezTo>
                <a:cubicBezTo>
                  <a:pt x="1057" y="465"/>
                  <a:pt x="742" y="280"/>
                  <a:pt x="480" y="75"/>
                </a:cubicBezTo>
                <a:cubicBezTo>
                  <a:pt x="420" y="28"/>
                  <a:pt x="349" y="0"/>
                  <a:pt x="28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4" name="Google Shape;1884;p31"/>
          <p:cNvSpPr/>
          <p:nvPr/>
        </p:nvSpPr>
        <p:spPr>
          <a:xfrm flipH="1">
            <a:off x="7425231" y="4877525"/>
            <a:ext cx="139124" cy="38600"/>
          </a:xfrm>
          <a:custGeom>
            <a:avLst/>
            <a:gdLst/>
            <a:ahLst/>
            <a:cxnLst/>
            <a:rect l="l" t="t" r="r" b="b"/>
            <a:pathLst>
              <a:path w="3515" h="1544" extrusionOk="0">
                <a:moveTo>
                  <a:pt x="290" y="0"/>
                </a:moveTo>
                <a:cubicBezTo>
                  <a:pt x="112" y="0"/>
                  <a:pt x="0" y="278"/>
                  <a:pt x="190" y="361"/>
                </a:cubicBezTo>
                <a:cubicBezTo>
                  <a:pt x="670" y="571"/>
                  <a:pt x="1149" y="781"/>
                  <a:pt x="1629" y="991"/>
                </a:cubicBezTo>
                <a:cubicBezTo>
                  <a:pt x="1870" y="1097"/>
                  <a:pt x="2110" y="1202"/>
                  <a:pt x="2349" y="1307"/>
                </a:cubicBezTo>
                <a:cubicBezTo>
                  <a:pt x="2470" y="1360"/>
                  <a:pt x="2590" y="1412"/>
                  <a:pt x="2710" y="1465"/>
                </a:cubicBezTo>
                <a:cubicBezTo>
                  <a:pt x="2862" y="1529"/>
                  <a:pt x="3009" y="1535"/>
                  <a:pt x="3171" y="1543"/>
                </a:cubicBezTo>
                <a:cubicBezTo>
                  <a:pt x="3175" y="1543"/>
                  <a:pt x="3179" y="1543"/>
                  <a:pt x="3182" y="1543"/>
                </a:cubicBezTo>
                <a:cubicBezTo>
                  <a:pt x="3315" y="1543"/>
                  <a:pt x="3439" y="1437"/>
                  <a:pt x="3474" y="1312"/>
                </a:cubicBezTo>
                <a:cubicBezTo>
                  <a:pt x="3514" y="1167"/>
                  <a:pt x="3442" y="1041"/>
                  <a:pt x="3330" y="957"/>
                </a:cubicBezTo>
                <a:cubicBezTo>
                  <a:pt x="3208" y="865"/>
                  <a:pt x="3098" y="792"/>
                  <a:pt x="2951" y="747"/>
                </a:cubicBezTo>
                <a:cubicBezTo>
                  <a:pt x="2826" y="708"/>
                  <a:pt x="2697" y="675"/>
                  <a:pt x="2570" y="638"/>
                </a:cubicBezTo>
                <a:cubicBezTo>
                  <a:pt x="2326" y="570"/>
                  <a:pt x="2081" y="500"/>
                  <a:pt x="1835" y="431"/>
                </a:cubicBezTo>
                <a:cubicBezTo>
                  <a:pt x="1336" y="289"/>
                  <a:pt x="838" y="149"/>
                  <a:pt x="339" y="7"/>
                </a:cubicBezTo>
                <a:cubicBezTo>
                  <a:pt x="322" y="2"/>
                  <a:pt x="306" y="0"/>
                  <a:pt x="29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85" name="Google Shape;1885;p31"/>
          <p:cNvGrpSpPr/>
          <p:nvPr/>
        </p:nvGrpSpPr>
        <p:grpSpPr>
          <a:xfrm>
            <a:off x="-158892" y="4651557"/>
            <a:ext cx="1967921" cy="715426"/>
            <a:chOff x="5777475" y="4621075"/>
            <a:chExt cx="1426650" cy="518650"/>
          </a:xfrm>
        </p:grpSpPr>
        <p:sp>
          <p:nvSpPr>
            <p:cNvPr id="1886" name="Google Shape;1886;p31"/>
            <p:cNvSpPr/>
            <p:nvPr/>
          </p:nvSpPr>
          <p:spPr>
            <a:xfrm>
              <a:off x="5777475" y="4621075"/>
              <a:ext cx="1050775" cy="427950"/>
            </a:xfrm>
            <a:custGeom>
              <a:avLst/>
              <a:gdLst/>
              <a:ahLst/>
              <a:cxnLst/>
              <a:rect l="l" t="t" r="r" b="b"/>
              <a:pathLst>
                <a:path w="42031" h="17118" extrusionOk="0">
                  <a:moveTo>
                    <a:pt x="14683" y="0"/>
                  </a:moveTo>
                  <a:cubicBezTo>
                    <a:pt x="3075" y="0"/>
                    <a:pt x="0" y="8020"/>
                    <a:pt x="0" y="11258"/>
                  </a:cubicBezTo>
                  <a:cubicBezTo>
                    <a:pt x="0" y="14494"/>
                    <a:pt x="9410" y="17118"/>
                    <a:pt x="21015" y="17118"/>
                  </a:cubicBezTo>
                  <a:cubicBezTo>
                    <a:pt x="32621" y="17118"/>
                    <a:pt x="42030" y="14494"/>
                    <a:pt x="42030" y="11258"/>
                  </a:cubicBezTo>
                  <a:cubicBezTo>
                    <a:pt x="42030" y="8020"/>
                    <a:pt x="26288" y="0"/>
                    <a:pt x="146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1887;p31"/>
            <p:cNvSpPr/>
            <p:nvPr/>
          </p:nvSpPr>
          <p:spPr>
            <a:xfrm>
              <a:off x="5825500" y="4754400"/>
              <a:ext cx="621500" cy="283400"/>
            </a:xfrm>
            <a:custGeom>
              <a:avLst/>
              <a:gdLst/>
              <a:ahLst/>
              <a:cxnLst/>
              <a:rect l="l" t="t" r="r" b="b"/>
              <a:pathLst>
                <a:path w="24860" h="11336" extrusionOk="0">
                  <a:moveTo>
                    <a:pt x="6423" y="1"/>
                  </a:moveTo>
                  <a:cubicBezTo>
                    <a:pt x="5820" y="1"/>
                    <a:pt x="5216" y="38"/>
                    <a:pt x="4617" y="120"/>
                  </a:cubicBezTo>
                  <a:cubicBezTo>
                    <a:pt x="3872" y="221"/>
                    <a:pt x="3019" y="283"/>
                    <a:pt x="2354" y="670"/>
                  </a:cubicBezTo>
                  <a:cubicBezTo>
                    <a:pt x="1687" y="1058"/>
                    <a:pt x="1236" y="1806"/>
                    <a:pt x="868" y="2461"/>
                  </a:cubicBezTo>
                  <a:cubicBezTo>
                    <a:pt x="277" y="3508"/>
                    <a:pt x="0" y="4738"/>
                    <a:pt x="120" y="5938"/>
                  </a:cubicBezTo>
                  <a:cubicBezTo>
                    <a:pt x="149" y="6237"/>
                    <a:pt x="207" y="6543"/>
                    <a:pt x="373" y="6793"/>
                  </a:cubicBezTo>
                  <a:cubicBezTo>
                    <a:pt x="502" y="6987"/>
                    <a:pt x="690" y="7135"/>
                    <a:pt x="877" y="7275"/>
                  </a:cubicBezTo>
                  <a:cubicBezTo>
                    <a:pt x="3720" y="9397"/>
                    <a:pt x="7208" y="10527"/>
                    <a:pt x="10723" y="11007"/>
                  </a:cubicBezTo>
                  <a:cubicBezTo>
                    <a:pt x="12500" y="11250"/>
                    <a:pt x="14289" y="11336"/>
                    <a:pt x="16083" y="11336"/>
                  </a:cubicBezTo>
                  <a:cubicBezTo>
                    <a:pt x="17838" y="11336"/>
                    <a:pt x="19596" y="11254"/>
                    <a:pt x="21348" y="11156"/>
                  </a:cubicBezTo>
                  <a:cubicBezTo>
                    <a:pt x="22541" y="11089"/>
                    <a:pt x="23952" y="10877"/>
                    <a:pt x="24476" y="9803"/>
                  </a:cubicBezTo>
                  <a:cubicBezTo>
                    <a:pt x="24860" y="9018"/>
                    <a:pt x="24574" y="8040"/>
                    <a:pt x="24014" y="7369"/>
                  </a:cubicBezTo>
                  <a:cubicBezTo>
                    <a:pt x="23452" y="6701"/>
                    <a:pt x="22664" y="6271"/>
                    <a:pt x="21899" y="5847"/>
                  </a:cubicBezTo>
                  <a:cubicBezTo>
                    <a:pt x="18906" y="4191"/>
                    <a:pt x="15967" y="2386"/>
                    <a:pt x="12752" y="1214"/>
                  </a:cubicBezTo>
                  <a:lnTo>
                    <a:pt x="12752" y="1212"/>
                  </a:lnTo>
                  <a:cubicBezTo>
                    <a:pt x="12602" y="1158"/>
                    <a:pt x="12452" y="1105"/>
                    <a:pt x="12301" y="1053"/>
                  </a:cubicBezTo>
                  <a:cubicBezTo>
                    <a:pt x="11062" y="631"/>
                    <a:pt x="9783" y="312"/>
                    <a:pt x="8484" y="139"/>
                  </a:cubicBezTo>
                  <a:cubicBezTo>
                    <a:pt x="7801" y="50"/>
                    <a:pt x="7112" y="1"/>
                    <a:pt x="6423" y="1"/>
                  </a:cubicBezTo>
                  <a:close/>
                </a:path>
              </a:pathLst>
            </a:custGeom>
            <a:solidFill>
              <a:srgbClr val="000000">
                <a:alpha val="7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1888;p31"/>
            <p:cNvSpPr/>
            <p:nvPr/>
          </p:nvSpPr>
          <p:spPr>
            <a:xfrm>
              <a:off x="6177225" y="4659300"/>
              <a:ext cx="580025" cy="273275"/>
            </a:xfrm>
            <a:custGeom>
              <a:avLst/>
              <a:gdLst/>
              <a:ahLst/>
              <a:cxnLst/>
              <a:rect l="l" t="t" r="r" b="b"/>
              <a:pathLst>
                <a:path w="23201" h="10931" extrusionOk="0">
                  <a:moveTo>
                    <a:pt x="4156" y="1"/>
                  </a:moveTo>
                  <a:cubicBezTo>
                    <a:pt x="3000" y="1"/>
                    <a:pt x="1479" y="17"/>
                    <a:pt x="671" y="986"/>
                  </a:cubicBezTo>
                  <a:cubicBezTo>
                    <a:pt x="1" y="1793"/>
                    <a:pt x="82" y="3032"/>
                    <a:pt x="617" y="3934"/>
                  </a:cubicBezTo>
                  <a:cubicBezTo>
                    <a:pt x="1150" y="4837"/>
                    <a:pt x="2043" y="5464"/>
                    <a:pt x="2945" y="5995"/>
                  </a:cubicBezTo>
                  <a:cubicBezTo>
                    <a:pt x="5487" y="7495"/>
                    <a:pt x="8334" y="8477"/>
                    <a:pt x="11260" y="8867"/>
                  </a:cubicBezTo>
                  <a:cubicBezTo>
                    <a:pt x="12913" y="9086"/>
                    <a:pt x="14603" y="9122"/>
                    <a:pt x="16196" y="9611"/>
                  </a:cubicBezTo>
                  <a:cubicBezTo>
                    <a:pt x="17692" y="10069"/>
                    <a:pt x="19133" y="10930"/>
                    <a:pt x="20679" y="10930"/>
                  </a:cubicBezTo>
                  <a:cubicBezTo>
                    <a:pt x="20784" y="10930"/>
                    <a:pt x="20891" y="10926"/>
                    <a:pt x="20997" y="10918"/>
                  </a:cubicBezTo>
                  <a:cubicBezTo>
                    <a:pt x="21787" y="10854"/>
                    <a:pt x="22617" y="10481"/>
                    <a:pt x="22949" y="9762"/>
                  </a:cubicBezTo>
                  <a:cubicBezTo>
                    <a:pt x="23201" y="9213"/>
                    <a:pt x="23121" y="8558"/>
                    <a:pt x="22891" y="8000"/>
                  </a:cubicBezTo>
                  <a:cubicBezTo>
                    <a:pt x="22340" y="6665"/>
                    <a:pt x="21059" y="5792"/>
                    <a:pt x="19807" y="5074"/>
                  </a:cubicBezTo>
                  <a:lnTo>
                    <a:pt x="19805" y="5072"/>
                  </a:lnTo>
                  <a:cubicBezTo>
                    <a:pt x="18361" y="4244"/>
                    <a:pt x="16859" y="3512"/>
                    <a:pt x="15315" y="2885"/>
                  </a:cubicBezTo>
                  <a:cubicBezTo>
                    <a:pt x="13949" y="2329"/>
                    <a:pt x="12548" y="1854"/>
                    <a:pt x="11126" y="1463"/>
                  </a:cubicBezTo>
                  <a:cubicBezTo>
                    <a:pt x="9733" y="1081"/>
                    <a:pt x="8307" y="861"/>
                    <a:pt x="6906" y="512"/>
                  </a:cubicBezTo>
                  <a:cubicBezTo>
                    <a:pt x="5982" y="280"/>
                    <a:pt x="5121" y="1"/>
                    <a:pt x="4156" y="1"/>
                  </a:cubicBezTo>
                  <a:close/>
                </a:path>
              </a:pathLst>
            </a:custGeom>
            <a:solidFill>
              <a:srgbClr val="FFFFFF">
                <a:alpha val="218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1889;p31"/>
            <p:cNvSpPr/>
            <p:nvPr/>
          </p:nvSpPr>
          <p:spPr>
            <a:xfrm>
              <a:off x="6079650" y="4674700"/>
              <a:ext cx="47875" cy="42325"/>
            </a:xfrm>
            <a:custGeom>
              <a:avLst/>
              <a:gdLst/>
              <a:ahLst/>
              <a:cxnLst/>
              <a:rect l="l" t="t" r="r" b="b"/>
              <a:pathLst>
                <a:path w="1915" h="1693" extrusionOk="0">
                  <a:moveTo>
                    <a:pt x="705" y="0"/>
                  </a:moveTo>
                  <a:cubicBezTo>
                    <a:pt x="590" y="0"/>
                    <a:pt x="477" y="26"/>
                    <a:pt x="376" y="90"/>
                  </a:cubicBezTo>
                  <a:cubicBezTo>
                    <a:pt x="302" y="137"/>
                    <a:pt x="231" y="191"/>
                    <a:pt x="166" y="249"/>
                  </a:cubicBezTo>
                  <a:cubicBezTo>
                    <a:pt x="111" y="300"/>
                    <a:pt x="73" y="360"/>
                    <a:pt x="52" y="428"/>
                  </a:cubicBezTo>
                  <a:cubicBezTo>
                    <a:pt x="15" y="494"/>
                    <a:pt x="1" y="566"/>
                    <a:pt x="3" y="642"/>
                  </a:cubicBezTo>
                  <a:cubicBezTo>
                    <a:pt x="10" y="789"/>
                    <a:pt x="59" y="930"/>
                    <a:pt x="166" y="1037"/>
                  </a:cubicBezTo>
                  <a:cubicBezTo>
                    <a:pt x="186" y="1055"/>
                    <a:pt x="204" y="1075"/>
                    <a:pt x="222" y="1097"/>
                  </a:cubicBezTo>
                  <a:cubicBezTo>
                    <a:pt x="305" y="1198"/>
                    <a:pt x="434" y="1273"/>
                    <a:pt x="564" y="1300"/>
                  </a:cubicBezTo>
                  <a:cubicBezTo>
                    <a:pt x="597" y="1307"/>
                    <a:pt x="630" y="1316"/>
                    <a:pt x="660" y="1325"/>
                  </a:cubicBezTo>
                  <a:cubicBezTo>
                    <a:pt x="713" y="1342"/>
                    <a:pt x="767" y="1349"/>
                    <a:pt x="822" y="1355"/>
                  </a:cubicBezTo>
                  <a:lnTo>
                    <a:pt x="822" y="1355"/>
                  </a:lnTo>
                  <a:cubicBezTo>
                    <a:pt x="865" y="1364"/>
                    <a:pt x="908" y="1375"/>
                    <a:pt x="950" y="1389"/>
                  </a:cubicBezTo>
                  <a:lnTo>
                    <a:pt x="950" y="1389"/>
                  </a:lnTo>
                  <a:cubicBezTo>
                    <a:pt x="985" y="1407"/>
                    <a:pt x="1020" y="1427"/>
                    <a:pt x="1053" y="1449"/>
                  </a:cubicBezTo>
                  <a:lnTo>
                    <a:pt x="1053" y="1449"/>
                  </a:lnTo>
                  <a:cubicBezTo>
                    <a:pt x="1094" y="1486"/>
                    <a:pt x="1133" y="1526"/>
                    <a:pt x="1168" y="1568"/>
                  </a:cubicBezTo>
                  <a:cubicBezTo>
                    <a:pt x="1197" y="1592"/>
                    <a:pt x="1228" y="1613"/>
                    <a:pt x="1257" y="1637"/>
                  </a:cubicBezTo>
                  <a:cubicBezTo>
                    <a:pt x="1305" y="1668"/>
                    <a:pt x="1360" y="1686"/>
                    <a:pt x="1418" y="1688"/>
                  </a:cubicBezTo>
                  <a:cubicBezTo>
                    <a:pt x="1440" y="1691"/>
                    <a:pt x="1462" y="1692"/>
                    <a:pt x="1485" y="1692"/>
                  </a:cubicBezTo>
                  <a:cubicBezTo>
                    <a:pt x="1558" y="1692"/>
                    <a:pt x="1632" y="1676"/>
                    <a:pt x="1693" y="1637"/>
                  </a:cubicBezTo>
                  <a:cubicBezTo>
                    <a:pt x="1757" y="1595"/>
                    <a:pt x="1809" y="1543"/>
                    <a:pt x="1849" y="1481"/>
                  </a:cubicBezTo>
                  <a:cubicBezTo>
                    <a:pt x="1882" y="1430"/>
                    <a:pt x="1898" y="1378"/>
                    <a:pt x="1900" y="1320"/>
                  </a:cubicBezTo>
                  <a:cubicBezTo>
                    <a:pt x="1914" y="1262"/>
                    <a:pt x="1911" y="1204"/>
                    <a:pt x="1892" y="1146"/>
                  </a:cubicBezTo>
                  <a:lnTo>
                    <a:pt x="1892" y="1148"/>
                  </a:lnTo>
                  <a:cubicBezTo>
                    <a:pt x="1873" y="1005"/>
                    <a:pt x="1820" y="872"/>
                    <a:pt x="1757" y="742"/>
                  </a:cubicBezTo>
                  <a:cubicBezTo>
                    <a:pt x="1695" y="611"/>
                    <a:pt x="1603" y="492"/>
                    <a:pt x="1507" y="385"/>
                  </a:cubicBezTo>
                  <a:cubicBezTo>
                    <a:pt x="1474" y="349"/>
                    <a:pt x="1438" y="314"/>
                    <a:pt x="1400" y="282"/>
                  </a:cubicBezTo>
                  <a:cubicBezTo>
                    <a:pt x="1342" y="233"/>
                    <a:pt x="1282" y="186"/>
                    <a:pt x="1218" y="142"/>
                  </a:cubicBezTo>
                  <a:cubicBezTo>
                    <a:pt x="1153" y="97"/>
                    <a:pt x="1075" y="71"/>
                    <a:pt x="999" y="48"/>
                  </a:cubicBezTo>
                  <a:cubicBezTo>
                    <a:pt x="905" y="19"/>
                    <a:pt x="804" y="0"/>
                    <a:pt x="705" y="0"/>
                  </a:cubicBezTo>
                  <a:close/>
                </a:path>
              </a:pathLst>
            </a:custGeom>
            <a:solidFill>
              <a:srgbClr val="FFFFFF">
                <a:alpha val="218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890;p31"/>
            <p:cNvSpPr/>
            <p:nvPr/>
          </p:nvSpPr>
          <p:spPr>
            <a:xfrm>
              <a:off x="6527300" y="4919975"/>
              <a:ext cx="73775" cy="42250"/>
            </a:xfrm>
            <a:custGeom>
              <a:avLst/>
              <a:gdLst/>
              <a:ahLst/>
              <a:cxnLst/>
              <a:rect l="l" t="t" r="r" b="b"/>
              <a:pathLst>
                <a:path w="2951" h="1690" extrusionOk="0">
                  <a:moveTo>
                    <a:pt x="1104" y="0"/>
                  </a:moveTo>
                  <a:cubicBezTo>
                    <a:pt x="1035" y="0"/>
                    <a:pt x="965" y="9"/>
                    <a:pt x="870" y="27"/>
                  </a:cubicBezTo>
                  <a:cubicBezTo>
                    <a:pt x="841" y="32"/>
                    <a:pt x="810" y="39"/>
                    <a:pt x="780" y="45"/>
                  </a:cubicBezTo>
                  <a:cubicBezTo>
                    <a:pt x="709" y="61"/>
                    <a:pt x="636" y="72"/>
                    <a:pt x="568" y="92"/>
                  </a:cubicBezTo>
                  <a:cubicBezTo>
                    <a:pt x="283" y="174"/>
                    <a:pt x="77" y="418"/>
                    <a:pt x="37" y="708"/>
                  </a:cubicBezTo>
                  <a:cubicBezTo>
                    <a:pt x="0" y="989"/>
                    <a:pt x="129" y="1310"/>
                    <a:pt x="392" y="1446"/>
                  </a:cubicBezTo>
                  <a:cubicBezTo>
                    <a:pt x="453" y="1480"/>
                    <a:pt x="520" y="1505"/>
                    <a:pt x="586" y="1532"/>
                  </a:cubicBezTo>
                  <a:cubicBezTo>
                    <a:pt x="613" y="1545"/>
                    <a:pt x="640" y="1558"/>
                    <a:pt x="669" y="1571"/>
                  </a:cubicBezTo>
                  <a:cubicBezTo>
                    <a:pt x="834" y="1641"/>
                    <a:pt x="944" y="1683"/>
                    <a:pt x="1127" y="1688"/>
                  </a:cubicBezTo>
                  <a:cubicBezTo>
                    <a:pt x="1157" y="1689"/>
                    <a:pt x="1187" y="1689"/>
                    <a:pt x="1217" y="1689"/>
                  </a:cubicBezTo>
                  <a:cubicBezTo>
                    <a:pt x="1336" y="1689"/>
                    <a:pt x="1456" y="1685"/>
                    <a:pt x="1573" y="1685"/>
                  </a:cubicBezTo>
                  <a:cubicBezTo>
                    <a:pt x="1774" y="1683"/>
                    <a:pt x="1966" y="1683"/>
                    <a:pt x="2158" y="1614"/>
                  </a:cubicBezTo>
                  <a:cubicBezTo>
                    <a:pt x="2289" y="1569"/>
                    <a:pt x="2421" y="1522"/>
                    <a:pt x="2553" y="1475"/>
                  </a:cubicBezTo>
                  <a:cubicBezTo>
                    <a:pt x="2751" y="1404"/>
                    <a:pt x="2894" y="1261"/>
                    <a:pt x="2921" y="1045"/>
                  </a:cubicBezTo>
                  <a:cubicBezTo>
                    <a:pt x="2950" y="840"/>
                    <a:pt x="2854" y="641"/>
                    <a:pt x="2675" y="530"/>
                  </a:cubicBezTo>
                  <a:lnTo>
                    <a:pt x="2675" y="530"/>
                  </a:lnTo>
                  <a:lnTo>
                    <a:pt x="2677" y="532"/>
                  </a:lnTo>
                  <a:cubicBezTo>
                    <a:pt x="2564" y="463"/>
                    <a:pt x="2452" y="395"/>
                    <a:pt x="2341" y="328"/>
                  </a:cubicBezTo>
                  <a:cubicBezTo>
                    <a:pt x="2231" y="261"/>
                    <a:pt x="2119" y="199"/>
                    <a:pt x="1994" y="170"/>
                  </a:cubicBezTo>
                  <a:cubicBezTo>
                    <a:pt x="1925" y="154"/>
                    <a:pt x="1854" y="139"/>
                    <a:pt x="1785" y="125"/>
                  </a:cubicBezTo>
                  <a:cubicBezTo>
                    <a:pt x="1646" y="94"/>
                    <a:pt x="1508" y="63"/>
                    <a:pt x="1368" y="34"/>
                  </a:cubicBezTo>
                  <a:cubicBezTo>
                    <a:pt x="1260" y="12"/>
                    <a:pt x="1183" y="0"/>
                    <a:pt x="1104" y="0"/>
                  </a:cubicBezTo>
                  <a:close/>
                </a:path>
              </a:pathLst>
            </a:custGeom>
            <a:solidFill>
              <a:srgbClr val="FFFFFF">
                <a:alpha val="218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1891;p31"/>
            <p:cNvSpPr/>
            <p:nvPr/>
          </p:nvSpPr>
          <p:spPr>
            <a:xfrm>
              <a:off x="5918075" y="4689100"/>
              <a:ext cx="62000" cy="40125"/>
            </a:xfrm>
            <a:custGeom>
              <a:avLst/>
              <a:gdLst/>
              <a:ahLst/>
              <a:cxnLst/>
              <a:rect l="l" t="t" r="r" b="b"/>
              <a:pathLst>
                <a:path w="2480" h="1605" extrusionOk="0">
                  <a:moveTo>
                    <a:pt x="1849" y="1"/>
                  </a:moveTo>
                  <a:cubicBezTo>
                    <a:pt x="1837" y="1"/>
                    <a:pt x="1824" y="2"/>
                    <a:pt x="1811" y="3"/>
                  </a:cubicBezTo>
                  <a:cubicBezTo>
                    <a:pt x="1610" y="21"/>
                    <a:pt x="1409" y="39"/>
                    <a:pt x="1207" y="57"/>
                  </a:cubicBezTo>
                  <a:cubicBezTo>
                    <a:pt x="995" y="75"/>
                    <a:pt x="749" y="70"/>
                    <a:pt x="568" y="184"/>
                  </a:cubicBezTo>
                  <a:cubicBezTo>
                    <a:pt x="484" y="237"/>
                    <a:pt x="407" y="295"/>
                    <a:pt x="327" y="351"/>
                  </a:cubicBezTo>
                  <a:cubicBezTo>
                    <a:pt x="236" y="412"/>
                    <a:pt x="151" y="485"/>
                    <a:pt x="95" y="581"/>
                  </a:cubicBezTo>
                  <a:cubicBezTo>
                    <a:pt x="22" y="706"/>
                    <a:pt x="1" y="849"/>
                    <a:pt x="19" y="992"/>
                  </a:cubicBezTo>
                  <a:cubicBezTo>
                    <a:pt x="35" y="1108"/>
                    <a:pt x="75" y="1204"/>
                    <a:pt x="146" y="1297"/>
                  </a:cubicBezTo>
                  <a:cubicBezTo>
                    <a:pt x="225" y="1400"/>
                    <a:pt x="347" y="1501"/>
                    <a:pt x="481" y="1527"/>
                  </a:cubicBezTo>
                  <a:cubicBezTo>
                    <a:pt x="570" y="1545"/>
                    <a:pt x="660" y="1563"/>
                    <a:pt x="751" y="1579"/>
                  </a:cubicBezTo>
                  <a:cubicBezTo>
                    <a:pt x="830" y="1594"/>
                    <a:pt x="899" y="1604"/>
                    <a:pt x="969" y="1604"/>
                  </a:cubicBezTo>
                  <a:cubicBezTo>
                    <a:pt x="1036" y="1604"/>
                    <a:pt x="1103" y="1595"/>
                    <a:pt x="1178" y="1572"/>
                  </a:cubicBezTo>
                  <a:cubicBezTo>
                    <a:pt x="1204" y="1565"/>
                    <a:pt x="1231" y="1554"/>
                    <a:pt x="1256" y="1547"/>
                  </a:cubicBezTo>
                  <a:cubicBezTo>
                    <a:pt x="1305" y="1530"/>
                    <a:pt x="1354" y="1512"/>
                    <a:pt x="1403" y="1496"/>
                  </a:cubicBezTo>
                  <a:lnTo>
                    <a:pt x="1987" y="1300"/>
                  </a:lnTo>
                  <a:cubicBezTo>
                    <a:pt x="2142" y="1248"/>
                    <a:pt x="2302" y="1148"/>
                    <a:pt x="2382" y="996"/>
                  </a:cubicBezTo>
                  <a:cubicBezTo>
                    <a:pt x="2450" y="863"/>
                    <a:pt x="2479" y="726"/>
                    <a:pt x="2459" y="575"/>
                  </a:cubicBezTo>
                  <a:cubicBezTo>
                    <a:pt x="2441" y="436"/>
                    <a:pt x="2383" y="293"/>
                    <a:pt x="2278" y="197"/>
                  </a:cubicBezTo>
                  <a:cubicBezTo>
                    <a:pt x="2164" y="91"/>
                    <a:pt x="2008" y="1"/>
                    <a:pt x="1849" y="1"/>
                  </a:cubicBezTo>
                  <a:close/>
                </a:path>
              </a:pathLst>
            </a:custGeom>
            <a:solidFill>
              <a:srgbClr val="000000">
                <a:alpha val="7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1892;p31"/>
            <p:cNvSpPr/>
            <p:nvPr/>
          </p:nvSpPr>
          <p:spPr>
            <a:xfrm>
              <a:off x="5863775" y="4728375"/>
              <a:ext cx="27600" cy="23775"/>
            </a:xfrm>
            <a:custGeom>
              <a:avLst/>
              <a:gdLst/>
              <a:ahLst/>
              <a:cxnLst/>
              <a:rect l="l" t="t" r="r" b="b"/>
              <a:pathLst>
                <a:path w="1104" h="951" extrusionOk="0">
                  <a:moveTo>
                    <a:pt x="607" y="1"/>
                  </a:moveTo>
                  <a:cubicBezTo>
                    <a:pt x="440" y="1"/>
                    <a:pt x="281" y="92"/>
                    <a:pt x="198" y="235"/>
                  </a:cubicBezTo>
                  <a:lnTo>
                    <a:pt x="53" y="485"/>
                  </a:lnTo>
                  <a:cubicBezTo>
                    <a:pt x="0" y="574"/>
                    <a:pt x="0" y="688"/>
                    <a:pt x="53" y="776"/>
                  </a:cubicBezTo>
                  <a:cubicBezTo>
                    <a:pt x="78" y="820"/>
                    <a:pt x="112" y="854"/>
                    <a:pt x="156" y="880"/>
                  </a:cubicBezTo>
                  <a:cubicBezTo>
                    <a:pt x="201" y="907"/>
                    <a:pt x="250" y="920"/>
                    <a:pt x="303" y="920"/>
                  </a:cubicBezTo>
                  <a:cubicBezTo>
                    <a:pt x="404" y="930"/>
                    <a:pt x="506" y="940"/>
                    <a:pt x="607" y="950"/>
                  </a:cubicBezTo>
                  <a:cubicBezTo>
                    <a:pt x="692" y="950"/>
                    <a:pt x="774" y="929"/>
                    <a:pt x="846" y="885"/>
                  </a:cubicBezTo>
                  <a:cubicBezTo>
                    <a:pt x="919" y="843"/>
                    <a:pt x="975" y="785"/>
                    <a:pt x="1017" y="715"/>
                  </a:cubicBezTo>
                  <a:cubicBezTo>
                    <a:pt x="1104" y="568"/>
                    <a:pt x="1104" y="381"/>
                    <a:pt x="1017" y="235"/>
                  </a:cubicBezTo>
                  <a:cubicBezTo>
                    <a:pt x="933" y="92"/>
                    <a:pt x="776" y="1"/>
                    <a:pt x="607" y="1"/>
                  </a:cubicBezTo>
                  <a:close/>
                </a:path>
              </a:pathLst>
            </a:custGeom>
            <a:solidFill>
              <a:srgbClr val="000000">
                <a:alpha val="7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1893;p31"/>
            <p:cNvSpPr/>
            <p:nvPr/>
          </p:nvSpPr>
          <p:spPr>
            <a:xfrm>
              <a:off x="6453150" y="4926475"/>
              <a:ext cx="48175" cy="59675"/>
            </a:xfrm>
            <a:custGeom>
              <a:avLst/>
              <a:gdLst/>
              <a:ahLst/>
              <a:cxnLst/>
              <a:rect l="l" t="t" r="r" b="b"/>
              <a:pathLst>
                <a:path w="1927" h="2387" extrusionOk="0">
                  <a:moveTo>
                    <a:pt x="388" y="1328"/>
                  </a:moveTo>
                  <a:cubicBezTo>
                    <a:pt x="400" y="1336"/>
                    <a:pt x="411" y="1345"/>
                    <a:pt x="422" y="1354"/>
                  </a:cubicBezTo>
                  <a:cubicBezTo>
                    <a:pt x="411" y="1345"/>
                    <a:pt x="400" y="1337"/>
                    <a:pt x="388" y="1328"/>
                  </a:cubicBezTo>
                  <a:close/>
                  <a:moveTo>
                    <a:pt x="693" y="0"/>
                  </a:moveTo>
                  <a:cubicBezTo>
                    <a:pt x="482" y="0"/>
                    <a:pt x="289" y="117"/>
                    <a:pt x="163" y="278"/>
                  </a:cubicBezTo>
                  <a:cubicBezTo>
                    <a:pt x="46" y="432"/>
                    <a:pt x="0" y="602"/>
                    <a:pt x="26" y="796"/>
                  </a:cubicBezTo>
                  <a:cubicBezTo>
                    <a:pt x="31" y="890"/>
                    <a:pt x="58" y="977"/>
                    <a:pt x="109" y="1057"/>
                  </a:cubicBezTo>
                  <a:cubicBezTo>
                    <a:pt x="171" y="1161"/>
                    <a:pt x="252" y="1243"/>
                    <a:pt x="354" y="1305"/>
                  </a:cubicBezTo>
                  <a:lnTo>
                    <a:pt x="354" y="1305"/>
                  </a:lnTo>
                  <a:cubicBezTo>
                    <a:pt x="415" y="1357"/>
                    <a:pt x="472" y="1414"/>
                    <a:pt x="525" y="1475"/>
                  </a:cubicBezTo>
                  <a:lnTo>
                    <a:pt x="525" y="1475"/>
                  </a:lnTo>
                  <a:cubicBezTo>
                    <a:pt x="561" y="1528"/>
                    <a:pt x="595" y="1582"/>
                    <a:pt x="625" y="1638"/>
                  </a:cubicBezTo>
                  <a:cubicBezTo>
                    <a:pt x="681" y="1744"/>
                    <a:pt x="760" y="1826"/>
                    <a:pt x="836" y="1914"/>
                  </a:cubicBezTo>
                  <a:lnTo>
                    <a:pt x="836" y="1914"/>
                  </a:lnTo>
                  <a:cubicBezTo>
                    <a:pt x="889" y="1989"/>
                    <a:pt x="935" y="2069"/>
                    <a:pt x="973" y="2155"/>
                  </a:cubicBezTo>
                  <a:cubicBezTo>
                    <a:pt x="999" y="2186"/>
                    <a:pt x="1024" y="2218"/>
                    <a:pt x="1048" y="2251"/>
                  </a:cubicBezTo>
                  <a:cubicBezTo>
                    <a:pt x="1080" y="2274"/>
                    <a:pt x="1113" y="2300"/>
                    <a:pt x="1144" y="2325"/>
                  </a:cubicBezTo>
                  <a:cubicBezTo>
                    <a:pt x="1215" y="2367"/>
                    <a:pt x="1295" y="2386"/>
                    <a:pt x="1375" y="2386"/>
                  </a:cubicBezTo>
                  <a:cubicBezTo>
                    <a:pt x="1399" y="2386"/>
                    <a:pt x="1423" y="2385"/>
                    <a:pt x="1446" y="2381"/>
                  </a:cubicBezTo>
                  <a:cubicBezTo>
                    <a:pt x="1635" y="2356"/>
                    <a:pt x="1787" y="2224"/>
                    <a:pt x="1841" y="2041"/>
                  </a:cubicBezTo>
                  <a:cubicBezTo>
                    <a:pt x="1888" y="1885"/>
                    <a:pt x="1912" y="1722"/>
                    <a:pt x="1923" y="1559"/>
                  </a:cubicBezTo>
                  <a:cubicBezTo>
                    <a:pt x="1926" y="1503"/>
                    <a:pt x="1926" y="1446"/>
                    <a:pt x="1925" y="1390"/>
                  </a:cubicBezTo>
                  <a:cubicBezTo>
                    <a:pt x="1923" y="1374"/>
                    <a:pt x="1923" y="1361"/>
                    <a:pt x="1921" y="1347"/>
                  </a:cubicBezTo>
                  <a:cubicBezTo>
                    <a:pt x="1912" y="1285"/>
                    <a:pt x="1905" y="1225"/>
                    <a:pt x="1896" y="1166"/>
                  </a:cubicBezTo>
                  <a:cubicBezTo>
                    <a:pt x="1872" y="1108"/>
                    <a:pt x="1848" y="1050"/>
                    <a:pt x="1823" y="993"/>
                  </a:cubicBezTo>
                  <a:cubicBezTo>
                    <a:pt x="1810" y="964"/>
                    <a:pt x="1798" y="935"/>
                    <a:pt x="1783" y="906"/>
                  </a:cubicBezTo>
                  <a:cubicBezTo>
                    <a:pt x="1703" y="749"/>
                    <a:pt x="1595" y="609"/>
                    <a:pt x="1484" y="472"/>
                  </a:cubicBezTo>
                  <a:cubicBezTo>
                    <a:pt x="1405" y="374"/>
                    <a:pt x="1312" y="285"/>
                    <a:pt x="1212" y="207"/>
                  </a:cubicBezTo>
                  <a:cubicBezTo>
                    <a:pt x="1124" y="120"/>
                    <a:pt x="1020" y="60"/>
                    <a:pt x="903" y="26"/>
                  </a:cubicBezTo>
                  <a:cubicBezTo>
                    <a:pt x="839" y="19"/>
                    <a:pt x="778" y="10"/>
                    <a:pt x="716" y="1"/>
                  </a:cubicBezTo>
                  <a:cubicBezTo>
                    <a:pt x="708" y="0"/>
                    <a:pt x="700" y="0"/>
                    <a:pt x="693" y="0"/>
                  </a:cubicBezTo>
                  <a:close/>
                </a:path>
              </a:pathLst>
            </a:custGeom>
            <a:solidFill>
              <a:srgbClr val="000000">
                <a:alpha val="7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1894;p31"/>
            <p:cNvSpPr/>
            <p:nvPr/>
          </p:nvSpPr>
          <p:spPr>
            <a:xfrm>
              <a:off x="6601900" y="4878500"/>
              <a:ext cx="602225" cy="261225"/>
            </a:xfrm>
            <a:custGeom>
              <a:avLst/>
              <a:gdLst/>
              <a:ahLst/>
              <a:cxnLst/>
              <a:rect l="l" t="t" r="r" b="b"/>
              <a:pathLst>
                <a:path w="24089" h="10449" extrusionOk="0">
                  <a:moveTo>
                    <a:pt x="13695" y="1"/>
                  </a:moveTo>
                  <a:cubicBezTo>
                    <a:pt x="7044" y="1"/>
                    <a:pt x="1" y="3958"/>
                    <a:pt x="1" y="6268"/>
                  </a:cubicBezTo>
                  <a:cubicBezTo>
                    <a:pt x="1" y="8577"/>
                    <a:pt x="5393" y="10448"/>
                    <a:pt x="12045" y="10448"/>
                  </a:cubicBezTo>
                  <a:cubicBezTo>
                    <a:pt x="18696" y="10448"/>
                    <a:pt x="24087" y="8577"/>
                    <a:pt x="24087" y="6268"/>
                  </a:cubicBezTo>
                  <a:lnTo>
                    <a:pt x="24089" y="6268"/>
                  </a:lnTo>
                  <a:cubicBezTo>
                    <a:pt x="24089" y="3958"/>
                    <a:pt x="20347" y="1"/>
                    <a:pt x="136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1895;p31"/>
            <p:cNvSpPr/>
            <p:nvPr/>
          </p:nvSpPr>
          <p:spPr>
            <a:xfrm>
              <a:off x="6829750" y="4940850"/>
              <a:ext cx="319425" cy="157125"/>
            </a:xfrm>
            <a:custGeom>
              <a:avLst/>
              <a:gdLst/>
              <a:ahLst/>
              <a:cxnLst/>
              <a:rect l="l" t="t" r="r" b="b"/>
              <a:pathLst>
                <a:path w="12777" h="6285" extrusionOk="0">
                  <a:moveTo>
                    <a:pt x="9226" y="1"/>
                  </a:moveTo>
                  <a:cubicBezTo>
                    <a:pt x="8731" y="1"/>
                    <a:pt x="8233" y="121"/>
                    <a:pt x="7756" y="272"/>
                  </a:cubicBezTo>
                  <a:cubicBezTo>
                    <a:pt x="6714" y="603"/>
                    <a:pt x="5708" y="1036"/>
                    <a:pt x="4668" y="1375"/>
                  </a:cubicBezTo>
                  <a:cubicBezTo>
                    <a:pt x="3313" y="1819"/>
                    <a:pt x="1371" y="2370"/>
                    <a:pt x="504" y="3597"/>
                  </a:cubicBezTo>
                  <a:cubicBezTo>
                    <a:pt x="86" y="4191"/>
                    <a:pt x="1" y="5079"/>
                    <a:pt x="497" y="5608"/>
                  </a:cubicBezTo>
                  <a:cubicBezTo>
                    <a:pt x="860" y="5994"/>
                    <a:pt x="1421" y="6101"/>
                    <a:pt x="1947" y="6164"/>
                  </a:cubicBezTo>
                  <a:cubicBezTo>
                    <a:pt x="2622" y="6244"/>
                    <a:pt x="3301" y="6284"/>
                    <a:pt x="3981" y="6284"/>
                  </a:cubicBezTo>
                  <a:cubicBezTo>
                    <a:pt x="6277" y="6284"/>
                    <a:pt x="8573" y="5830"/>
                    <a:pt x="10693" y="4945"/>
                  </a:cubicBezTo>
                  <a:cubicBezTo>
                    <a:pt x="11847" y="4463"/>
                    <a:pt x="12777" y="3568"/>
                    <a:pt x="12269" y="2227"/>
                  </a:cubicBezTo>
                  <a:cubicBezTo>
                    <a:pt x="11934" y="1344"/>
                    <a:pt x="10979" y="455"/>
                    <a:pt x="10088" y="141"/>
                  </a:cubicBezTo>
                  <a:cubicBezTo>
                    <a:pt x="9805" y="42"/>
                    <a:pt x="9516" y="1"/>
                    <a:pt x="9226" y="1"/>
                  </a:cubicBezTo>
                  <a:close/>
                </a:path>
              </a:pathLst>
            </a:custGeom>
            <a:solidFill>
              <a:srgbClr val="000000">
                <a:alpha val="7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1896;p31"/>
            <p:cNvSpPr/>
            <p:nvPr/>
          </p:nvSpPr>
          <p:spPr>
            <a:xfrm>
              <a:off x="6617350" y="4919175"/>
              <a:ext cx="239375" cy="140950"/>
            </a:xfrm>
            <a:custGeom>
              <a:avLst/>
              <a:gdLst/>
              <a:ahLst/>
              <a:cxnLst/>
              <a:rect l="l" t="t" r="r" b="b"/>
              <a:pathLst>
                <a:path w="9575" h="5638" extrusionOk="0">
                  <a:moveTo>
                    <a:pt x="7348" y="0"/>
                  </a:moveTo>
                  <a:cubicBezTo>
                    <a:pt x="7250" y="0"/>
                    <a:pt x="7153" y="9"/>
                    <a:pt x="7056" y="32"/>
                  </a:cubicBezTo>
                  <a:cubicBezTo>
                    <a:pt x="6779" y="95"/>
                    <a:pt x="6538" y="260"/>
                    <a:pt x="6295" y="407"/>
                  </a:cubicBezTo>
                  <a:cubicBezTo>
                    <a:pt x="6114" y="514"/>
                    <a:pt x="5862" y="622"/>
                    <a:pt x="5563" y="740"/>
                  </a:cubicBezTo>
                  <a:cubicBezTo>
                    <a:pt x="3690" y="1470"/>
                    <a:pt x="1" y="2454"/>
                    <a:pt x="1070" y="4561"/>
                  </a:cubicBezTo>
                  <a:cubicBezTo>
                    <a:pt x="1369" y="5150"/>
                    <a:pt x="2008" y="5516"/>
                    <a:pt x="2660" y="5609"/>
                  </a:cubicBezTo>
                  <a:cubicBezTo>
                    <a:pt x="2799" y="5629"/>
                    <a:pt x="2937" y="5638"/>
                    <a:pt x="3076" y="5638"/>
                  </a:cubicBezTo>
                  <a:cubicBezTo>
                    <a:pt x="3593" y="5638"/>
                    <a:pt x="4111" y="5510"/>
                    <a:pt x="4599" y="5331"/>
                  </a:cubicBezTo>
                  <a:cubicBezTo>
                    <a:pt x="5888" y="4862"/>
                    <a:pt x="7022" y="4061"/>
                    <a:pt x="8140" y="3268"/>
                  </a:cubicBezTo>
                  <a:cubicBezTo>
                    <a:pt x="8515" y="3001"/>
                    <a:pt x="8897" y="2730"/>
                    <a:pt x="9165" y="2356"/>
                  </a:cubicBezTo>
                  <a:cubicBezTo>
                    <a:pt x="9435" y="1985"/>
                    <a:pt x="9575" y="1487"/>
                    <a:pt x="9414" y="1057"/>
                  </a:cubicBezTo>
                  <a:cubicBezTo>
                    <a:pt x="9194" y="474"/>
                    <a:pt x="8524" y="209"/>
                    <a:pt x="7913" y="75"/>
                  </a:cubicBezTo>
                  <a:cubicBezTo>
                    <a:pt x="7728" y="34"/>
                    <a:pt x="7538" y="0"/>
                    <a:pt x="7348" y="0"/>
                  </a:cubicBezTo>
                  <a:close/>
                </a:path>
              </a:pathLst>
            </a:custGeom>
            <a:solidFill>
              <a:srgbClr val="FFFFFF">
                <a:alpha val="218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31"/>
            <p:cNvSpPr/>
            <p:nvPr/>
          </p:nvSpPr>
          <p:spPr>
            <a:xfrm>
              <a:off x="6881025" y="4913650"/>
              <a:ext cx="46550" cy="48575"/>
            </a:xfrm>
            <a:custGeom>
              <a:avLst/>
              <a:gdLst/>
              <a:ahLst/>
              <a:cxnLst/>
              <a:rect l="l" t="t" r="r" b="b"/>
              <a:pathLst>
                <a:path w="1862" h="1943" extrusionOk="0">
                  <a:moveTo>
                    <a:pt x="1395" y="1537"/>
                  </a:moveTo>
                  <a:cubicBezTo>
                    <a:pt x="1394" y="1538"/>
                    <a:pt x="1392" y="1540"/>
                    <a:pt x="1391" y="1541"/>
                  </a:cubicBezTo>
                  <a:lnTo>
                    <a:pt x="1391" y="1541"/>
                  </a:lnTo>
                  <a:cubicBezTo>
                    <a:pt x="1392" y="1540"/>
                    <a:pt x="1394" y="1538"/>
                    <a:pt x="1395" y="1537"/>
                  </a:cubicBezTo>
                  <a:close/>
                  <a:moveTo>
                    <a:pt x="1302" y="1601"/>
                  </a:moveTo>
                  <a:cubicBezTo>
                    <a:pt x="1299" y="1602"/>
                    <a:pt x="1297" y="1603"/>
                    <a:pt x="1295" y="1604"/>
                  </a:cubicBezTo>
                  <a:lnTo>
                    <a:pt x="1295" y="1604"/>
                  </a:lnTo>
                  <a:cubicBezTo>
                    <a:pt x="1297" y="1603"/>
                    <a:pt x="1299" y="1602"/>
                    <a:pt x="1302" y="1601"/>
                  </a:cubicBezTo>
                  <a:close/>
                  <a:moveTo>
                    <a:pt x="1200" y="1657"/>
                  </a:moveTo>
                  <a:cubicBezTo>
                    <a:pt x="1198" y="1659"/>
                    <a:pt x="1195" y="1660"/>
                    <a:pt x="1193" y="1662"/>
                  </a:cubicBezTo>
                  <a:cubicBezTo>
                    <a:pt x="1195" y="1660"/>
                    <a:pt x="1198" y="1659"/>
                    <a:pt x="1200" y="1657"/>
                  </a:cubicBezTo>
                  <a:close/>
                  <a:moveTo>
                    <a:pt x="1199" y="1691"/>
                  </a:moveTo>
                  <a:cubicBezTo>
                    <a:pt x="1197" y="1693"/>
                    <a:pt x="1195" y="1694"/>
                    <a:pt x="1193" y="1696"/>
                  </a:cubicBezTo>
                  <a:lnTo>
                    <a:pt x="1193" y="1696"/>
                  </a:lnTo>
                  <a:cubicBezTo>
                    <a:pt x="1193" y="1696"/>
                    <a:pt x="1193" y="1696"/>
                    <a:pt x="1193" y="1695"/>
                  </a:cubicBezTo>
                  <a:lnTo>
                    <a:pt x="1193" y="1695"/>
                  </a:lnTo>
                  <a:cubicBezTo>
                    <a:pt x="1195" y="1694"/>
                    <a:pt x="1197" y="1693"/>
                    <a:pt x="1199" y="1691"/>
                  </a:cubicBezTo>
                  <a:close/>
                  <a:moveTo>
                    <a:pt x="1070" y="0"/>
                  </a:moveTo>
                  <a:cubicBezTo>
                    <a:pt x="1063" y="0"/>
                    <a:pt x="1056" y="0"/>
                    <a:pt x="1048" y="1"/>
                  </a:cubicBezTo>
                  <a:cubicBezTo>
                    <a:pt x="959" y="13"/>
                    <a:pt x="840" y="19"/>
                    <a:pt x="746" y="50"/>
                  </a:cubicBezTo>
                  <a:cubicBezTo>
                    <a:pt x="664" y="79"/>
                    <a:pt x="584" y="113"/>
                    <a:pt x="506" y="149"/>
                  </a:cubicBezTo>
                  <a:cubicBezTo>
                    <a:pt x="369" y="216"/>
                    <a:pt x="273" y="347"/>
                    <a:pt x="189" y="468"/>
                  </a:cubicBezTo>
                  <a:cubicBezTo>
                    <a:pt x="171" y="495"/>
                    <a:pt x="157" y="524"/>
                    <a:pt x="144" y="555"/>
                  </a:cubicBezTo>
                  <a:cubicBezTo>
                    <a:pt x="108" y="637"/>
                    <a:pt x="59" y="735"/>
                    <a:pt x="39" y="827"/>
                  </a:cubicBezTo>
                  <a:cubicBezTo>
                    <a:pt x="23" y="905"/>
                    <a:pt x="15" y="986"/>
                    <a:pt x="4" y="1064"/>
                  </a:cubicBezTo>
                  <a:cubicBezTo>
                    <a:pt x="3" y="1082"/>
                    <a:pt x="1" y="1099"/>
                    <a:pt x="1" y="1115"/>
                  </a:cubicBezTo>
                  <a:cubicBezTo>
                    <a:pt x="1" y="1122"/>
                    <a:pt x="1" y="1130"/>
                    <a:pt x="1" y="1137"/>
                  </a:cubicBezTo>
                  <a:cubicBezTo>
                    <a:pt x="1" y="1142"/>
                    <a:pt x="1" y="1148"/>
                    <a:pt x="1" y="1151"/>
                  </a:cubicBezTo>
                  <a:lnTo>
                    <a:pt x="28" y="1345"/>
                  </a:lnTo>
                  <a:cubicBezTo>
                    <a:pt x="39" y="1392"/>
                    <a:pt x="77" y="1488"/>
                    <a:pt x="119" y="1546"/>
                  </a:cubicBezTo>
                  <a:cubicBezTo>
                    <a:pt x="211" y="1679"/>
                    <a:pt x="300" y="1785"/>
                    <a:pt x="443" y="1865"/>
                  </a:cubicBezTo>
                  <a:cubicBezTo>
                    <a:pt x="506" y="1907"/>
                    <a:pt x="577" y="1929"/>
                    <a:pt x="651" y="1932"/>
                  </a:cubicBezTo>
                  <a:cubicBezTo>
                    <a:pt x="683" y="1939"/>
                    <a:pt x="716" y="1943"/>
                    <a:pt x="748" y="1943"/>
                  </a:cubicBezTo>
                  <a:cubicBezTo>
                    <a:pt x="791" y="1943"/>
                    <a:pt x="834" y="1937"/>
                    <a:pt x="876" y="1923"/>
                  </a:cubicBezTo>
                  <a:cubicBezTo>
                    <a:pt x="996" y="1883"/>
                    <a:pt x="1111" y="1814"/>
                    <a:pt x="1184" y="1709"/>
                  </a:cubicBezTo>
                  <a:lnTo>
                    <a:pt x="1184" y="1709"/>
                  </a:lnTo>
                  <a:cubicBezTo>
                    <a:pt x="1201" y="1696"/>
                    <a:pt x="1217" y="1682"/>
                    <a:pt x="1233" y="1666"/>
                  </a:cubicBezTo>
                  <a:cubicBezTo>
                    <a:pt x="1250" y="1650"/>
                    <a:pt x="1264" y="1633"/>
                    <a:pt x="1278" y="1616"/>
                  </a:cubicBezTo>
                  <a:lnTo>
                    <a:pt x="1278" y="1616"/>
                  </a:lnTo>
                  <a:cubicBezTo>
                    <a:pt x="1352" y="1582"/>
                    <a:pt x="1410" y="1544"/>
                    <a:pt x="1485" y="1476"/>
                  </a:cubicBezTo>
                  <a:lnTo>
                    <a:pt x="1485" y="1476"/>
                  </a:lnTo>
                  <a:cubicBezTo>
                    <a:pt x="1529" y="1442"/>
                    <a:pt x="1573" y="1408"/>
                    <a:pt x="1617" y="1374"/>
                  </a:cubicBezTo>
                  <a:cubicBezTo>
                    <a:pt x="1695" y="1302"/>
                    <a:pt x="1751" y="1215"/>
                    <a:pt x="1784" y="1115"/>
                  </a:cubicBezTo>
                  <a:cubicBezTo>
                    <a:pt x="1820" y="1052"/>
                    <a:pt x="1838" y="985"/>
                    <a:pt x="1838" y="912"/>
                  </a:cubicBezTo>
                  <a:cubicBezTo>
                    <a:pt x="1862" y="805"/>
                    <a:pt x="1858" y="698"/>
                    <a:pt x="1824" y="591"/>
                  </a:cubicBezTo>
                  <a:cubicBezTo>
                    <a:pt x="1796" y="528"/>
                    <a:pt x="1769" y="465"/>
                    <a:pt x="1742" y="399"/>
                  </a:cubicBezTo>
                  <a:cubicBezTo>
                    <a:pt x="1700" y="345"/>
                    <a:pt x="1659" y="291"/>
                    <a:pt x="1617" y="236"/>
                  </a:cubicBezTo>
                  <a:cubicBezTo>
                    <a:pt x="1545" y="158"/>
                    <a:pt x="1458" y="104"/>
                    <a:pt x="1358" y="71"/>
                  </a:cubicBezTo>
                  <a:cubicBezTo>
                    <a:pt x="1268" y="24"/>
                    <a:pt x="1172" y="0"/>
                    <a:pt x="1070" y="0"/>
                  </a:cubicBezTo>
                  <a:close/>
                </a:path>
              </a:pathLst>
            </a:custGeom>
            <a:solidFill>
              <a:srgbClr val="FFFFFF">
                <a:alpha val="218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31"/>
            <p:cNvSpPr/>
            <p:nvPr/>
          </p:nvSpPr>
          <p:spPr>
            <a:xfrm>
              <a:off x="6972850" y="4896375"/>
              <a:ext cx="42700" cy="27350"/>
            </a:xfrm>
            <a:custGeom>
              <a:avLst/>
              <a:gdLst/>
              <a:ahLst/>
              <a:cxnLst/>
              <a:rect l="l" t="t" r="r" b="b"/>
              <a:pathLst>
                <a:path w="1708" h="1094" extrusionOk="0">
                  <a:moveTo>
                    <a:pt x="985" y="1"/>
                  </a:moveTo>
                  <a:cubicBezTo>
                    <a:pt x="925" y="1"/>
                    <a:pt x="866" y="5"/>
                    <a:pt x="805" y="23"/>
                  </a:cubicBezTo>
                  <a:cubicBezTo>
                    <a:pt x="734" y="45"/>
                    <a:pt x="664" y="85"/>
                    <a:pt x="597" y="117"/>
                  </a:cubicBezTo>
                  <a:cubicBezTo>
                    <a:pt x="474" y="175"/>
                    <a:pt x="350" y="235"/>
                    <a:pt x="227" y="295"/>
                  </a:cubicBezTo>
                  <a:cubicBezTo>
                    <a:pt x="198" y="317"/>
                    <a:pt x="169" y="338"/>
                    <a:pt x="140" y="362"/>
                  </a:cubicBezTo>
                  <a:cubicBezTo>
                    <a:pt x="98" y="400"/>
                    <a:pt x="69" y="445"/>
                    <a:pt x="51" y="500"/>
                  </a:cubicBezTo>
                  <a:cubicBezTo>
                    <a:pt x="17" y="585"/>
                    <a:pt x="1" y="688"/>
                    <a:pt x="31" y="779"/>
                  </a:cubicBezTo>
                  <a:cubicBezTo>
                    <a:pt x="53" y="849"/>
                    <a:pt x="91" y="913"/>
                    <a:pt x="140" y="967"/>
                  </a:cubicBezTo>
                  <a:cubicBezTo>
                    <a:pt x="208" y="1040"/>
                    <a:pt x="329" y="1093"/>
                    <a:pt x="430" y="1093"/>
                  </a:cubicBezTo>
                  <a:cubicBezTo>
                    <a:pt x="435" y="1093"/>
                    <a:pt x="440" y="1092"/>
                    <a:pt x="445" y="1092"/>
                  </a:cubicBezTo>
                  <a:lnTo>
                    <a:pt x="445" y="1092"/>
                  </a:lnTo>
                  <a:lnTo>
                    <a:pt x="443" y="1094"/>
                  </a:lnTo>
                  <a:cubicBezTo>
                    <a:pt x="580" y="1087"/>
                    <a:pt x="718" y="1081"/>
                    <a:pt x="856" y="1076"/>
                  </a:cubicBezTo>
                  <a:cubicBezTo>
                    <a:pt x="910" y="1072"/>
                    <a:pt x="965" y="1069"/>
                    <a:pt x="1019" y="1061"/>
                  </a:cubicBezTo>
                  <a:cubicBezTo>
                    <a:pt x="1106" y="1049"/>
                    <a:pt x="1162" y="1036"/>
                    <a:pt x="1245" y="989"/>
                  </a:cubicBezTo>
                  <a:cubicBezTo>
                    <a:pt x="1258" y="980"/>
                    <a:pt x="1273" y="973"/>
                    <a:pt x="1285" y="965"/>
                  </a:cubicBezTo>
                  <a:cubicBezTo>
                    <a:pt x="1347" y="929"/>
                    <a:pt x="1407" y="895"/>
                    <a:pt x="1468" y="858"/>
                  </a:cubicBezTo>
                  <a:cubicBezTo>
                    <a:pt x="1553" y="808"/>
                    <a:pt x="1617" y="732"/>
                    <a:pt x="1653" y="641"/>
                  </a:cubicBezTo>
                  <a:cubicBezTo>
                    <a:pt x="1691" y="550"/>
                    <a:pt x="1707" y="440"/>
                    <a:pt x="1677" y="344"/>
                  </a:cubicBezTo>
                  <a:cubicBezTo>
                    <a:pt x="1653" y="270"/>
                    <a:pt x="1613" y="201"/>
                    <a:pt x="1561" y="143"/>
                  </a:cubicBezTo>
                  <a:cubicBezTo>
                    <a:pt x="1481" y="56"/>
                    <a:pt x="1352" y="14"/>
                    <a:pt x="1238" y="10"/>
                  </a:cubicBezTo>
                  <a:cubicBezTo>
                    <a:pt x="1166" y="7"/>
                    <a:pt x="1095" y="5"/>
                    <a:pt x="1024" y="1"/>
                  </a:cubicBezTo>
                  <a:cubicBezTo>
                    <a:pt x="1011" y="1"/>
                    <a:pt x="998" y="1"/>
                    <a:pt x="985" y="1"/>
                  </a:cubicBezTo>
                  <a:close/>
                </a:path>
              </a:pathLst>
            </a:custGeom>
            <a:solidFill>
              <a:srgbClr val="FFFFFF">
                <a:alpha val="218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31"/>
            <p:cNvSpPr/>
            <p:nvPr/>
          </p:nvSpPr>
          <p:spPr>
            <a:xfrm>
              <a:off x="6779250" y="5038075"/>
              <a:ext cx="40525" cy="49375"/>
            </a:xfrm>
            <a:custGeom>
              <a:avLst/>
              <a:gdLst/>
              <a:ahLst/>
              <a:cxnLst/>
              <a:rect l="l" t="t" r="r" b="b"/>
              <a:pathLst>
                <a:path w="1621" h="1975" extrusionOk="0">
                  <a:moveTo>
                    <a:pt x="1043" y="1"/>
                  </a:moveTo>
                  <a:cubicBezTo>
                    <a:pt x="1036" y="1"/>
                    <a:pt x="1029" y="1"/>
                    <a:pt x="1022" y="1"/>
                  </a:cubicBezTo>
                  <a:cubicBezTo>
                    <a:pt x="921" y="1"/>
                    <a:pt x="825" y="26"/>
                    <a:pt x="738" y="77"/>
                  </a:cubicBezTo>
                  <a:cubicBezTo>
                    <a:pt x="705" y="94"/>
                    <a:pt x="673" y="108"/>
                    <a:pt x="640" y="123"/>
                  </a:cubicBezTo>
                  <a:cubicBezTo>
                    <a:pt x="577" y="151"/>
                    <a:pt x="557" y="164"/>
                    <a:pt x="482" y="237"/>
                  </a:cubicBezTo>
                  <a:cubicBezTo>
                    <a:pt x="375" y="340"/>
                    <a:pt x="348" y="421"/>
                    <a:pt x="292" y="556"/>
                  </a:cubicBezTo>
                  <a:cubicBezTo>
                    <a:pt x="263" y="626"/>
                    <a:pt x="234" y="697"/>
                    <a:pt x="205" y="766"/>
                  </a:cubicBezTo>
                  <a:cubicBezTo>
                    <a:pt x="147" y="909"/>
                    <a:pt x="89" y="1052"/>
                    <a:pt x="29" y="1195"/>
                  </a:cubicBezTo>
                  <a:cubicBezTo>
                    <a:pt x="4" y="1277"/>
                    <a:pt x="0" y="1358"/>
                    <a:pt x="19" y="1440"/>
                  </a:cubicBezTo>
                  <a:cubicBezTo>
                    <a:pt x="22" y="1521"/>
                    <a:pt x="48" y="1597"/>
                    <a:pt x="93" y="1668"/>
                  </a:cubicBezTo>
                  <a:cubicBezTo>
                    <a:pt x="124" y="1710"/>
                    <a:pt x="156" y="1751"/>
                    <a:pt x="189" y="1793"/>
                  </a:cubicBezTo>
                  <a:cubicBezTo>
                    <a:pt x="243" y="1853"/>
                    <a:pt x="310" y="1896"/>
                    <a:pt x="386" y="1920"/>
                  </a:cubicBezTo>
                  <a:cubicBezTo>
                    <a:pt x="435" y="1949"/>
                    <a:pt x="486" y="1963"/>
                    <a:pt x="542" y="1963"/>
                  </a:cubicBezTo>
                  <a:cubicBezTo>
                    <a:pt x="576" y="1971"/>
                    <a:pt x="610" y="1975"/>
                    <a:pt x="644" y="1975"/>
                  </a:cubicBezTo>
                  <a:cubicBezTo>
                    <a:pt x="692" y="1975"/>
                    <a:pt x="739" y="1967"/>
                    <a:pt x="787" y="1953"/>
                  </a:cubicBezTo>
                  <a:cubicBezTo>
                    <a:pt x="941" y="1902"/>
                    <a:pt x="1071" y="1809"/>
                    <a:pt x="1155" y="1668"/>
                  </a:cubicBezTo>
                  <a:lnTo>
                    <a:pt x="1156" y="1668"/>
                  </a:lnTo>
                  <a:cubicBezTo>
                    <a:pt x="1236" y="1536"/>
                    <a:pt x="1316" y="1402"/>
                    <a:pt x="1396" y="1268"/>
                  </a:cubicBezTo>
                  <a:cubicBezTo>
                    <a:pt x="1435" y="1202"/>
                    <a:pt x="1475" y="1137"/>
                    <a:pt x="1513" y="1070"/>
                  </a:cubicBezTo>
                  <a:cubicBezTo>
                    <a:pt x="1577" y="961"/>
                    <a:pt x="1620" y="833"/>
                    <a:pt x="1613" y="706"/>
                  </a:cubicBezTo>
                  <a:cubicBezTo>
                    <a:pt x="1611" y="641"/>
                    <a:pt x="1599" y="570"/>
                    <a:pt x="1584" y="507"/>
                  </a:cubicBezTo>
                  <a:cubicBezTo>
                    <a:pt x="1579" y="476"/>
                    <a:pt x="1571" y="445"/>
                    <a:pt x="1564" y="414"/>
                  </a:cubicBezTo>
                  <a:cubicBezTo>
                    <a:pt x="1537" y="318"/>
                    <a:pt x="1490" y="237"/>
                    <a:pt x="1419" y="166"/>
                  </a:cubicBezTo>
                  <a:cubicBezTo>
                    <a:pt x="1368" y="112"/>
                    <a:pt x="1309" y="72"/>
                    <a:pt x="1238" y="50"/>
                  </a:cubicBezTo>
                  <a:cubicBezTo>
                    <a:pt x="1177" y="17"/>
                    <a:pt x="1112" y="1"/>
                    <a:pt x="1043" y="1"/>
                  </a:cubicBezTo>
                  <a:close/>
                </a:path>
              </a:pathLst>
            </a:custGeom>
            <a:solidFill>
              <a:srgbClr val="000000">
                <a:alpha val="7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31"/>
            <p:cNvSpPr/>
            <p:nvPr/>
          </p:nvSpPr>
          <p:spPr>
            <a:xfrm>
              <a:off x="6019675" y="4668750"/>
              <a:ext cx="261825" cy="442450"/>
            </a:xfrm>
            <a:custGeom>
              <a:avLst/>
              <a:gdLst/>
              <a:ahLst/>
              <a:cxnLst/>
              <a:rect l="l" t="t" r="r" b="b"/>
              <a:pathLst>
                <a:path w="10473" h="17698" extrusionOk="0">
                  <a:moveTo>
                    <a:pt x="499" y="0"/>
                  </a:moveTo>
                  <a:cubicBezTo>
                    <a:pt x="246" y="0"/>
                    <a:pt x="0" y="268"/>
                    <a:pt x="151" y="570"/>
                  </a:cubicBezTo>
                  <a:cubicBezTo>
                    <a:pt x="1599" y="3450"/>
                    <a:pt x="3025" y="6341"/>
                    <a:pt x="4424" y="9244"/>
                  </a:cubicBezTo>
                  <a:cubicBezTo>
                    <a:pt x="5116" y="10683"/>
                    <a:pt x="5812" y="12118"/>
                    <a:pt x="6509" y="13555"/>
                  </a:cubicBezTo>
                  <a:cubicBezTo>
                    <a:pt x="6866" y="14285"/>
                    <a:pt x="7220" y="15017"/>
                    <a:pt x="7573" y="15751"/>
                  </a:cubicBezTo>
                  <a:cubicBezTo>
                    <a:pt x="7736" y="16090"/>
                    <a:pt x="7897" y="16428"/>
                    <a:pt x="8060" y="16767"/>
                  </a:cubicBezTo>
                  <a:cubicBezTo>
                    <a:pt x="8334" y="17340"/>
                    <a:pt x="8651" y="17642"/>
                    <a:pt x="9325" y="17695"/>
                  </a:cubicBezTo>
                  <a:cubicBezTo>
                    <a:pt x="9344" y="17697"/>
                    <a:pt x="9363" y="17697"/>
                    <a:pt x="9383" y="17697"/>
                  </a:cubicBezTo>
                  <a:cubicBezTo>
                    <a:pt x="9715" y="17697"/>
                    <a:pt x="10043" y="17465"/>
                    <a:pt x="10206" y="17191"/>
                  </a:cubicBezTo>
                  <a:cubicBezTo>
                    <a:pt x="10222" y="17162"/>
                    <a:pt x="10238" y="17133"/>
                    <a:pt x="10256" y="17106"/>
                  </a:cubicBezTo>
                  <a:cubicBezTo>
                    <a:pt x="10472" y="16740"/>
                    <a:pt x="10463" y="16282"/>
                    <a:pt x="10256" y="15916"/>
                  </a:cubicBezTo>
                  <a:cubicBezTo>
                    <a:pt x="7232" y="10596"/>
                    <a:pt x="4067" y="5367"/>
                    <a:pt x="811" y="184"/>
                  </a:cubicBezTo>
                  <a:cubicBezTo>
                    <a:pt x="729" y="54"/>
                    <a:pt x="614" y="0"/>
                    <a:pt x="4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31"/>
            <p:cNvSpPr/>
            <p:nvPr/>
          </p:nvSpPr>
          <p:spPr>
            <a:xfrm>
              <a:off x="6250700" y="4778675"/>
              <a:ext cx="52500" cy="334600"/>
            </a:xfrm>
            <a:custGeom>
              <a:avLst/>
              <a:gdLst/>
              <a:ahLst/>
              <a:cxnLst/>
              <a:rect l="l" t="t" r="r" b="b"/>
              <a:pathLst>
                <a:path w="2100" h="13384" extrusionOk="0">
                  <a:moveTo>
                    <a:pt x="1803" y="1"/>
                  </a:moveTo>
                  <a:cubicBezTo>
                    <a:pt x="1645" y="1"/>
                    <a:pt x="1478" y="105"/>
                    <a:pt x="1454" y="306"/>
                  </a:cubicBezTo>
                  <a:cubicBezTo>
                    <a:pt x="970" y="4412"/>
                    <a:pt x="363" y="8527"/>
                    <a:pt x="39" y="12649"/>
                  </a:cubicBezTo>
                  <a:cubicBezTo>
                    <a:pt x="1" y="13139"/>
                    <a:pt x="363" y="13383"/>
                    <a:pt x="745" y="13383"/>
                  </a:cubicBezTo>
                  <a:cubicBezTo>
                    <a:pt x="1127" y="13383"/>
                    <a:pt x="1529" y="13138"/>
                    <a:pt x="1568" y="12649"/>
                  </a:cubicBezTo>
                  <a:cubicBezTo>
                    <a:pt x="1889" y="8551"/>
                    <a:pt x="1930" y="4414"/>
                    <a:pt x="2092" y="306"/>
                  </a:cubicBezTo>
                  <a:cubicBezTo>
                    <a:pt x="2100" y="100"/>
                    <a:pt x="1956" y="1"/>
                    <a:pt x="18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31"/>
            <p:cNvSpPr/>
            <p:nvPr/>
          </p:nvSpPr>
          <p:spPr>
            <a:xfrm>
              <a:off x="6240025" y="4815275"/>
              <a:ext cx="211575" cy="317600"/>
            </a:xfrm>
            <a:custGeom>
              <a:avLst/>
              <a:gdLst/>
              <a:ahLst/>
              <a:cxnLst/>
              <a:rect l="l" t="t" r="r" b="b"/>
              <a:pathLst>
                <a:path w="8463" h="12704" extrusionOk="0">
                  <a:moveTo>
                    <a:pt x="7970" y="1"/>
                  </a:moveTo>
                  <a:cubicBezTo>
                    <a:pt x="7849" y="1"/>
                    <a:pt x="7731" y="56"/>
                    <a:pt x="7666" y="187"/>
                  </a:cubicBezTo>
                  <a:cubicBezTo>
                    <a:pt x="5722" y="4115"/>
                    <a:pt x="3182" y="7645"/>
                    <a:pt x="402" y="11022"/>
                  </a:cubicBezTo>
                  <a:cubicBezTo>
                    <a:pt x="64" y="11434"/>
                    <a:pt x="0" y="12015"/>
                    <a:pt x="402" y="12417"/>
                  </a:cubicBezTo>
                  <a:cubicBezTo>
                    <a:pt x="584" y="12599"/>
                    <a:pt x="863" y="12704"/>
                    <a:pt x="1136" y="12704"/>
                  </a:cubicBezTo>
                  <a:cubicBezTo>
                    <a:pt x="1387" y="12704"/>
                    <a:pt x="1634" y="12615"/>
                    <a:pt x="1798" y="12417"/>
                  </a:cubicBezTo>
                  <a:cubicBezTo>
                    <a:pt x="4700" y="8890"/>
                    <a:pt x="6808" y="4762"/>
                    <a:pt x="8364" y="480"/>
                  </a:cubicBezTo>
                  <a:cubicBezTo>
                    <a:pt x="8462" y="213"/>
                    <a:pt x="8209" y="1"/>
                    <a:pt x="79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31"/>
            <p:cNvSpPr/>
            <p:nvPr/>
          </p:nvSpPr>
          <p:spPr>
            <a:xfrm>
              <a:off x="5911925" y="4860625"/>
              <a:ext cx="369075" cy="271325"/>
            </a:xfrm>
            <a:custGeom>
              <a:avLst/>
              <a:gdLst/>
              <a:ahLst/>
              <a:cxnLst/>
              <a:rect l="l" t="t" r="r" b="b"/>
              <a:pathLst>
                <a:path w="14763" h="10853" extrusionOk="0">
                  <a:moveTo>
                    <a:pt x="485" y="0"/>
                  </a:moveTo>
                  <a:cubicBezTo>
                    <a:pt x="184" y="0"/>
                    <a:pt x="1" y="446"/>
                    <a:pt x="312" y="658"/>
                  </a:cubicBezTo>
                  <a:cubicBezTo>
                    <a:pt x="4729" y="3680"/>
                    <a:pt x="9013" y="6961"/>
                    <a:pt x="12959" y="10582"/>
                  </a:cubicBezTo>
                  <a:cubicBezTo>
                    <a:pt x="13155" y="10761"/>
                    <a:pt x="13401" y="10853"/>
                    <a:pt x="13643" y="10853"/>
                  </a:cubicBezTo>
                  <a:cubicBezTo>
                    <a:pt x="13920" y="10853"/>
                    <a:pt x="14194" y="10732"/>
                    <a:pt x="14385" y="10484"/>
                  </a:cubicBezTo>
                  <a:cubicBezTo>
                    <a:pt x="14762" y="9996"/>
                    <a:pt x="14574" y="9424"/>
                    <a:pt x="14117" y="9081"/>
                  </a:cubicBezTo>
                  <a:cubicBezTo>
                    <a:pt x="9790" y="5827"/>
                    <a:pt x="5347" y="2774"/>
                    <a:pt x="665" y="53"/>
                  </a:cubicBezTo>
                  <a:cubicBezTo>
                    <a:pt x="603" y="16"/>
                    <a:pt x="542" y="0"/>
                    <a:pt x="4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26" name="Google Shape;226;p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27" name="Google Shape;227;p4"/>
          <p:cNvSpPr/>
          <p:nvPr/>
        </p:nvSpPr>
        <p:spPr>
          <a:xfrm>
            <a:off x="8073850" y="2641450"/>
            <a:ext cx="1311200" cy="228925"/>
          </a:xfrm>
          <a:custGeom>
            <a:avLst/>
            <a:gdLst/>
            <a:ahLst/>
            <a:cxnLst/>
            <a:rect l="l" t="t" r="r" b="b"/>
            <a:pathLst>
              <a:path w="52448" h="9157" extrusionOk="0">
                <a:moveTo>
                  <a:pt x="36883" y="1"/>
                </a:moveTo>
                <a:cubicBezTo>
                  <a:pt x="35927" y="1"/>
                  <a:pt x="35044" y="495"/>
                  <a:pt x="34234" y="1007"/>
                </a:cubicBezTo>
                <a:cubicBezTo>
                  <a:pt x="32216" y="2288"/>
                  <a:pt x="30334" y="3778"/>
                  <a:pt x="28624" y="5448"/>
                </a:cubicBezTo>
                <a:cubicBezTo>
                  <a:pt x="28460" y="5500"/>
                  <a:pt x="28300" y="5524"/>
                  <a:pt x="28144" y="5524"/>
                </a:cubicBezTo>
                <a:cubicBezTo>
                  <a:pt x="26981" y="5524"/>
                  <a:pt x="26034" y="4185"/>
                  <a:pt x="25116" y="3286"/>
                </a:cubicBezTo>
                <a:cubicBezTo>
                  <a:pt x="24084" y="2273"/>
                  <a:pt x="22637" y="1712"/>
                  <a:pt x="21194" y="1712"/>
                </a:cubicBezTo>
                <a:cubicBezTo>
                  <a:pt x="20721" y="1712"/>
                  <a:pt x="20248" y="1772"/>
                  <a:pt x="19791" y="1897"/>
                </a:cubicBezTo>
                <a:cubicBezTo>
                  <a:pt x="17812" y="2435"/>
                  <a:pt x="16297" y="4010"/>
                  <a:pt x="14456" y="4917"/>
                </a:cubicBezTo>
                <a:cubicBezTo>
                  <a:pt x="14248" y="5020"/>
                  <a:pt x="14024" y="5116"/>
                  <a:pt x="13794" y="5116"/>
                </a:cubicBezTo>
                <a:cubicBezTo>
                  <a:pt x="13771" y="5116"/>
                  <a:pt x="13749" y="5115"/>
                  <a:pt x="13726" y="5113"/>
                </a:cubicBezTo>
                <a:cubicBezTo>
                  <a:pt x="13382" y="5083"/>
                  <a:pt x="13104" y="4836"/>
                  <a:pt x="12810" y="4658"/>
                </a:cubicBezTo>
                <a:cubicBezTo>
                  <a:pt x="12419" y="4420"/>
                  <a:pt x="11863" y="4303"/>
                  <a:pt x="11288" y="4303"/>
                </a:cubicBezTo>
                <a:cubicBezTo>
                  <a:pt x="10416" y="4303"/>
                  <a:pt x="9497" y="4572"/>
                  <a:pt x="9037" y="5095"/>
                </a:cubicBezTo>
                <a:cubicBezTo>
                  <a:pt x="8583" y="4339"/>
                  <a:pt x="7679" y="3951"/>
                  <a:pt x="6789" y="3951"/>
                </a:cubicBezTo>
                <a:cubicBezTo>
                  <a:pt x="6647" y="3951"/>
                  <a:pt x="6506" y="3961"/>
                  <a:pt x="6367" y="3981"/>
                </a:cubicBezTo>
                <a:cubicBezTo>
                  <a:pt x="5355" y="4125"/>
                  <a:pt x="4456" y="4708"/>
                  <a:pt x="3697" y="5393"/>
                </a:cubicBezTo>
                <a:cubicBezTo>
                  <a:pt x="3603" y="5477"/>
                  <a:pt x="3497" y="5570"/>
                  <a:pt x="3371" y="5571"/>
                </a:cubicBezTo>
                <a:cubicBezTo>
                  <a:pt x="3370" y="5571"/>
                  <a:pt x="3368" y="5571"/>
                  <a:pt x="3366" y="5571"/>
                </a:cubicBezTo>
                <a:cubicBezTo>
                  <a:pt x="3239" y="5571"/>
                  <a:pt x="3132" y="5481"/>
                  <a:pt x="3029" y="5405"/>
                </a:cubicBezTo>
                <a:cubicBezTo>
                  <a:pt x="2863" y="5284"/>
                  <a:pt x="2661" y="5232"/>
                  <a:pt x="2439" y="5232"/>
                </a:cubicBezTo>
                <a:cubicBezTo>
                  <a:pt x="1601" y="5232"/>
                  <a:pt x="482" y="5976"/>
                  <a:pt x="0" y="6581"/>
                </a:cubicBezTo>
                <a:cubicBezTo>
                  <a:pt x="2004" y="6551"/>
                  <a:pt x="4008" y="6537"/>
                  <a:pt x="6012" y="6537"/>
                </a:cubicBezTo>
                <a:cubicBezTo>
                  <a:pt x="21523" y="6537"/>
                  <a:pt x="37035" y="7413"/>
                  <a:pt x="52448" y="9156"/>
                </a:cubicBezTo>
                <a:lnTo>
                  <a:pt x="52448" y="7553"/>
                </a:lnTo>
                <a:cubicBezTo>
                  <a:pt x="52250" y="7618"/>
                  <a:pt x="52054" y="7663"/>
                  <a:pt x="51861" y="7663"/>
                </a:cubicBezTo>
                <a:cubicBezTo>
                  <a:pt x="51707" y="7663"/>
                  <a:pt x="51555" y="7634"/>
                  <a:pt x="51407" y="7565"/>
                </a:cubicBezTo>
                <a:cubicBezTo>
                  <a:pt x="51110" y="7423"/>
                  <a:pt x="50907" y="7143"/>
                  <a:pt x="50665" y="6921"/>
                </a:cubicBezTo>
                <a:cubicBezTo>
                  <a:pt x="50165" y="6459"/>
                  <a:pt x="49514" y="6266"/>
                  <a:pt x="48834" y="6266"/>
                </a:cubicBezTo>
                <a:cubicBezTo>
                  <a:pt x="48112" y="6266"/>
                  <a:pt x="47359" y="6484"/>
                  <a:pt x="46724" y="6830"/>
                </a:cubicBezTo>
                <a:cubicBezTo>
                  <a:pt x="46516" y="6943"/>
                  <a:pt x="46301" y="7072"/>
                  <a:pt x="46064" y="7073"/>
                </a:cubicBezTo>
                <a:cubicBezTo>
                  <a:pt x="46063" y="7073"/>
                  <a:pt x="46062" y="7073"/>
                  <a:pt x="46061" y="7073"/>
                </a:cubicBezTo>
                <a:cubicBezTo>
                  <a:pt x="45471" y="7073"/>
                  <a:pt x="44457" y="6310"/>
                  <a:pt x="43825" y="6310"/>
                </a:cubicBezTo>
                <a:cubicBezTo>
                  <a:pt x="43688" y="6310"/>
                  <a:pt x="43569" y="6345"/>
                  <a:pt x="43476" y="6433"/>
                </a:cubicBezTo>
                <a:cubicBezTo>
                  <a:pt x="42715" y="4196"/>
                  <a:pt x="41210" y="2219"/>
                  <a:pt x="39256" y="892"/>
                </a:cubicBezTo>
                <a:cubicBezTo>
                  <a:pt x="38554" y="416"/>
                  <a:pt x="37762" y="11"/>
                  <a:pt x="36916" y="1"/>
                </a:cubicBezTo>
                <a:cubicBezTo>
                  <a:pt x="36905" y="1"/>
                  <a:pt x="36894" y="1"/>
                  <a:pt x="3688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p4"/>
          <p:cNvSpPr/>
          <p:nvPr/>
        </p:nvSpPr>
        <p:spPr>
          <a:xfrm>
            <a:off x="-725875" y="1477825"/>
            <a:ext cx="1311200" cy="228925"/>
          </a:xfrm>
          <a:custGeom>
            <a:avLst/>
            <a:gdLst/>
            <a:ahLst/>
            <a:cxnLst/>
            <a:rect l="l" t="t" r="r" b="b"/>
            <a:pathLst>
              <a:path w="52448" h="9157" extrusionOk="0">
                <a:moveTo>
                  <a:pt x="36883" y="1"/>
                </a:moveTo>
                <a:cubicBezTo>
                  <a:pt x="35927" y="1"/>
                  <a:pt x="35044" y="495"/>
                  <a:pt x="34234" y="1007"/>
                </a:cubicBezTo>
                <a:cubicBezTo>
                  <a:pt x="32216" y="2288"/>
                  <a:pt x="30334" y="3778"/>
                  <a:pt x="28624" y="5448"/>
                </a:cubicBezTo>
                <a:cubicBezTo>
                  <a:pt x="28460" y="5500"/>
                  <a:pt x="28300" y="5524"/>
                  <a:pt x="28144" y="5524"/>
                </a:cubicBezTo>
                <a:cubicBezTo>
                  <a:pt x="26981" y="5524"/>
                  <a:pt x="26034" y="4185"/>
                  <a:pt x="25116" y="3286"/>
                </a:cubicBezTo>
                <a:cubicBezTo>
                  <a:pt x="24084" y="2273"/>
                  <a:pt x="22637" y="1712"/>
                  <a:pt x="21194" y="1712"/>
                </a:cubicBezTo>
                <a:cubicBezTo>
                  <a:pt x="20721" y="1712"/>
                  <a:pt x="20248" y="1772"/>
                  <a:pt x="19791" y="1897"/>
                </a:cubicBezTo>
                <a:cubicBezTo>
                  <a:pt x="17812" y="2435"/>
                  <a:pt x="16297" y="4010"/>
                  <a:pt x="14456" y="4917"/>
                </a:cubicBezTo>
                <a:cubicBezTo>
                  <a:pt x="14248" y="5020"/>
                  <a:pt x="14024" y="5116"/>
                  <a:pt x="13794" y="5116"/>
                </a:cubicBezTo>
                <a:cubicBezTo>
                  <a:pt x="13771" y="5116"/>
                  <a:pt x="13749" y="5115"/>
                  <a:pt x="13726" y="5113"/>
                </a:cubicBezTo>
                <a:cubicBezTo>
                  <a:pt x="13382" y="5083"/>
                  <a:pt x="13104" y="4836"/>
                  <a:pt x="12810" y="4658"/>
                </a:cubicBezTo>
                <a:cubicBezTo>
                  <a:pt x="12419" y="4420"/>
                  <a:pt x="11863" y="4303"/>
                  <a:pt x="11288" y="4303"/>
                </a:cubicBezTo>
                <a:cubicBezTo>
                  <a:pt x="10416" y="4303"/>
                  <a:pt x="9497" y="4572"/>
                  <a:pt x="9037" y="5095"/>
                </a:cubicBezTo>
                <a:cubicBezTo>
                  <a:pt x="8583" y="4339"/>
                  <a:pt x="7679" y="3951"/>
                  <a:pt x="6789" y="3951"/>
                </a:cubicBezTo>
                <a:cubicBezTo>
                  <a:pt x="6647" y="3951"/>
                  <a:pt x="6506" y="3961"/>
                  <a:pt x="6367" y="3981"/>
                </a:cubicBezTo>
                <a:cubicBezTo>
                  <a:pt x="5355" y="4125"/>
                  <a:pt x="4456" y="4708"/>
                  <a:pt x="3697" y="5393"/>
                </a:cubicBezTo>
                <a:cubicBezTo>
                  <a:pt x="3603" y="5477"/>
                  <a:pt x="3497" y="5570"/>
                  <a:pt x="3371" y="5571"/>
                </a:cubicBezTo>
                <a:cubicBezTo>
                  <a:pt x="3370" y="5571"/>
                  <a:pt x="3368" y="5571"/>
                  <a:pt x="3366" y="5571"/>
                </a:cubicBezTo>
                <a:cubicBezTo>
                  <a:pt x="3239" y="5571"/>
                  <a:pt x="3132" y="5481"/>
                  <a:pt x="3029" y="5405"/>
                </a:cubicBezTo>
                <a:cubicBezTo>
                  <a:pt x="2863" y="5284"/>
                  <a:pt x="2661" y="5232"/>
                  <a:pt x="2439" y="5232"/>
                </a:cubicBezTo>
                <a:cubicBezTo>
                  <a:pt x="1601" y="5232"/>
                  <a:pt x="482" y="5976"/>
                  <a:pt x="0" y="6581"/>
                </a:cubicBezTo>
                <a:cubicBezTo>
                  <a:pt x="2004" y="6551"/>
                  <a:pt x="4008" y="6537"/>
                  <a:pt x="6012" y="6537"/>
                </a:cubicBezTo>
                <a:cubicBezTo>
                  <a:pt x="21523" y="6537"/>
                  <a:pt x="37035" y="7413"/>
                  <a:pt x="52448" y="9156"/>
                </a:cubicBezTo>
                <a:lnTo>
                  <a:pt x="52448" y="7553"/>
                </a:lnTo>
                <a:cubicBezTo>
                  <a:pt x="52250" y="7618"/>
                  <a:pt x="52054" y="7663"/>
                  <a:pt x="51861" y="7663"/>
                </a:cubicBezTo>
                <a:cubicBezTo>
                  <a:pt x="51707" y="7663"/>
                  <a:pt x="51555" y="7634"/>
                  <a:pt x="51407" y="7565"/>
                </a:cubicBezTo>
                <a:cubicBezTo>
                  <a:pt x="51110" y="7423"/>
                  <a:pt x="50907" y="7143"/>
                  <a:pt x="50665" y="6921"/>
                </a:cubicBezTo>
                <a:cubicBezTo>
                  <a:pt x="50165" y="6459"/>
                  <a:pt x="49514" y="6266"/>
                  <a:pt x="48834" y="6266"/>
                </a:cubicBezTo>
                <a:cubicBezTo>
                  <a:pt x="48112" y="6266"/>
                  <a:pt x="47359" y="6484"/>
                  <a:pt x="46724" y="6830"/>
                </a:cubicBezTo>
                <a:cubicBezTo>
                  <a:pt x="46516" y="6943"/>
                  <a:pt x="46301" y="7072"/>
                  <a:pt x="46064" y="7073"/>
                </a:cubicBezTo>
                <a:cubicBezTo>
                  <a:pt x="46063" y="7073"/>
                  <a:pt x="46062" y="7073"/>
                  <a:pt x="46061" y="7073"/>
                </a:cubicBezTo>
                <a:cubicBezTo>
                  <a:pt x="45471" y="7073"/>
                  <a:pt x="44457" y="6310"/>
                  <a:pt x="43825" y="6310"/>
                </a:cubicBezTo>
                <a:cubicBezTo>
                  <a:pt x="43688" y="6310"/>
                  <a:pt x="43569" y="6345"/>
                  <a:pt x="43476" y="6433"/>
                </a:cubicBezTo>
                <a:cubicBezTo>
                  <a:pt x="42715" y="4196"/>
                  <a:pt x="41210" y="2219"/>
                  <a:pt x="39256" y="892"/>
                </a:cubicBezTo>
                <a:cubicBezTo>
                  <a:pt x="38554" y="416"/>
                  <a:pt x="37762" y="11"/>
                  <a:pt x="36916" y="1"/>
                </a:cubicBezTo>
                <a:cubicBezTo>
                  <a:pt x="36905" y="1"/>
                  <a:pt x="36894" y="1"/>
                  <a:pt x="3688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5"/>
          <p:cNvSpPr txBox="1">
            <a:spLocks noGrp="1"/>
          </p:cNvSpPr>
          <p:nvPr>
            <p:ph type="subTitle" idx="1"/>
          </p:nvPr>
        </p:nvSpPr>
        <p:spPr>
          <a:xfrm>
            <a:off x="1597838" y="2224500"/>
            <a:ext cx="2647500" cy="52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31" name="Google Shape;231;p5"/>
          <p:cNvSpPr txBox="1">
            <a:spLocks noGrp="1"/>
          </p:cNvSpPr>
          <p:nvPr>
            <p:ph type="subTitle" idx="2"/>
          </p:nvPr>
        </p:nvSpPr>
        <p:spPr>
          <a:xfrm>
            <a:off x="4898663" y="2224500"/>
            <a:ext cx="2647500" cy="52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32" name="Google Shape;232;p5"/>
          <p:cNvSpPr txBox="1">
            <a:spLocks noGrp="1"/>
          </p:cNvSpPr>
          <p:nvPr>
            <p:ph type="subTitle" idx="3"/>
          </p:nvPr>
        </p:nvSpPr>
        <p:spPr>
          <a:xfrm>
            <a:off x="1597838" y="2754325"/>
            <a:ext cx="2647500" cy="9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3" name="Google Shape;233;p5"/>
          <p:cNvSpPr txBox="1">
            <a:spLocks noGrp="1"/>
          </p:cNvSpPr>
          <p:nvPr>
            <p:ph type="subTitle" idx="4"/>
          </p:nvPr>
        </p:nvSpPr>
        <p:spPr>
          <a:xfrm>
            <a:off x="4898663" y="2754325"/>
            <a:ext cx="2647500" cy="9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4" name="Google Shape;234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35" name="Google Shape;235;p5"/>
          <p:cNvSpPr/>
          <p:nvPr/>
        </p:nvSpPr>
        <p:spPr>
          <a:xfrm>
            <a:off x="0" y="4264300"/>
            <a:ext cx="9144204" cy="859075"/>
          </a:xfrm>
          <a:custGeom>
            <a:avLst/>
            <a:gdLst/>
            <a:ahLst/>
            <a:cxnLst/>
            <a:rect l="l" t="t" r="r" b="b"/>
            <a:pathLst>
              <a:path w="223561" h="34363" extrusionOk="0">
                <a:moveTo>
                  <a:pt x="68321" y="1"/>
                </a:moveTo>
                <a:cubicBezTo>
                  <a:pt x="67220" y="1"/>
                  <a:pt x="66104" y="278"/>
                  <a:pt x="65069" y="677"/>
                </a:cubicBezTo>
                <a:cubicBezTo>
                  <a:pt x="61024" y="2237"/>
                  <a:pt x="57763" y="5705"/>
                  <a:pt x="56455" y="9837"/>
                </a:cubicBezTo>
                <a:cubicBezTo>
                  <a:pt x="55794" y="8966"/>
                  <a:pt x="54700" y="8454"/>
                  <a:pt x="53610" y="8454"/>
                </a:cubicBezTo>
                <a:cubicBezTo>
                  <a:pt x="53330" y="8454"/>
                  <a:pt x="53050" y="8488"/>
                  <a:pt x="52777" y="8558"/>
                </a:cubicBezTo>
                <a:cubicBezTo>
                  <a:pt x="51444" y="8902"/>
                  <a:pt x="49447" y="10807"/>
                  <a:pt x="49249" y="12170"/>
                </a:cubicBezTo>
                <a:cubicBezTo>
                  <a:pt x="48655" y="11051"/>
                  <a:pt x="47671" y="10145"/>
                  <a:pt x="46507" y="9645"/>
                </a:cubicBezTo>
                <a:cubicBezTo>
                  <a:pt x="45994" y="10116"/>
                  <a:pt x="45481" y="10589"/>
                  <a:pt x="44968" y="11061"/>
                </a:cubicBezTo>
                <a:cubicBezTo>
                  <a:pt x="44229" y="8652"/>
                  <a:pt x="43468" y="6196"/>
                  <a:pt x="41994" y="4154"/>
                </a:cubicBezTo>
                <a:cubicBezTo>
                  <a:pt x="40561" y="2168"/>
                  <a:pt x="38308" y="607"/>
                  <a:pt x="35870" y="607"/>
                </a:cubicBezTo>
                <a:cubicBezTo>
                  <a:pt x="35802" y="607"/>
                  <a:pt x="35733" y="609"/>
                  <a:pt x="35665" y="611"/>
                </a:cubicBezTo>
                <a:cubicBezTo>
                  <a:pt x="31628" y="757"/>
                  <a:pt x="29061" y="4772"/>
                  <a:pt x="26212" y="7636"/>
                </a:cubicBezTo>
                <a:cubicBezTo>
                  <a:pt x="25643" y="7139"/>
                  <a:pt x="24893" y="6899"/>
                  <a:pt x="24140" y="6899"/>
                </a:cubicBezTo>
                <a:cubicBezTo>
                  <a:pt x="23177" y="6899"/>
                  <a:pt x="22208" y="7293"/>
                  <a:pt x="21602" y="8047"/>
                </a:cubicBezTo>
                <a:cubicBezTo>
                  <a:pt x="20856" y="6462"/>
                  <a:pt x="19052" y="5622"/>
                  <a:pt x="17278" y="5622"/>
                </a:cubicBezTo>
                <a:cubicBezTo>
                  <a:pt x="16939" y="5622"/>
                  <a:pt x="16600" y="5653"/>
                  <a:pt x="16270" y="5715"/>
                </a:cubicBezTo>
                <a:cubicBezTo>
                  <a:pt x="14219" y="6103"/>
                  <a:pt x="12479" y="7457"/>
                  <a:pt x="11034" y="8964"/>
                </a:cubicBezTo>
                <a:cubicBezTo>
                  <a:pt x="8636" y="11467"/>
                  <a:pt x="6810" y="14516"/>
                  <a:pt x="5735" y="17812"/>
                </a:cubicBezTo>
                <a:cubicBezTo>
                  <a:pt x="5207" y="17535"/>
                  <a:pt x="4679" y="17256"/>
                  <a:pt x="4152" y="16978"/>
                </a:cubicBezTo>
                <a:cubicBezTo>
                  <a:pt x="3795" y="17349"/>
                  <a:pt x="3439" y="17718"/>
                  <a:pt x="3082" y="18088"/>
                </a:cubicBezTo>
                <a:cubicBezTo>
                  <a:pt x="2906" y="16977"/>
                  <a:pt x="1599" y="16144"/>
                  <a:pt x="437" y="16144"/>
                </a:cubicBezTo>
                <a:cubicBezTo>
                  <a:pt x="288" y="16144"/>
                  <a:pt x="141" y="16158"/>
                  <a:pt x="0" y="16186"/>
                </a:cubicBezTo>
                <a:lnTo>
                  <a:pt x="0" y="34363"/>
                </a:lnTo>
                <a:lnTo>
                  <a:pt x="223561" y="33852"/>
                </a:lnTo>
                <a:lnTo>
                  <a:pt x="223561" y="14349"/>
                </a:lnTo>
                <a:cubicBezTo>
                  <a:pt x="222567" y="13847"/>
                  <a:pt x="221485" y="13602"/>
                  <a:pt x="220399" y="13602"/>
                </a:cubicBezTo>
                <a:cubicBezTo>
                  <a:pt x="219361" y="13602"/>
                  <a:pt x="218319" y="13826"/>
                  <a:pt x="217349" y="14264"/>
                </a:cubicBezTo>
                <a:cubicBezTo>
                  <a:pt x="215364" y="15160"/>
                  <a:pt x="212539" y="17033"/>
                  <a:pt x="211992" y="19141"/>
                </a:cubicBezTo>
                <a:cubicBezTo>
                  <a:pt x="211658" y="17517"/>
                  <a:pt x="210267" y="16163"/>
                  <a:pt x="208635" y="15872"/>
                </a:cubicBezTo>
                <a:cubicBezTo>
                  <a:pt x="208409" y="15832"/>
                  <a:pt x="208180" y="15812"/>
                  <a:pt x="207951" y="15812"/>
                </a:cubicBezTo>
                <a:cubicBezTo>
                  <a:pt x="206528" y="15812"/>
                  <a:pt x="205108" y="16567"/>
                  <a:pt x="204354" y="17782"/>
                </a:cubicBezTo>
                <a:cubicBezTo>
                  <a:pt x="204650" y="16321"/>
                  <a:pt x="203694" y="14715"/>
                  <a:pt x="202268" y="14279"/>
                </a:cubicBezTo>
                <a:cubicBezTo>
                  <a:pt x="202003" y="14198"/>
                  <a:pt x="201729" y="14160"/>
                  <a:pt x="201455" y="14160"/>
                </a:cubicBezTo>
                <a:cubicBezTo>
                  <a:pt x="200253" y="14160"/>
                  <a:pt x="199045" y="14898"/>
                  <a:pt x="198581" y="16020"/>
                </a:cubicBezTo>
                <a:cubicBezTo>
                  <a:pt x="196989" y="12911"/>
                  <a:pt x="197337" y="8759"/>
                  <a:pt x="194750" y="6413"/>
                </a:cubicBezTo>
                <a:cubicBezTo>
                  <a:pt x="193670" y="5433"/>
                  <a:pt x="192267" y="5003"/>
                  <a:pt x="190817" y="5003"/>
                </a:cubicBezTo>
                <a:cubicBezTo>
                  <a:pt x="189155" y="5003"/>
                  <a:pt x="187431" y="5569"/>
                  <a:pt x="186060" y="6523"/>
                </a:cubicBezTo>
                <a:cubicBezTo>
                  <a:pt x="183492" y="8311"/>
                  <a:pt x="181869" y="11128"/>
                  <a:pt x="180329" y="13853"/>
                </a:cubicBezTo>
                <a:cubicBezTo>
                  <a:pt x="179807" y="12634"/>
                  <a:pt x="178492" y="12013"/>
                  <a:pt x="177183" y="12013"/>
                </a:cubicBezTo>
                <a:cubicBezTo>
                  <a:pt x="175954" y="12013"/>
                  <a:pt x="174731" y="12561"/>
                  <a:pt x="174175" y="13676"/>
                </a:cubicBezTo>
                <a:cubicBezTo>
                  <a:pt x="173790" y="11900"/>
                  <a:pt x="171955" y="10952"/>
                  <a:pt x="170097" y="10952"/>
                </a:cubicBezTo>
                <a:cubicBezTo>
                  <a:pt x="169290" y="10952"/>
                  <a:pt x="168479" y="11131"/>
                  <a:pt x="167780" y="11498"/>
                </a:cubicBezTo>
                <a:cubicBezTo>
                  <a:pt x="165473" y="12710"/>
                  <a:pt x="164149" y="15169"/>
                  <a:pt x="162960" y="17490"/>
                </a:cubicBezTo>
                <a:cubicBezTo>
                  <a:pt x="162200" y="15931"/>
                  <a:pt x="161149" y="14370"/>
                  <a:pt x="159532" y="13741"/>
                </a:cubicBezTo>
                <a:cubicBezTo>
                  <a:pt x="159158" y="13596"/>
                  <a:pt x="158752" y="13526"/>
                  <a:pt x="158345" y="13526"/>
                </a:cubicBezTo>
                <a:cubicBezTo>
                  <a:pt x="156988" y="13526"/>
                  <a:pt x="155615" y="14297"/>
                  <a:pt x="155386" y="15611"/>
                </a:cubicBezTo>
                <a:cubicBezTo>
                  <a:pt x="155545" y="14105"/>
                  <a:pt x="153512" y="13025"/>
                  <a:pt x="151753" y="13025"/>
                </a:cubicBezTo>
                <a:cubicBezTo>
                  <a:pt x="150883" y="13025"/>
                  <a:pt x="150081" y="13289"/>
                  <a:pt x="149642" y="13895"/>
                </a:cubicBezTo>
                <a:cubicBezTo>
                  <a:pt x="149403" y="11596"/>
                  <a:pt x="147575" y="9548"/>
                  <a:pt x="145316" y="9053"/>
                </a:cubicBezTo>
                <a:cubicBezTo>
                  <a:pt x="144950" y="8973"/>
                  <a:pt x="144578" y="8934"/>
                  <a:pt x="144205" y="8934"/>
                </a:cubicBezTo>
                <a:cubicBezTo>
                  <a:pt x="142277" y="8934"/>
                  <a:pt x="140348" y="9971"/>
                  <a:pt x="139359" y="11638"/>
                </a:cubicBezTo>
                <a:cubicBezTo>
                  <a:pt x="138945" y="10647"/>
                  <a:pt x="137884" y="10149"/>
                  <a:pt x="136799" y="10149"/>
                </a:cubicBezTo>
                <a:cubicBezTo>
                  <a:pt x="136150" y="10149"/>
                  <a:pt x="135493" y="10327"/>
                  <a:pt x="134959" y="10684"/>
                </a:cubicBezTo>
                <a:cubicBezTo>
                  <a:pt x="133535" y="11639"/>
                  <a:pt x="132892" y="13421"/>
                  <a:pt x="132701" y="15126"/>
                </a:cubicBezTo>
                <a:cubicBezTo>
                  <a:pt x="132037" y="13917"/>
                  <a:pt x="130668" y="13305"/>
                  <a:pt x="129301" y="13305"/>
                </a:cubicBezTo>
                <a:cubicBezTo>
                  <a:pt x="127996" y="13305"/>
                  <a:pt x="126694" y="13864"/>
                  <a:pt x="126014" y="14993"/>
                </a:cubicBezTo>
                <a:cubicBezTo>
                  <a:pt x="125667" y="14007"/>
                  <a:pt x="125275" y="12958"/>
                  <a:pt x="124424" y="12349"/>
                </a:cubicBezTo>
                <a:cubicBezTo>
                  <a:pt x="124086" y="12108"/>
                  <a:pt x="123653" y="11984"/>
                  <a:pt x="123231" y="11984"/>
                </a:cubicBezTo>
                <a:cubicBezTo>
                  <a:pt x="122592" y="11984"/>
                  <a:pt x="121979" y="12268"/>
                  <a:pt x="121760" y="12858"/>
                </a:cubicBezTo>
                <a:cubicBezTo>
                  <a:pt x="121249" y="10727"/>
                  <a:pt x="120660" y="8568"/>
                  <a:pt x="119465" y="6730"/>
                </a:cubicBezTo>
                <a:cubicBezTo>
                  <a:pt x="118270" y="4891"/>
                  <a:pt x="116364" y="3394"/>
                  <a:pt x="114179" y="3208"/>
                </a:cubicBezTo>
                <a:cubicBezTo>
                  <a:pt x="114011" y="3194"/>
                  <a:pt x="113845" y="3187"/>
                  <a:pt x="113680" y="3187"/>
                </a:cubicBezTo>
                <a:cubicBezTo>
                  <a:pt x="109730" y="3187"/>
                  <a:pt x="106901" y="7234"/>
                  <a:pt x="104938" y="10787"/>
                </a:cubicBezTo>
                <a:cubicBezTo>
                  <a:pt x="104154" y="9684"/>
                  <a:pt x="102851" y="9174"/>
                  <a:pt x="101521" y="9174"/>
                </a:cubicBezTo>
                <a:cubicBezTo>
                  <a:pt x="99590" y="9174"/>
                  <a:pt x="97602" y="10248"/>
                  <a:pt x="97062" y="12137"/>
                </a:cubicBezTo>
                <a:cubicBezTo>
                  <a:pt x="96817" y="11362"/>
                  <a:pt x="95814" y="10936"/>
                  <a:pt x="94858" y="10936"/>
                </a:cubicBezTo>
                <a:cubicBezTo>
                  <a:pt x="94130" y="10936"/>
                  <a:pt x="93428" y="11183"/>
                  <a:pt x="93108" y="11711"/>
                </a:cubicBezTo>
                <a:cubicBezTo>
                  <a:pt x="93654" y="9569"/>
                  <a:pt x="91402" y="7577"/>
                  <a:pt x="89194" y="7577"/>
                </a:cubicBezTo>
                <a:cubicBezTo>
                  <a:pt x="88965" y="7577"/>
                  <a:pt x="88735" y="7599"/>
                  <a:pt x="88510" y="7644"/>
                </a:cubicBezTo>
                <a:cubicBezTo>
                  <a:pt x="86115" y="8124"/>
                  <a:pt x="84441" y="10366"/>
                  <a:pt x="83664" y="12680"/>
                </a:cubicBezTo>
                <a:cubicBezTo>
                  <a:pt x="83097" y="11903"/>
                  <a:pt x="82135" y="11445"/>
                  <a:pt x="81177" y="11445"/>
                </a:cubicBezTo>
                <a:cubicBezTo>
                  <a:pt x="80913" y="11445"/>
                  <a:pt x="80650" y="11480"/>
                  <a:pt x="80395" y="11552"/>
                </a:cubicBezTo>
                <a:cubicBezTo>
                  <a:pt x="79213" y="11886"/>
                  <a:pt x="78298" y="13004"/>
                  <a:pt x="78201" y="14227"/>
                </a:cubicBezTo>
                <a:cubicBezTo>
                  <a:pt x="77386" y="11267"/>
                  <a:pt x="76303" y="8381"/>
                  <a:pt x="74969" y="5616"/>
                </a:cubicBezTo>
                <a:cubicBezTo>
                  <a:pt x="73883" y="3365"/>
                  <a:pt x="72417" y="1015"/>
                  <a:pt x="70037" y="256"/>
                </a:cubicBezTo>
                <a:cubicBezTo>
                  <a:pt x="69479" y="78"/>
                  <a:pt x="68902" y="1"/>
                  <a:pt x="68321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5"/>
          <p:cNvSpPr/>
          <p:nvPr/>
        </p:nvSpPr>
        <p:spPr>
          <a:xfrm>
            <a:off x="-100" y="4645550"/>
            <a:ext cx="9144204" cy="626200"/>
          </a:xfrm>
          <a:custGeom>
            <a:avLst/>
            <a:gdLst/>
            <a:ahLst/>
            <a:cxnLst/>
            <a:rect l="l" t="t" r="r" b="b"/>
            <a:pathLst>
              <a:path w="223561" h="25048" extrusionOk="0">
                <a:moveTo>
                  <a:pt x="21309" y="1"/>
                </a:moveTo>
                <a:cubicBezTo>
                  <a:pt x="18692" y="1"/>
                  <a:pt x="15989" y="925"/>
                  <a:pt x="13807" y="2419"/>
                </a:cubicBezTo>
                <a:cubicBezTo>
                  <a:pt x="10109" y="4951"/>
                  <a:pt x="7571" y="8811"/>
                  <a:pt x="5129" y="12571"/>
                </a:cubicBezTo>
                <a:cubicBezTo>
                  <a:pt x="4635" y="11539"/>
                  <a:pt x="3454" y="10985"/>
                  <a:pt x="2290" y="10985"/>
                </a:cubicBezTo>
                <a:cubicBezTo>
                  <a:pt x="1418" y="10985"/>
                  <a:pt x="556" y="11296"/>
                  <a:pt x="0" y="11948"/>
                </a:cubicBezTo>
                <a:lnTo>
                  <a:pt x="0" y="19899"/>
                </a:lnTo>
                <a:lnTo>
                  <a:pt x="223561" y="25047"/>
                </a:lnTo>
                <a:lnTo>
                  <a:pt x="223559" y="11802"/>
                </a:lnTo>
                <a:cubicBezTo>
                  <a:pt x="223148" y="11709"/>
                  <a:pt x="222735" y="11666"/>
                  <a:pt x="222328" y="11666"/>
                </a:cubicBezTo>
                <a:cubicBezTo>
                  <a:pt x="219723" y="11666"/>
                  <a:pt x="217340" y="13458"/>
                  <a:pt x="216942" y="15830"/>
                </a:cubicBezTo>
                <a:cubicBezTo>
                  <a:pt x="216245" y="14556"/>
                  <a:pt x="214816" y="13724"/>
                  <a:pt x="213368" y="13724"/>
                </a:cubicBezTo>
                <a:cubicBezTo>
                  <a:pt x="213286" y="13724"/>
                  <a:pt x="213204" y="13726"/>
                  <a:pt x="213122" y="13732"/>
                </a:cubicBezTo>
                <a:cubicBezTo>
                  <a:pt x="211592" y="13832"/>
                  <a:pt x="209053" y="14517"/>
                  <a:pt x="208500" y="15947"/>
                </a:cubicBezTo>
                <a:cubicBezTo>
                  <a:pt x="208529" y="14033"/>
                  <a:pt x="206540" y="12596"/>
                  <a:pt x="204616" y="12596"/>
                </a:cubicBezTo>
                <a:cubicBezTo>
                  <a:pt x="204437" y="12596"/>
                  <a:pt x="204259" y="12609"/>
                  <a:pt x="204083" y="12634"/>
                </a:cubicBezTo>
                <a:cubicBezTo>
                  <a:pt x="202012" y="12936"/>
                  <a:pt x="200353" y="14535"/>
                  <a:pt x="199213" y="16291"/>
                </a:cubicBezTo>
                <a:cubicBezTo>
                  <a:pt x="198636" y="14875"/>
                  <a:pt x="197104" y="14119"/>
                  <a:pt x="195594" y="14119"/>
                </a:cubicBezTo>
                <a:cubicBezTo>
                  <a:pt x="194387" y="14119"/>
                  <a:pt x="193195" y="14603"/>
                  <a:pt x="192518" y="15621"/>
                </a:cubicBezTo>
                <a:cubicBezTo>
                  <a:pt x="192085" y="14165"/>
                  <a:pt x="190543" y="13299"/>
                  <a:pt x="189050" y="13299"/>
                </a:cubicBezTo>
                <a:cubicBezTo>
                  <a:pt x="188181" y="13299"/>
                  <a:pt x="187328" y="13593"/>
                  <a:pt x="186720" y="14235"/>
                </a:cubicBezTo>
                <a:cubicBezTo>
                  <a:pt x="185410" y="10811"/>
                  <a:pt x="183498" y="6875"/>
                  <a:pt x="179874" y="6317"/>
                </a:cubicBezTo>
                <a:cubicBezTo>
                  <a:pt x="179595" y="6274"/>
                  <a:pt x="179316" y="6254"/>
                  <a:pt x="179037" y="6254"/>
                </a:cubicBezTo>
                <a:cubicBezTo>
                  <a:pt x="177472" y="6254"/>
                  <a:pt x="175926" y="6890"/>
                  <a:pt x="174547" y="7672"/>
                </a:cubicBezTo>
                <a:cubicBezTo>
                  <a:pt x="171611" y="9337"/>
                  <a:pt x="169083" y="11716"/>
                  <a:pt x="167244" y="14547"/>
                </a:cubicBezTo>
                <a:cubicBezTo>
                  <a:pt x="166664" y="13701"/>
                  <a:pt x="165458" y="13293"/>
                  <a:pt x="164242" y="13293"/>
                </a:cubicBezTo>
                <a:cubicBezTo>
                  <a:pt x="162669" y="13293"/>
                  <a:pt x="161080" y="13975"/>
                  <a:pt x="160805" y="15272"/>
                </a:cubicBezTo>
                <a:cubicBezTo>
                  <a:pt x="160559" y="13986"/>
                  <a:pt x="159472" y="12905"/>
                  <a:pt x="158186" y="12666"/>
                </a:cubicBezTo>
                <a:cubicBezTo>
                  <a:pt x="158001" y="12632"/>
                  <a:pt x="157813" y="12615"/>
                  <a:pt x="157625" y="12615"/>
                </a:cubicBezTo>
                <a:cubicBezTo>
                  <a:pt x="156510" y="12615"/>
                  <a:pt x="155396" y="13204"/>
                  <a:pt x="154805" y="14154"/>
                </a:cubicBezTo>
                <a:cubicBezTo>
                  <a:pt x="154320" y="13315"/>
                  <a:pt x="153345" y="12823"/>
                  <a:pt x="152383" y="12823"/>
                </a:cubicBezTo>
                <a:cubicBezTo>
                  <a:pt x="151962" y="12823"/>
                  <a:pt x="151545" y="12917"/>
                  <a:pt x="151171" y="13117"/>
                </a:cubicBezTo>
                <a:cubicBezTo>
                  <a:pt x="150330" y="11256"/>
                  <a:pt x="149469" y="9365"/>
                  <a:pt x="148127" y="7826"/>
                </a:cubicBezTo>
                <a:cubicBezTo>
                  <a:pt x="146811" y="6314"/>
                  <a:pt x="144940" y="5162"/>
                  <a:pt x="142940" y="5162"/>
                </a:cubicBezTo>
                <a:cubicBezTo>
                  <a:pt x="142903" y="5162"/>
                  <a:pt x="142865" y="5163"/>
                  <a:pt x="142827" y="5164"/>
                </a:cubicBezTo>
                <a:cubicBezTo>
                  <a:pt x="141553" y="5192"/>
                  <a:pt x="140328" y="5684"/>
                  <a:pt x="139233" y="6336"/>
                </a:cubicBezTo>
                <a:cubicBezTo>
                  <a:pt x="136077" y="8217"/>
                  <a:pt x="133905" y="11346"/>
                  <a:pt x="131836" y="14381"/>
                </a:cubicBezTo>
                <a:cubicBezTo>
                  <a:pt x="131554" y="13208"/>
                  <a:pt x="130391" y="12321"/>
                  <a:pt x="129190" y="12321"/>
                </a:cubicBezTo>
                <a:cubicBezTo>
                  <a:pt x="129111" y="12321"/>
                  <a:pt x="129032" y="12325"/>
                  <a:pt x="128953" y="12333"/>
                </a:cubicBezTo>
                <a:cubicBezTo>
                  <a:pt x="127672" y="12460"/>
                  <a:pt x="125208" y="13641"/>
                  <a:pt x="125161" y="14926"/>
                </a:cubicBezTo>
                <a:cubicBezTo>
                  <a:pt x="124519" y="12982"/>
                  <a:pt x="122547" y="11561"/>
                  <a:pt x="120501" y="11561"/>
                </a:cubicBezTo>
                <a:cubicBezTo>
                  <a:pt x="120487" y="11561"/>
                  <a:pt x="120473" y="11561"/>
                  <a:pt x="120460" y="11561"/>
                </a:cubicBezTo>
                <a:cubicBezTo>
                  <a:pt x="118399" y="11581"/>
                  <a:pt x="116432" y="13046"/>
                  <a:pt x="115823" y="15015"/>
                </a:cubicBezTo>
                <a:cubicBezTo>
                  <a:pt x="115470" y="13993"/>
                  <a:pt x="114375" y="13411"/>
                  <a:pt x="113309" y="13411"/>
                </a:cubicBezTo>
                <a:cubicBezTo>
                  <a:pt x="112609" y="13411"/>
                  <a:pt x="111922" y="13662"/>
                  <a:pt x="111464" y="14204"/>
                </a:cubicBezTo>
                <a:cubicBezTo>
                  <a:pt x="110309" y="10975"/>
                  <a:pt x="108929" y="7473"/>
                  <a:pt x="105925" y="5819"/>
                </a:cubicBezTo>
                <a:cubicBezTo>
                  <a:pt x="104783" y="5191"/>
                  <a:pt x="103519" y="4912"/>
                  <a:pt x="102232" y="4912"/>
                </a:cubicBezTo>
                <a:cubicBezTo>
                  <a:pt x="100040" y="4912"/>
                  <a:pt x="97784" y="5723"/>
                  <a:pt x="95966" y="7001"/>
                </a:cubicBezTo>
                <a:cubicBezTo>
                  <a:pt x="93084" y="9026"/>
                  <a:pt x="91067" y="12033"/>
                  <a:pt x="89118" y="14969"/>
                </a:cubicBezTo>
                <a:cubicBezTo>
                  <a:pt x="88718" y="13845"/>
                  <a:pt x="87554" y="13051"/>
                  <a:pt x="86367" y="13051"/>
                </a:cubicBezTo>
                <a:cubicBezTo>
                  <a:pt x="86265" y="13051"/>
                  <a:pt x="86163" y="13056"/>
                  <a:pt x="86061" y="13068"/>
                </a:cubicBezTo>
                <a:cubicBezTo>
                  <a:pt x="84776" y="13220"/>
                  <a:pt x="82843" y="14320"/>
                  <a:pt x="82704" y="15607"/>
                </a:cubicBezTo>
                <a:cubicBezTo>
                  <a:pt x="82545" y="13872"/>
                  <a:pt x="80820" y="12532"/>
                  <a:pt x="79118" y="12532"/>
                </a:cubicBezTo>
                <a:cubicBezTo>
                  <a:pt x="78715" y="12532"/>
                  <a:pt x="78313" y="12607"/>
                  <a:pt x="77934" y="12771"/>
                </a:cubicBezTo>
                <a:cubicBezTo>
                  <a:pt x="76853" y="13235"/>
                  <a:pt x="76059" y="14232"/>
                  <a:pt x="74956" y="14639"/>
                </a:cubicBezTo>
                <a:cubicBezTo>
                  <a:pt x="74947" y="13883"/>
                  <a:pt x="74370" y="13170"/>
                  <a:pt x="73632" y="13005"/>
                </a:cubicBezTo>
                <a:cubicBezTo>
                  <a:pt x="73519" y="12979"/>
                  <a:pt x="73405" y="12967"/>
                  <a:pt x="73290" y="12967"/>
                </a:cubicBezTo>
                <a:cubicBezTo>
                  <a:pt x="72654" y="12967"/>
                  <a:pt x="72018" y="13341"/>
                  <a:pt x="71738" y="13918"/>
                </a:cubicBezTo>
                <a:cubicBezTo>
                  <a:pt x="70318" y="10573"/>
                  <a:pt x="68193" y="7072"/>
                  <a:pt x="64691" y="6107"/>
                </a:cubicBezTo>
                <a:cubicBezTo>
                  <a:pt x="64070" y="5935"/>
                  <a:pt x="63435" y="5856"/>
                  <a:pt x="62799" y="5856"/>
                </a:cubicBezTo>
                <a:cubicBezTo>
                  <a:pt x="60783" y="5856"/>
                  <a:pt x="58753" y="6652"/>
                  <a:pt x="57085" y="7832"/>
                </a:cubicBezTo>
                <a:cubicBezTo>
                  <a:pt x="54892" y="9384"/>
                  <a:pt x="53211" y="11538"/>
                  <a:pt x="51564" y="13662"/>
                </a:cubicBezTo>
                <a:cubicBezTo>
                  <a:pt x="51256" y="12491"/>
                  <a:pt x="50065" y="11916"/>
                  <a:pt x="48834" y="11916"/>
                </a:cubicBezTo>
                <a:cubicBezTo>
                  <a:pt x="48261" y="11916"/>
                  <a:pt x="47679" y="12041"/>
                  <a:pt x="47174" y="12288"/>
                </a:cubicBezTo>
                <a:cubicBezTo>
                  <a:pt x="48139" y="9952"/>
                  <a:pt x="45543" y="7453"/>
                  <a:pt x="43013" y="7453"/>
                </a:cubicBezTo>
                <a:cubicBezTo>
                  <a:pt x="42893" y="7453"/>
                  <a:pt x="42773" y="7459"/>
                  <a:pt x="42653" y="7471"/>
                </a:cubicBezTo>
                <a:cubicBezTo>
                  <a:pt x="40018" y="7726"/>
                  <a:pt x="37936" y="9760"/>
                  <a:pt x="36223" y="11778"/>
                </a:cubicBezTo>
                <a:cubicBezTo>
                  <a:pt x="35961" y="10759"/>
                  <a:pt x="34900" y="10189"/>
                  <a:pt x="33868" y="10189"/>
                </a:cubicBezTo>
                <a:cubicBezTo>
                  <a:pt x="33112" y="10189"/>
                  <a:pt x="32373" y="10495"/>
                  <a:pt x="31974" y="11154"/>
                </a:cubicBezTo>
                <a:cubicBezTo>
                  <a:pt x="31013" y="7469"/>
                  <a:pt x="29620" y="3561"/>
                  <a:pt x="26443" y="1461"/>
                </a:cubicBezTo>
                <a:cubicBezTo>
                  <a:pt x="24908" y="448"/>
                  <a:pt x="23129" y="1"/>
                  <a:pt x="2130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p5"/>
          <p:cNvSpPr/>
          <p:nvPr/>
        </p:nvSpPr>
        <p:spPr>
          <a:xfrm>
            <a:off x="8368025" y="1274900"/>
            <a:ext cx="1311200" cy="228925"/>
          </a:xfrm>
          <a:custGeom>
            <a:avLst/>
            <a:gdLst/>
            <a:ahLst/>
            <a:cxnLst/>
            <a:rect l="l" t="t" r="r" b="b"/>
            <a:pathLst>
              <a:path w="52448" h="9157" extrusionOk="0">
                <a:moveTo>
                  <a:pt x="36883" y="1"/>
                </a:moveTo>
                <a:cubicBezTo>
                  <a:pt x="35927" y="1"/>
                  <a:pt x="35044" y="495"/>
                  <a:pt x="34234" y="1007"/>
                </a:cubicBezTo>
                <a:cubicBezTo>
                  <a:pt x="32216" y="2288"/>
                  <a:pt x="30334" y="3778"/>
                  <a:pt x="28624" y="5448"/>
                </a:cubicBezTo>
                <a:cubicBezTo>
                  <a:pt x="28460" y="5500"/>
                  <a:pt x="28300" y="5524"/>
                  <a:pt x="28144" y="5524"/>
                </a:cubicBezTo>
                <a:cubicBezTo>
                  <a:pt x="26981" y="5524"/>
                  <a:pt x="26034" y="4185"/>
                  <a:pt x="25116" y="3286"/>
                </a:cubicBezTo>
                <a:cubicBezTo>
                  <a:pt x="24084" y="2273"/>
                  <a:pt x="22637" y="1712"/>
                  <a:pt x="21194" y="1712"/>
                </a:cubicBezTo>
                <a:cubicBezTo>
                  <a:pt x="20721" y="1712"/>
                  <a:pt x="20248" y="1772"/>
                  <a:pt x="19791" y="1897"/>
                </a:cubicBezTo>
                <a:cubicBezTo>
                  <a:pt x="17812" y="2435"/>
                  <a:pt x="16297" y="4010"/>
                  <a:pt x="14456" y="4917"/>
                </a:cubicBezTo>
                <a:cubicBezTo>
                  <a:pt x="14248" y="5020"/>
                  <a:pt x="14024" y="5116"/>
                  <a:pt x="13794" y="5116"/>
                </a:cubicBezTo>
                <a:cubicBezTo>
                  <a:pt x="13771" y="5116"/>
                  <a:pt x="13749" y="5115"/>
                  <a:pt x="13726" y="5113"/>
                </a:cubicBezTo>
                <a:cubicBezTo>
                  <a:pt x="13382" y="5083"/>
                  <a:pt x="13104" y="4836"/>
                  <a:pt x="12810" y="4658"/>
                </a:cubicBezTo>
                <a:cubicBezTo>
                  <a:pt x="12419" y="4420"/>
                  <a:pt x="11863" y="4303"/>
                  <a:pt x="11288" y="4303"/>
                </a:cubicBezTo>
                <a:cubicBezTo>
                  <a:pt x="10416" y="4303"/>
                  <a:pt x="9497" y="4572"/>
                  <a:pt x="9037" y="5095"/>
                </a:cubicBezTo>
                <a:cubicBezTo>
                  <a:pt x="8583" y="4339"/>
                  <a:pt x="7679" y="3951"/>
                  <a:pt x="6789" y="3951"/>
                </a:cubicBezTo>
                <a:cubicBezTo>
                  <a:pt x="6647" y="3951"/>
                  <a:pt x="6506" y="3961"/>
                  <a:pt x="6367" y="3981"/>
                </a:cubicBezTo>
                <a:cubicBezTo>
                  <a:pt x="5355" y="4125"/>
                  <a:pt x="4456" y="4708"/>
                  <a:pt x="3697" y="5393"/>
                </a:cubicBezTo>
                <a:cubicBezTo>
                  <a:pt x="3603" y="5477"/>
                  <a:pt x="3497" y="5570"/>
                  <a:pt x="3371" y="5571"/>
                </a:cubicBezTo>
                <a:cubicBezTo>
                  <a:pt x="3370" y="5571"/>
                  <a:pt x="3368" y="5571"/>
                  <a:pt x="3366" y="5571"/>
                </a:cubicBezTo>
                <a:cubicBezTo>
                  <a:pt x="3239" y="5571"/>
                  <a:pt x="3132" y="5481"/>
                  <a:pt x="3029" y="5405"/>
                </a:cubicBezTo>
                <a:cubicBezTo>
                  <a:pt x="2863" y="5284"/>
                  <a:pt x="2661" y="5232"/>
                  <a:pt x="2439" y="5232"/>
                </a:cubicBezTo>
                <a:cubicBezTo>
                  <a:pt x="1601" y="5232"/>
                  <a:pt x="482" y="5976"/>
                  <a:pt x="0" y="6581"/>
                </a:cubicBezTo>
                <a:cubicBezTo>
                  <a:pt x="2004" y="6551"/>
                  <a:pt x="4008" y="6537"/>
                  <a:pt x="6012" y="6537"/>
                </a:cubicBezTo>
                <a:cubicBezTo>
                  <a:pt x="21523" y="6537"/>
                  <a:pt x="37035" y="7413"/>
                  <a:pt x="52448" y="9156"/>
                </a:cubicBezTo>
                <a:lnTo>
                  <a:pt x="52448" y="7553"/>
                </a:lnTo>
                <a:cubicBezTo>
                  <a:pt x="52250" y="7618"/>
                  <a:pt x="52054" y="7663"/>
                  <a:pt x="51861" y="7663"/>
                </a:cubicBezTo>
                <a:cubicBezTo>
                  <a:pt x="51707" y="7663"/>
                  <a:pt x="51555" y="7634"/>
                  <a:pt x="51407" y="7565"/>
                </a:cubicBezTo>
                <a:cubicBezTo>
                  <a:pt x="51110" y="7423"/>
                  <a:pt x="50907" y="7143"/>
                  <a:pt x="50665" y="6921"/>
                </a:cubicBezTo>
                <a:cubicBezTo>
                  <a:pt x="50165" y="6459"/>
                  <a:pt x="49514" y="6266"/>
                  <a:pt x="48834" y="6266"/>
                </a:cubicBezTo>
                <a:cubicBezTo>
                  <a:pt x="48112" y="6266"/>
                  <a:pt x="47359" y="6484"/>
                  <a:pt x="46724" y="6830"/>
                </a:cubicBezTo>
                <a:cubicBezTo>
                  <a:pt x="46516" y="6943"/>
                  <a:pt x="46301" y="7072"/>
                  <a:pt x="46064" y="7073"/>
                </a:cubicBezTo>
                <a:cubicBezTo>
                  <a:pt x="46063" y="7073"/>
                  <a:pt x="46062" y="7073"/>
                  <a:pt x="46061" y="7073"/>
                </a:cubicBezTo>
                <a:cubicBezTo>
                  <a:pt x="45471" y="7073"/>
                  <a:pt x="44457" y="6310"/>
                  <a:pt x="43825" y="6310"/>
                </a:cubicBezTo>
                <a:cubicBezTo>
                  <a:pt x="43688" y="6310"/>
                  <a:pt x="43569" y="6345"/>
                  <a:pt x="43476" y="6433"/>
                </a:cubicBezTo>
                <a:cubicBezTo>
                  <a:pt x="42715" y="4196"/>
                  <a:pt x="41210" y="2219"/>
                  <a:pt x="39256" y="892"/>
                </a:cubicBezTo>
                <a:cubicBezTo>
                  <a:pt x="38554" y="416"/>
                  <a:pt x="37762" y="11"/>
                  <a:pt x="36916" y="1"/>
                </a:cubicBezTo>
                <a:cubicBezTo>
                  <a:pt x="36905" y="1"/>
                  <a:pt x="36894" y="1"/>
                  <a:pt x="3688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5"/>
          <p:cNvSpPr/>
          <p:nvPr/>
        </p:nvSpPr>
        <p:spPr>
          <a:xfrm>
            <a:off x="7988875" y="2960225"/>
            <a:ext cx="1311200" cy="228925"/>
          </a:xfrm>
          <a:custGeom>
            <a:avLst/>
            <a:gdLst/>
            <a:ahLst/>
            <a:cxnLst/>
            <a:rect l="l" t="t" r="r" b="b"/>
            <a:pathLst>
              <a:path w="52448" h="9157" extrusionOk="0">
                <a:moveTo>
                  <a:pt x="36883" y="1"/>
                </a:moveTo>
                <a:cubicBezTo>
                  <a:pt x="35927" y="1"/>
                  <a:pt x="35044" y="495"/>
                  <a:pt x="34234" y="1007"/>
                </a:cubicBezTo>
                <a:cubicBezTo>
                  <a:pt x="32216" y="2288"/>
                  <a:pt x="30334" y="3778"/>
                  <a:pt x="28624" y="5448"/>
                </a:cubicBezTo>
                <a:cubicBezTo>
                  <a:pt x="28460" y="5500"/>
                  <a:pt x="28300" y="5524"/>
                  <a:pt x="28144" y="5524"/>
                </a:cubicBezTo>
                <a:cubicBezTo>
                  <a:pt x="26981" y="5524"/>
                  <a:pt x="26034" y="4185"/>
                  <a:pt x="25116" y="3286"/>
                </a:cubicBezTo>
                <a:cubicBezTo>
                  <a:pt x="24084" y="2273"/>
                  <a:pt x="22637" y="1712"/>
                  <a:pt x="21194" y="1712"/>
                </a:cubicBezTo>
                <a:cubicBezTo>
                  <a:pt x="20721" y="1712"/>
                  <a:pt x="20248" y="1772"/>
                  <a:pt x="19791" y="1897"/>
                </a:cubicBezTo>
                <a:cubicBezTo>
                  <a:pt x="17812" y="2435"/>
                  <a:pt x="16297" y="4010"/>
                  <a:pt x="14456" y="4917"/>
                </a:cubicBezTo>
                <a:cubicBezTo>
                  <a:pt x="14248" y="5020"/>
                  <a:pt x="14024" y="5116"/>
                  <a:pt x="13794" y="5116"/>
                </a:cubicBezTo>
                <a:cubicBezTo>
                  <a:pt x="13771" y="5116"/>
                  <a:pt x="13749" y="5115"/>
                  <a:pt x="13726" y="5113"/>
                </a:cubicBezTo>
                <a:cubicBezTo>
                  <a:pt x="13382" y="5083"/>
                  <a:pt x="13104" y="4836"/>
                  <a:pt x="12810" y="4658"/>
                </a:cubicBezTo>
                <a:cubicBezTo>
                  <a:pt x="12419" y="4420"/>
                  <a:pt x="11863" y="4303"/>
                  <a:pt x="11288" y="4303"/>
                </a:cubicBezTo>
                <a:cubicBezTo>
                  <a:pt x="10416" y="4303"/>
                  <a:pt x="9497" y="4572"/>
                  <a:pt x="9037" y="5095"/>
                </a:cubicBezTo>
                <a:cubicBezTo>
                  <a:pt x="8583" y="4339"/>
                  <a:pt x="7679" y="3951"/>
                  <a:pt x="6789" y="3951"/>
                </a:cubicBezTo>
                <a:cubicBezTo>
                  <a:pt x="6647" y="3951"/>
                  <a:pt x="6506" y="3961"/>
                  <a:pt x="6367" y="3981"/>
                </a:cubicBezTo>
                <a:cubicBezTo>
                  <a:pt x="5355" y="4125"/>
                  <a:pt x="4456" y="4708"/>
                  <a:pt x="3697" y="5393"/>
                </a:cubicBezTo>
                <a:cubicBezTo>
                  <a:pt x="3603" y="5477"/>
                  <a:pt x="3497" y="5570"/>
                  <a:pt x="3371" y="5571"/>
                </a:cubicBezTo>
                <a:cubicBezTo>
                  <a:pt x="3370" y="5571"/>
                  <a:pt x="3368" y="5571"/>
                  <a:pt x="3366" y="5571"/>
                </a:cubicBezTo>
                <a:cubicBezTo>
                  <a:pt x="3239" y="5571"/>
                  <a:pt x="3132" y="5481"/>
                  <a:pt x="3029" y="5405"/>
                </a:cubicBezTo>
                <a:cubicBezTo>
                  <a:pt x="2863" y="5284"/>
                  <a:pt x="2661" y="5232"/>
                  <a:pt x="2439" y="5232"/>
                </a:cubicBezTo>
                <a:cubicBezTo>
                  <a:pt x="1601" y="5232"/>
                  <a:pt x="482" y="5976"/>
                  <a:pt x="0" y="6581"/>
                </a:cubicBezTo>
                <a:cubicBezTo>
                  <a:pt x="2004" y="6551"/>
                  <a:pt x="4008" y="6537"/>
                  <a:pt x="6012" y="6537"/>
                </a:cubicBezTo>
                <a:cubicBezTo>
                  <a:pt x="21523" y="6537"/>
                  <a:pt x="37035" y="7413"/>
                  <a:pt x="52448" y="9156"/>
                </a:cubicBezTo>
                <a:lnTo>
                  <a:pt x="52448" y="7553"/>
                </a:lnTo>
                <a:cubicBezTo>
                  <a:pt x="52250" y="7618"/>
                  <a:pt x="52054" y="7663"/>
                  <a:pt x="51861" y="7663"/>
                </a:cubicBezTo>
                <a:cubicBezTo>
                  <a:pt x="51707" y="7663"/>
                  <a:pt x="51555" y="7634"/>
                  <a:pt x="51407" y="7565"/>
                </a:cubicBezTo>
                <a:cubicBezTo>
                  <a:pt x="51110" y="7423"/>
                  <a:pt x="50907" y="7143"/>
                  <a:pt x="50665" y="6921"/>
                </a:cubicBezTo>
                <a:cubicBezTo>
                  <a:pt x="50165" y="6459"/>
                  <a:pt x="49514" y="6266"/>
                  <a:pt x="48834" y="6266"/>
                </a:cubicBezTo>
                <a:cubicBezTo>
                  <a:pt x="48112" y="6266"/>
                  <a:pt x="47359" y="6484"/>
                  <a:pt x="46724" y="6830"/>
                </a:cubicBezTo>
                <a:cubicBezTo>
                  <a:pt x="46516" y="6943"/>
                  <a:pt x="46301" y="7072"/>
                  <a:pt x="46064" y="7073"/>
                </a:cubicBezTo>
                <a:cubicBezTo>
                  <a:pt x="46063" y="7073"/>
                  <a:pt x="46062" y="7073"/>
                  <a:pt x="46061" y="7073"/>
                </a:cubicBezTo>
                <a:cubicBezTo>
                  <a:pt x="45471" y="7073"/>
                  <a:pt x="44457" y="6310"/>
                  <a:pt x="43825" y="6310"/>
                </a:cubicBezTo>
                <a:cubicBezTo>
                  <a:pt x="43688" y="6310"/>
                  <a:pt x="43569" y="6345"/>
                  <a:pt x="43476" y="6433"/>
                </a:cubicBezTo>
                <a:cubicBezTo>
                  <a:pt x="42715" y="4196"/>
                  <a:pt x="41210" y="2219"/>
                  <a:pt x="39256" y="892"/>
                </a:cubicBezTo>
                <a:cubicBezTo>
                  <a:pt x="38554" y="416"/>
                  <a:pt x="37762" y="11"/>
                  <a:pt x="36916" y="1"/>
                </a:cubicBezTo>
                <a:cubicBezTo>
                  <a:pt x="36905" y="1"/>
                  <a:pt x="36894" y="1"/>
                  <a:pt x="3688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5"/>
          <p:cNvSpPr/>
          <p:nvPr/>
        </p:nvSpPr>
        <p:spPr>
          <a:xfrm>
            <a:off x="-356050" y="877875"/>
            <a:ext cx="1311200" cy="228925"/>
          </a:xfrm>
          <a:custGeom>
            <a:avLst/>
            <a:gdLst/>
            <a:ahLst/>
            <a:cxnLst/>
            <a:rect l="l" t="t" r="r" b="b"/>
            <a:pathLst>
              <a:path w="52448" h="9157" extrusionOk="0">
                <a:moveTo>
                  <a:pt x="36883" y="1"/>
                </a:moveTo>
                <a:cubicBezTo>
                  <a:pt x="35927" y="1"/>
                  <a:pt x="35044" y="495"/>
                  <a:pt x="34234" y="1007"/>
                </a:cubicBezTo>
                <a:cubicBezTo>
                  <a:pt x="32216" y="2288"/>
                  <a:pt x="30334" y="3778"/>
                  <a:pt x="28624" y="5448"/>
                </a:cubicBezTo>
                <a:cubicBezTo>
                  <a:pt x="28460" y="5500"/>
                  <a:pt x="28300" y="5524"/>
                  <a:pt x="28144" y="5524"/>
                </a:cubicBezTo>
                <a:cubicBezTo>
                  <a:pt x="26981" y="5524"/>
                  <a:pt x="26034" y="4185"/>
                  <a:pt x="25116" y="3286"/>
                </a:cubicBezTo>
                <a:cubicBezTo>
                  <a:pt x="24084" y="2273"/>
                  <a:pt x="22637" y="1712"/>
                  <a:pt x="21194" y="1712"/>
                </a:cubicBezTo>
                <a:cubicBezTo>
                  <a:pt x="20721" y="1712"/>
                  <a:pt x="20248" y="1772"/>
                  <a:pt x="19791" y="1897"/>
                </a:cubicBezTo>
                <a:cubicBezTo>
                  <a:pt x="17812" y="2435"/>
                  <a:pt x="16297" y="4010"/>
                  <a:pt x="14456" y="4917"/>
                </a:cubicBezTo>
                <a:cubicBezTo>
                  <a:pt x="14248" y="5020"/>
                  <a:pt x="14024" y="5116"/>
                  <a:pt x="13794" y="5116"/>
                </a:cubicBezTo>
                <a:cubicBezTo>
                  <a:pt x="13771" y="5116"/>
                  <a:pt x="13749" y="5115"/>
                  <a:pt x="13726" y="5113"/>
                </a:cubicBezTo>
                <a:cubicBezTo>
                  <a:pt x="13382" y="5083"/>
                  <a:pt x="13104" y="4836"/>
                  <a:pt x="12810" y="4658"/>
                </a:cubicBezTo>
                <a:cubicBezTo>
                  <a:pt x="12419" y="4420"/>
                  <a:pt x="11863" y="4303"/>
                  <a:pt x="11288" y="4303"/>
                </a:cubicBezTo>
                <a:cubicBezTo>
                  <a:pt x="10416" y="4303"/>
                  <a:pt x="9497" y="4572"/>
                  <a:pt x="9037" y="5095"/>
                </a:cubicBezTo>
                <a:cubicBezTo>
                  <a:pt x="8583" y="4339"/>
                  <a:pt x="7679" y="3951"/>
                  <a:pt x="6789" y="3951"/>
                </a:cubicBezTo>
                <a:cubicBezTo>
                  <a:pt x="6647" y="3951"/>
                  <a:pt x="6506" y="3961"/>
                  <a:pt x="6367" y="3981"/>
                </a:cubicBezTo>
                <a:cubicBezTo>
                  <a:pt x="5355" y="4125"/>
                  <a:pt x="4456" y="4708"/>
                  <a:pt x="3697" y="5393"/>
                </a:cubicBezTo>
                <a:cubicBezTo>
                  <a:pt x="3603" y="5477"/>
                  <a:pt x="3497" y="5570"/>
                  <a:pt x="3371" y="5571"/>
                </a:cubicBezTo>
                <a:cubicBezTo>
                  <a:pt x="3370" y="5571"/>
                  <a:pt x="3368" y="5571"/>
                  <a:pt x="3366" y="5571"/>
                </a:cubicBezTo>
                <a:cubicBezTo>
                  <a:pt x="3239" y="5571"/>
                  <a:pt x="3132" y="5481"/>
                  <a:pt x="3029" y="5405"/>
                </a:cubicBezTo>
                <a:cubicBezTo>
                  <a:pt x="2863" y="5284"/>
                  <a:pt x="2661" y="5232"/>
                  <a:pt x="2439" y="5232"/>
                </a:cubicBezTo>
                <a:cubicBezTo>
                  <a:pt x="1601" y="5232"/>
                  <a:pt x="482" y="5976"/>
                  <a:pt x="0" y="6581"/>
                </a:cubicBezTo>
                <a:cubicBezTo>
                  <a:pt x="2004" y="6551"/>
                  <a:pt x="4008" y="6537"/>
                  <a:pt x="6012" y="6537"/>
                </a:cubicBezTo>
                <a:cubicBezTo>
                  <a:pt x="21523" y="6537"/>
                  <a:pt x="37035" y="7413"/>
                  <a:pt x="52448" y="9156"/>
                </a:cubicBezTo>
                <a:lnTo>
                  <a:pt x="52448" y="7553"/>
                </a:lnTo>
                <a:cubicBezTo>
                  <a:pt x="52250" y="7618"/>
                  <a:pt x="52054" y="7663"/>
                  <a:pt x="51861" y="7663"/>
                </a:cubicBezTo>
                <a:cubicBezTo>
                  <a:pt x="51707" y="7663"/>
                  <a:pt x="51555" y="7634"/>
                  <a:pt x="51407" y="7565"/>
                </a:cubicBezTo>
                <a:cubicBezTo>
                  <a:pt x="51110" y="7423"/>
                  <a:pt x="50907" y="7143"/>
                  <a:pt x="50665" y="6921"/>
                </a:cubicBezTo>
                <a:cubicBezTo>
                  <a:pt x="50165" y="6459"/>
                  <a:pt x="49514" y="6266"/>
                  <a:pt x="48834" y="6266"/>
                </a:cubicBezTo>
                <a:cubicBezTo>
                  <a:pt x="48112" y="6266"/>
                  <a:pt x="47359" y="6484"/>
                  <a:pt x="46724" y="6830"/>
                </a:cubicBezTo>
                <a:cubicBezTo>
                  <a:pt x="46516" y="6943"/>
                  <a:pt x="46301" y="7072"/>
                  <a:pt x="46064" y="7073"/>
                </a:cubicBezTo>
                <a:cubicBezTo>
                  <a:pt x="46063" y="7073"/>
                  <a:pt x="46062" y="7073"/>
                  <a:pt x="46061" y="7073"/>
                </a:cubicBezTo>
                <a:cubicBezTo>
                  <a:pt x="45471" y="7073"/>
                  <a:pt x="44457" y="6310"/>
                  <a:pt x="43825" y="6310"/>
                </a:cubicBezTo>
                <a:cubicBezTo>
                  <a:pt x="43688" y="6310"/>
                  <a:pt x="43569" y="6345"/>
                  <a:pt x="43476" y="6433"/>
                </a:cubicBezTo>
                <a:cubicBezTo>
                  <a:pt x="42715" y="4196"/>
                  <a:pt x="41210" y="2219"/>
                  <a:pt x="39256" y="892"/>
                </a:cubicBezTo>
                <a:cubicBezTo>
                  <a:pt x="38554" y="416"/>
                  <a:pt x="37762" y="11"/>
                  <a:pt x="36916" y="1"/>
                </a:cubicBezTo>
                <a:cubicBezTo>
                  <a:pt x="36905" y="1"/>
                  <a:pt x="36894" y="1"/>
                  <a:pt x="3688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242" name="Google Shape;242;p6"/>
          <p:cNvGrpSpPr/>
          <p:nvPr/>
        </p:nvGrpSpPr>
        <p:grpSpPr>
          <a:xfrm>
            <a:off x="278408" y="4608507"/>
            <a:ext cx="1967921" cy="715426"/>
            <a:chOff x="5777475" y="4621075"/>
            <a:chExt cx="1426650" cy="518650"/>
          </a:xfrm>
        </p:grpSpPr>
        <p:sp>
          <p:nvSpPr>
            <p:cNvPr id="243" name="Google Shape;243;p6"/>
            <p:cNvSpPr/>
            <p:nvPr/>
          </p:nvSpPr>
          <p:spPr>
            <a:xfrm>
              <a:off x="5777475" y="4621075"/>
              <a:ext cx="1050775" cy="427950"/>
            </a:xfrm>
            <a:custGeom>
              <a:avLst/>
              <a:gdLst/>
              <a:ahLst/>
              <a:cxnLst/>
              <a:rect l="l" t="t" r="r" b="b"/>
              <a:pathLst>
                <a:path w="42031" h="17118" extrusionOk="0">
                  <a:moveTo>
                    <a:pt x="14683" y="0"/>
                  </a:moveTo>
                  <a:cubicBezTo>
                    <a:pt x="3075" y="0"/>
                    <a:pt x="0" y="8020"/>
                    <a:pt x="0" y="11258"/>
                  </a:cubicBezTo>
                  <a:cubicBezTo>
                    <a:pt x="0" y="14494"/>
                    <a:pt x="9410" y="17118"/>
                    <a:pt x="21015" y="17118"/>
                  </a:cubicBezTo>
                  <a:cubicBezTo>
                    <a:pt x="32621" y="17118"/>
                    <a:pt x="42030" y="14494"/>
                    <a:pt x="42030" y="11258"/>
                  </a:cubicBezTo>
                  <a:cubicBezTo>
                    <a:pt x="42030" y="8020"/>
                    <a:pt x="26288" y="0"/>
                    <a:pt x="146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6"/>
            <p:cNvSpPr/>
            <p:nvPr/>
          </p:nvSpPr>
          <p:spPr>
            <a:xfrm>
              <a:off x="5825500" y="4754400"/>
              <a:ext cx="621500" cy="283400"/>
            </a:xfrm>
            <a:custGeom>
              <a:avLst/>
              <a:gdLst/>
              <a:ahLst/>
              <a:cxnLst/>
              <a:rect l="l" t="t" r="r" b="b"/>
              <a:pathLst>
                <a:path w="24860" h="11336" extrusionOk="0">
                  <a:moveTo>
                    <a:pt x="6423" y="1"/>
                  </a:moveTo>
                  <a:cubicBezTo>
                    <a:pt x="5820" y="1"/>
                    <a:pt x="5216" y="38"/>
                    <a:pt x="4617" y="120"/>
                  </a:cubicBezTo>
                  <a:cubicBezTo>
                    <a:pt x="3872" y="221"/>
                    <a:pt x="3019" y="283"/>
                    <a:pt x="2354" y="670"/>
                  </a:cubicBezTo>
                  <a:cubicBezTo>
                    <a:pt x="1687" y="1058"/>
                    <a:pt x="1236" y="1806"/>
                    <a:pt x="868" y="2461"/>
                  </a:cubicBezTo>
                  <a:cubicBezTo>
                    <a:pt x="277" y="3508"/>
                    <a:pt x="0" y="4738"/>
                    <a:pt x="120" y="5938"/>
                  </a:cubicBezTo>
                  <a:cubicBezTo>
                    <a:pt x="149" y="6237"/>
                    <a:pt x="207" y="6543"/>
                    <a:pt x="373" y="6793"/>
                  </a:cubicBezTo>
                  <a:cubicBezTo>
                    <a:pt x="502" y="6987"/>
                    <a:pt x="690" y="7135"/>
                    <a:pt x="877" y="7275"/>
                  </a:cubicBezTo>
                  <a:cubicBezTo>
                    <a:pt x="3720" y="9397"/>
                    <a:pt x="7208" y="10527"/>
                    <a:pt x="10723" y="11007"/>
                  </a:cubicBezTo>
                  <a:cubicBezTo>
                    <a:pt x="12500" y="11250"/>
                    <a:pt x="14289" y="11336"/>
                    <a:pt x="16083" y="11336"/>
                  </a:cubicBezTo>
                  <a:cubicBezTo>
                    <a:pt x="17838" y="11336"/>
                    <a:pt x="19596" y="11254"/>
                    <a:pt x="21348" y="11156"/>
                  </a:cubicBezTo>
                  <a:cubicBezTo>
                    <a:pt x="22541" y="11089"/>
                    <a:pt x="23952" y="10877"/>
                    <a:pt x="24476" y="9803"/>
                  </a:cubicBezTo>
                  <a:cubicBezTo>
                    <a:pt x="24860" y="9018"/>
                    <a:pt x="24574" y="8040"/>
                    <a:pt x="24014" y="7369"/>
                  </a:cubicBezTo>
                  <a:cubicBezTo>
                    <a:pt x="23452" y="6701"/>
                    <a:pt x="22664" y="6271"/>
                    <a:pt x="21899" y="5847"/>
                  </a:cubicBezTo>
                  <a:cubicBezTo>
                    <a:pt x="18906" y="4191"/>
                    <a:pt x="15967" y="2386"/>
                    <a:pt x="12752" y="1214"/>
                  </a:cubicBezTo>
                  <a:lnTo>
                    <a:pt x="12752" y="1212"/>
                  </a:lnTo>
                  <a:cubicBezTo>
                    <a:pt x="12602" y="1158"/>
                    <a:pt x="12452" y="1105"/>
                    <a:pt x="12301" y="1053"/>
                  </a:cubicBezTo>
                  <a:cubicBezTo>
                    <a:pt x="11062" y="631"/>
                    <a:pt x="9783" y="312"/>
                    <a:pt x="8484" y="139"/>
                  </a:cubicBezTo>
                  <a:cubicBezTo>
                    <a:pt x="7801" y="50"/>
                    <a:pt x="7112" y="1"/>
                    <a:pt x="6423" y="1"/>
                  </a:cubicBezTo>
                  <a:close/>
                </a:path>
              </a:pathLst>
            </a:custGeom>
            <a:solidFill>
              <a:srgbClr val="000000">
                <a:alpha val="7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6"/>
            <p:cNvSpPr/>
            <p:nvPr/>
          </p:nvSpPr>
          <p:spPr>
            <a:xfrm>
              <a:off x="6177225" y="4659300"/>
              <a:ext cx="580025" cy="273275"/>
            </a:xfrm>
            <a:custGeom>
              <a:avLst/>
              <a:gdLst/>
              <a:ahLst/>
              <a:cxnLst/>
              <a:rect l="l" t="t" r="r" b="b"/>
              <a:pathLst>
                <a:path w="23201" h="10931" extrusionOk="0">
                  <a:moveTo>
                    <a:pt x="4156" y="1"/>
                  </a:moveTo>
                  <a:cubicBezTo>
                    <a:pt x="3000" y="1"/>
                    <a:pt x="1479" y="17"/>
                    <a:pt x="671" y="986"/>
                  </a:cubicBezTo>
                  <a:cubicBezTo>
                    <a:pt x="1" y="1793"/>
                    <a:pt x="82" y="3032"/>
                    <a:pt x="617" y="3934"/>
                  </a:cubicBezTo>
                  <a:cubicBezTo>
                    <a:pt x="1150" y="4837"/>
                    <a:pt x="2043" y="5464"/>
                    <a:pt x="2945" y="5995"/>
                  </a:cubicBezTo>
                  <a:cubicBezTo>
                    <a:pt x="5487" y="7495"/>
                    <a:pt x="8334" y="8477"/>
                    <a:pt x="11260" y="8867"/>
                  </a:cubicBezTo>
                  <a:cubicBezTo>
                    <a:pt x="12913" y="9086"/>
                    <a:pt x="14603" y="9122"/>
                    <a:pt x="16196" y="9611"/>
                  </a:cubicBezTo>
                  <a:cubicBezTo>
                    <a:pt x="17692" y="10069"/>
                    <a:pt x="19133" y="10930"/>
                    <a:pt x="20679" y="10930"/>
                  </a:cubicBezTo>
                  <a:cubicBezTo>
                    <a:pt x="20784" y="10930"/>
                    <a:pt x="20891" y="10926"/>
                    <a:pt x="20997" y="10918"/>
                  </a:cubicBezTo>
                  <a:cubicBezTo>
                    <a:pt x="21787" y="10854"/>
                    <a:pt x="22617" y="10481"/>
                    <a:pt x="22949" y="9762"/>
                  </a:cubicBezTo>
                  <a:cubicBezTo>
                    <a:pt x="23201" y="9213"/>
                    <a:pt x="23121" y="8558"/>
                    <a:pt x="22891" y="8000"/>
                  </a:cubicBezTo>
                  <a:cubicBezTo>
                    <a:pt x="22340" y="6665"/>
                    <a:pt x="21059" y="5792"/>
                    <a:pt x="19807" y="5074"/>
                  </a:cubicBezTo>
                  <a:lnTo>
                    <a:pt x="19805" y="5072"/>
                  </a:lnTo>
                  <a:cubicBezTo>
                    <a:pt x="18361" y="4244"/>
                    <a:pt x="16859" y="3512"/>
                    <a:pt x="15315" y="2885"/>
                  </a:cubicBezTo>
                  <a:cubicBezTo>
                    <a:pt x="13949" y="2329"/>
                    <a:pt x="12548" y="1854"/>
                    <a:pt x="11126" y="1463"/>
                  </a:cubicBezTo>
                  <a:cubicBezTo>
                    <a:pt x="9733" y="1081"/>
                    <a:pt x="8307" y="861"/>
                    <a:pt x="6906" y="512"/>
                  </a:cubicBezTo>
                  <a:cubicBezTo>
                    <a:pt x="5982" y="280"/>
                    <a:pt x="5121" y="1"/>
                    <a:pt x="4156" y="1"/>
                  </a:cubicBezTo>
                  <a:close/>
                </a:path>
              </a:pathLst>
            </a:custGeom>
            <a:solidFill>
              <a:srgbClr val="FFFFFF">
                <a:alpha val="218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6"/>
            <p:cNvSpPr/>
            <p:nvPr/>
          </p:nvSpPr>
          <p:spPr>
            <a:xfrm>
              <a:off x="6079650" y="4674700"/>
              <a:ext cx="47875" cy="42325"/>
            </a:xfrm>
            <a:custGeom>
              <a:avLst/>
              <a:gdLst/>
              <a:ahLst/>
              <a:cxnLst/>
              <a:rect l="l" t="t" r="r" b="b"/>
              <a:pathLst>
                <a:path w="1915" h="1693" extrusionOk="0">
                  <a:moveTo>
                    <a:pt x="705" y="0"/>
                  </a:moveTo>
                  <a:cubicBezTo>
                    <a:pt x="590" y="0"/>
                    <a:pt x="477" y="26"/>
                    <a:pt x="376" y="90"/>
                  </a:cubicBezTo>
                  <a:cubicBezTo>
                    <a:pt x="302" y="137"/>
                    <a:pt x="231" y="191"/>
                    <a:pt x="166" y="249"/>
                  </a:cubicBezTo>
                  <a:cubicBezTo>
                    <a:pt x="111" y="300"/>
                    <a:pt x="73" y="360"/>
                    <a:pt x="52" y="428"/>
                  </a:cubicBezTo>
                  <a:cubicBezTo>
                    <a:pt x="15" y="494"/>
                    <a:pt x="1" y="566"/>
                    <a:pt x="3" y="642"/>
                  </a:cubicBezTo>
                  <a:cubicBezTo>
                    <a:pt x="10" y="789"/>
                    <a:pt x="59" y="930"/>
                    <a:pt x="166" y="1037"/>
                  </a:cubicBezTo>
                  <a:cubicBezTo>
                    <a:pt x="186" y="1055"/>
                    <a:pt x="204" y="1075"/>
                    <a:pt x="222" y="1097"/>
                  </a:cubicBezTo>
                  <a:cubicBezTo>
                    <a:pt x="305" y="1198"/>
                    <a:pt x="434" y="1273"/>
                    <a:pt x="564" y="1300"/>
                  </a:cubicBezTo>
                  <a:cubicBezTo>
                    <a:pt x="597" y="1307"/>
                    <a:pt x="630" y="1316"/>
                    <a:pt x="660" y="1325"/>
                  </a:cubicBezTo>
                  <a:cubicBezTo>
                    <a:pt x="713" y="1342"/>
                    <a:pt x="767" y="1349"/>
                    <a:pt x="822" y="1355"/>
                  </a:cubicBezTo>
                  <a:lnTo>
                    <a:pt x="822" y="1355"/>
                  </a:lnTo>
                  <a:cubicBezTo>
                    <a:pt x="865" y="1364"/>
                    <a:pt x="908" y="1375"/>
                    <a:pt x="950" y="1389"/>
                  </a:cubicBezTo>
                  <a:lnTo>
                    <a:pt x="950" y="1389"/>
                  </a:lnTo>
                  <a:cubicBezTo>
                    <a:pt x="985" y="1407"/>
                    <a:pt x="1020" y="1427"/>
                    <a:pt x="1053" y="1449"/>
                  </a:cubicBezTo>
                  <a:lnTo>
                    <a:pt x="1053" y="1449"/>
                  </a:lnTo>
                  <a:cubicBezTo>
                    <a:pt x="1094" y="1486"/>
                    <a:pt x="1133" y="1526"/>
                    <a:pt x="1168" y="1568"/>
                  </a:cubicBezTo>
                  <a:cubicBezTo>
                    <a:pt x="1197" y="1592"/>
                    <a:pt x="1228" y="1613"/>
                    <a:pt x="1257" y="1637"/>
                  </a:cubicBezTo>
                  <a:cubicBezTo>
                    <a:pt x="1305" y="1668"/>
                    <a:pt x="1360" y="1686"/>
                    <a:pt x="1418" y="1688"/>
                  </a:cubicBezTo>
                  <a:cubicBezTo>
                    <a:pt x="1440" y="1691"/>
                    <a:pt x="1462" y="1692"/>
                    <a:pt x="1485" y="1692"/>
                  </a:cubicBezTo>
                  <a:cubicBezTo>
                    <a:pt x="1558" y="1692"/>
                    <a:pt x="1632" y="1676"/>
                    <a:pt x="1693" y="1637"/>
                  </a:cubicBezTo>
                  <a:cubicBezTo>
                    <a:pt x="1757" y="1595"/>
                    <a:pt x="1809" y="1543"/>
                    <a:pt x="1849" y="1481"/>
                  </a:cubicBezTo>
                  <a:cubicBezTo>
                    <a:pt x="1882" y="1430"/>
                    <a:pt x="1898" y="1378"/>
                    <a:pt x="1900" y="1320"/>
                  </a:cubicBezTo>
                  <a:cubicBezTo>
                    <a:pt x="1914" y="1262"/>
                    <a:pt x="1911" y="1204"/>
                    <a:pt x="1892" y="1146"/>
                  </a:cubicBezTo>
                  <a:lnTo>
                    <a:pt x="1892" y="1148"/>
                  </a:lnTo>
                  <a:cubicBezTo>
                    <a:pt x="1873" y="1005"/>
                    <a:pt x="1820" y="872"/>
                    <a:pt x="1757" y="742"/>
                  </a:cubicBezTo>
                  <a:cubicBezTo>
                    <a:pt x="1695" y="611"/>
                    <a:pt x="1603" y="492"/>
                    <a:pt x="1507" y="385"/>
                  </a:cubicBezTo>
                  <a:cubicBezTo>
                    <a:pt x="1474" y="349"/>
                    <a:pt x="1438" y="314"/>
                    <a:pt x="1400" y="282"/>
                  </a:cubicBezTo>
                  <a:cubicBezTo>
                    <a:pt x="1342" y="233"/>
                    <a:pt x="1282" y="186"/>
                    <a:pt x="1218" y="142"/>
                  </a:cubicBezTo>
                  <a:cubicBezTo>
                    <a:pt x="1153" y="97"/>
                    <a:pt x="1075" y="71"/>
                    <a:pt x="999" y="48"/>
                  </a:cubicBezTo>
                  <a:cubicBezTo>
                    <a:pt x="905" y="19"/>
                    <a:pt x="804" y="0"/>
                    <a:pt x="705" y="0"/>
                  </a:cubicBezTo>
                  <a:close/>
                </a:path>
              </a:pathLst>
            </a:custGeom>
            <a:solidFill>
              <a:srgbClr val="FFFFFF">
                <a:alpha val="218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6"/>
            <p:cNvSpPr/>
            <p:nvPr/>
          </p:nvSpPr>
          <p:spPr>
            <a:xfrm>
              <a:off x="6527300" y="4919975"/>
              <a:ext cx="73775" cy="42250"/>
            </a:xfrm>
            <a:custGeom>
              <a:avLst/>
              <a:gdLst/>
              <a:ahLst/>
              <a:cxnLst/>
              <a:rect l="l" t="t" r="r" b="b"/>
              <a:pathLst>
                <a:path w="2951" h="1690" extrusionOk="0">
                  <a:moveTo>
                    <a:pt x="1104" y="0"/>
                  </a:moveTo>
                  <a:cubicBezTo>
                    <a:pt x="1035" y="0"/>
                    <a:pt x="965" y="9"/>
                    <a:pt x="870" y="27"/>
                  </a:cubicBezTo>
                  <a:cubicBezTo>
                    <a:pt x="841" y="32"/>
                    <a:pt x="810" y="39"/>
                    <a:pt x="780" y="45"/>
                  </a:cubicBezTo>
                  <a:cubicBezTo>
                    <a:pt x="709" y="61"/>
                    <a:pt x="636" y="72"/>
                    <a:pt x="568" y="92"/>
                  </a:cubicBezTo>
                  <a:cubicBezTo>
                    <a:pt x="283" y="174"/>
                    <a:pt x="77" y="418"/>
                    <a:pt x="37" y="708"/>
                  </a:cubicBezTo>
                  <a:cubicBezTo>
                    <a:pt x="0" y="989"/>
                    <a:pt x="129" y="1310"/>
                    <a:pt x="392" y="1446"/>
                  </a:cubicBezTo>
                  <a:cubicBezTo>
                    <a:pt x="453" y="1480"/>
                    <a:pt x="520" y="1505"/>
                    <a:pt x="586" y="1532"/>
                  </a:cubicBezTo>
                  <a:cubicBezTo>
                    <a:pt x="613" y="1545"/>
                    <a:pt x="640" y="1558"/>
                    <a:pt x="669" y="1571"/>
                  </a:cubicBezTo>
                  <a:cubicBezTo>
                    <a:pt x="834" y="1641"/>
                    <a:pt x="944" y="1683"/>
                    <a:pt x="1127" y="1688"/>
                  </a:cubicBezTo>
                  <a:cubicBezTo>
                    <a:pt x="1157" y="1689"/>
                    <a:pt x="1187" y="1689"/>
                    <a:pt x="1217" y="1689"/>
                  </a:cubicBezTo>
                  <a:cubicBezTo>
                    <a:pt x="1336" y="1689"/>
                    <a:pt x="1456" y="1685"/>
                    <a:pt x="1573" y="1685"/>
                  </a:cubicBezTo>
                  <a:cubicBezTo>
                    <a:pt x="1774" y="1683"/>
                    <a:pt x="1966" y="1683"/>
                    <a:pt x="2158" y="1614"/>
                  </a:cubicBezTo>
                  <a:cubicBezTo>
                    <a:pt x="2289" y="1569"/>
                    <a:pt x="2421" y="1522"/>
                    <a:pt x="2553" y="1475"/>
                  </a:cubicBezTo>
                  <a:cubicBezTo>
                    <a:pt x="2751" y="1404"/>
                    <a:pt x="2894" y="1261"/>
                    <a:pt x="2921" y="1045"/>
                  </a:cubicBezTo>
                  <a:cubicBezTo>
                    <a:pt x="2950" y="840"/>
                    <a:pt x="2854" y="641"/>
                    <a:pt x="2675" y="530"/>
                  </a:cubicBezTo>
                  <a:lnTo>
                    <a:pt x="2675" y="530"/>
                  </a:lnTo>
                  <a:lnTo>
                    <a:pt x="2677" y="532"/>
                  </a:lnTo>
                  <a:cubicBezTo>
                    <a:pt x="2564" y="463"/>
                    <a:pt x="2452" y="395"/>
                    <a:pt x="2341" y="328"/>
                  </a:cubicBezTo>
                  <a:cubicBezTo>
                    <a:pt x="2231" y="261"/>
                    <a:pt x="2119" y="199"/>
                    <a:pt x="1994" y="170"/>
                  </a:cubicBezTo>
                  <a:cubicBezTo>
                    <a:pt x="1925" y="154"/>
                    <a:pt x="1854" y="139"/>
                    <a:pt x="1785" y="125"/>
                  </a:cubicBezTo>
                  <a:cubicBezTo>
                    <a:pt x="1646" y="94"/>
                    <a:pt x="1508" y="63"/>
                    <a:pt x="1368" y="34"/>
                  </a:cubicBezTo>
                  <a:cubicBezTo>
                    <a:pt x="1260" y="12"/>
                    <a:pt x="1183" y="0"/>
                    <a:pt x="1104" y="0"/>
                  </a:cubicBezTo>
                  <a:close/>
                </a:path>
              </a:pathLst>
            </a:custGeom>
            <a:solidFill>
              <a:srgbClr val="FFFFFF">
                <a:alpha val="218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6"/>
            <p:cNvSpPr/>
            <p:nvPr/>
          </p:nvSpPr>
          <p:spPr>
            <a:xfrm>
              <a:off x="5918075" y="4689100"/>
              <a:ext cx="62000" cy="40125"/>
            </a:xfrm>
            <a:custGeom>
              <a:avLst/>
              <a:gdLst/>
              <a:ahLst/>
              <a:cxnLst/>
              <a:rect l="l" t="t" r="r" b="b"/>
              <a:pathLst>
                <a:path w="2480" h="1605" extrusionOk="0">
                  <a:moveTo>
                    <a:pt x="1849" y="1"/>
                  </a:moveTo>
                  <a:cubicBezTo>
                    <a:pt x="1837" y="1"/>
                    <a:pt x="1824" y="2"/>
                    <a:pt x="1811" y="3"/>
                  </a:cubicBezTo>
                  <a:cubicBezTo>
                    <a:pt x="1610" y="21"/>
                    <a:pt x="1409" y="39"/>
                    <a:pt x="1207" y="57"/>
                  </a:cubicBezTo>
                  <a:cubicBezTo>
                    <a:pt x="995" y="75"/>
                    <a:pt x="749" y="70"/>
                    <a:pt x="568" y="184"/>
                  </a:cubicBezTo>
                  <a:cubicBezTo>
                    <a:pt x="484" y="237"/>
                    <a:pt x="407" y="295"/>
                    <a:pt x="327" y="351"/>
                  </a:cubicBezTo>
                  <a:cubicBezTo>
                    <a:pt x="236" y="412"/>
                    <a:pt x="151" y="485"/>
                    <a:pt x="95" y="581"/>
                  </a:cubicBezTo>
                  <a:cubicBezTo>
                    <a:pt x="22" y="706"/>
                    <a:pt x="1" y="849"/>
                    <a:pt x="19" y="992"/>
                  </a:cubicBezTo>
                  <a:cubicBezTo>
                    <a:pt x="35" y="1108"/>
                    <a:pt x="75" y="1204"/>
                    <a:pt x="146" y="1297"/>
                  </a:cubicBezTo>
                  <a:cubicBezTo>
                    <a:pt x="225" y="1400"/>
                    <a:pt x="347" y="1501"/>
                    <a:pt x="481" y="1527"/>
                  </a:cubicBezTo>
                  <a:cubicBezTo>
                    <a:pt x="570" y="1545"/>
                    <a:pt x="660" y="1563"/>
                    <a:pt x="751" y="1579"/>
                  </a:cubicBezTo>
                  <a:cubicBezTo>
                    <a:pt x="830" y="1594"/>
                    <a:pt x="899" y="1604"/>
                    <a:pt x="969" y="1604"/>
                  </a:cubicBezTo>
                  <a:cubicBezTo>
                    <a:pt x="1036" y="1604"/>
                    <a:pt x="1103" y="1595"/>
                    <a:pt x="1178" y="1572"/>
                  </a:cubicBezTo>
                  <a:cubicBezTo>
                    <a:pt x="1204" y="1565"/>
                    <a:pt x="1231" y="1554"/>
                    <a:pt x="1256" y="1547"/>
                  </a:cubicBezTo>
                  <a:cubicBezTo>
                    <a:pt x="1305" y="1530"/>
                    <a:pt x="1354" y="1512"/>
                    <a:pt x="1403" y="1496"/>
                  </a:cubicBezTo>
                  <a:lnTo>
                    <a:pt x="1987" y="1300"/>
                  </a:lnTo>
                  <a:cubicBezTo>
                    <a:pt x="2142" y="1248"/>
                    <a:pt x="2302" y="1148"/>
                    <a:pt x="2382" y="996"/>
                  </a:cubicBezTo>
                  <a:cubicBezTo>
                    <a:pt x="2450" y="863"/>
                    <a:pt x="2479" y="726"/>
                    <a:pt x="2459" y="575"/>
                  </a:cubicBezTo>
                  <a:cubicBezTo>
                    <a:pt x="2441" y="436"/>
                    <a:pt x="2383" y="293"/>
                    <a:pt x="2278" y="197"/>
                  </a:cubicBezTo>
                  <a:cubicBezTo>
                    <a:pt x="2164" y="91"/>
                    <a:pt x="2008" y="1"/>
                    <a:pt x="1849" y="1"/>
                  </a:cubicBezTo>
                  <a:close/>
                </a:path>
              </a:pathLst>
            </a:custGeom>
            <a:solidFill>
              <a:srgbClr val="000000">
                <a:alpha val="7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6"/>
            <p:cNvSpPr/>
            <p:nvPr/>
          </p:nvSpPr>
          <p:spPr>
            <a:xfrm>
              <a:off x="5863775" y="4728375"/>
              <a:ext cx="27600" cy="23775"/>
            </a:xfrm>
            <a:custGeom>
              <a:avLst/>
              <a:gdLst/>
              <a:ahLst/>
              <a:cxnLst/>
              <a:rect l="l" t="t" r="r" b="b"/>
              <a:pathLst>
                <a:path w="1104" h="951" extrusionOk="0">
                  <a:moveTo>
                    <a:pt x="607" y="1"/>
                  </a:moveTo>
                  <a:cubicBezTo>
                    <a:pt x="440" y="1"/>
                    <a:pt x="281" y="92"/>
                    <a:pt x="198" y="235"/>
                  </a:cubicBezTo>
                  <a:lnTo>
                    <a:pt x="53" y="485"/>
                  </a:lnTo>
                  <a:cubicBezTo>
                    <a:pt x="0" y="574"/>
                    <a:pt x="0" y="688"/>
                    <a:pt x="53" y="776"/>
                  </a:cubicBezTo>
                  <a:cubicBezTo>
                    <a:pt x="78" y="820"/>
                    <a:pt x="112" y="854"/>
                    <a:pt x="156" y="880"/>
                  </a:cubicBezTo>
                  <a:cubicBezTo>
                    <a:pt x="201" y="907"/>
                    <a:pt x="250" y="920"/>
                    <a:pt x="303" y="920"/>
                  </a:cubicBezTo>
                  <a:cubicBezTo>
                    <a:pt x="404" y="930"/>
                    <a:pt x="506" y="940"/>
                    <a:pt x="607" y="950"/>
                  </a:cubicBezTo>
                  <a:cubicBezTo>
                    <a:pt x="692" y="950"/>
                    <a:pt x="774" y="929"/>
                    <a:pt x="846" y="885"/>
                  </a:cubicBezTo>
                  <a:cubicBezTo>
                    <a:pt x="919" y="843"/>
                    <a:pt x="975" y="785"/>
                    <a:pt x="1017" y="715"/>
                  </a:cubicBezTo>
                  <a:cubicBezTo>
                    <a:pt x="1104" y="568"/>
                    <a:pt x="1104" y="381"/>
                    <a:pt x="1017" y="235"/>
                  </a:cubicBezTo>
                  <a:cubicBezTo>
                    <a:pt x="933" y="92"/>
                    <a:pt x="776" y="1"/>
                    <a:pt x="607" y="1"/>
                  </a:cubicBezTo>
                  <a:close/>
                </a:path>
              </a:pathLst>
            </a:custGeom>
            <a:solidFill>
              <a:srgbClr val="000000">
                <a:alpha val="7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6"/>
            <p:cNvSpPr/>
            <p:nvPr/>
          </p:nvSpPr>
          <p:spPr>
            <a:xfrm>
              <a:off x="6453150" y="4926475"/>
              <a:ext cx="48175" cy="59675"/>
            </a:xfrm>
            <a:custGeom>
              <a:avLst/>
              <a:gdLst/>
              <a:ahLst/>
              <a:cxnLst/>
              <a:rect l="l" t="t" r="r" b="b"/>
              <a:pathLst>
                <a:path w="1927" h="2387" extrusionOk="0">
                  <a:moveTo>
                    <a:pt x="388" y="1328"/>
                  </a:moveTo>
                  <a:cubicBezTo>
                    <a:pt x="400" y="1336"/>
                    <a:pt x="411" y="1345"/>
                    <a:pt x="422" y="1354"/>
                  </a:cubicBezTo>
                  <a:cubicBezTo>
                    <a:pt x="411" y="1345"/>
                    <a:pt x="400" y="1337"/>
                    <a:pt x="388" y="1328"/>
                  </a:cubicBezTo>
                  <a:close/>
                  <a:moveTo>
                    <a:pt x="693" y="0"/>
                  </a:moveTo>
                  <a:cubicBezTo>
                    <a:pt x="482" y="0"/>
                    <a:pt x="289" y="117"/>
                    <a:pt x="163" y="278"/>
                  </a:cubicBezTo>
                  <a:cubicBezTo>
                    <a:pt x="46" y="432"/>
                    <a:pt x="0" y="602"/>
                    <a:pt x="26" y="796"/>
                  </a:cubicBezTo>
                  <a:cubicBezTo>
                    <a:pt x="31" y="890"/>
                    <a:pt x="58" y="977"/>
                    <a:pt x="109" y="1057"/>
                  </a:cubicBezTo>
                  <a:cubicBezTo>
                    <a:pt x="171" y="1161"/>
                    <a:pt x="252" y="1243"/>
                    <a:pt x="354" y="1305"/>
                  </a:cubicBezTo>
                  <a:lnTo>
                    <a:pt x="354" y="1305"/>
                  </a:lnTo>
                  <a:cubicBezTo>
                    <a:pt x="415" y="1357"/>
                    <a:pt x="472" y="1414"/>
                    <a:pt x="525" y="1475"/>
                  </a:cubicBezTo>
                  <a:lnTo>
                    <a:pt x="525" y="1475"/>
                  </a:lnTo>
                  <a:cubicBezTo>
                    <a:pt x="561" y="1528"/>
                    <a:pt x="595" y="1582"/>
                    <a:pt x="625" y="1638"/>
                  </a:cubicBezTo>
                  <a:cubicBezTo>
                    <a:pt x="681" y="1744"/>
                    <a:pt x="760" y="1826"/>
                    <a:pt x="836" y="1914"/>
                  </a:cubicBezTo>
                  <a:lnTo>
                    <a:pt x="836" y="1914"/>
                  </a:lnTo>
                  <a:cubicBezTo>
                    <a:pt x="889" y="1989"/>
                    <a:pt x="935" y="2069"/>
                    <a:pt x="973" y="2155"/>
                  </a:cubicBezTo>
                  <a:cubicBezTo>
                    <a:pt x="999" y="2186"/>
                    <a:pt x="1024" y="2218"/>
                    <a:pt x="1048" y="2251"/>
                  </a:cubicBezTo>
                  <a:cubicBezTo>
                    <a:pt x="1080" y="2274"/>
                    <a:pt x="1113" y="2300"/>
                    <a:pt x="1144" y="2325"/>
                  </a:cubicBezTo>
                  <a:cubicBezTo>
                    <a:pt x="1215" y="2367"/>
                    <a:pt x="1295" y="2386"/>
                    <a:pt x="1375" y="2386"/>
                  </a:cubicBezTo>
                  <a:cubicBezTo>
                    <a:pt x="1399" y="2386"/>
                    <a:pt x="1423" y="2385"/>
                    <a:pt x="1446" y="2381"/>
                  </a:cubicBezTo>
                  <a:cubicBezTo>
                    <a:pt x="1635" y="2356"/>
                    <a:pt x="1787" y="2224"/>
                    <a:pt x="1841" y="2041"/>
                  </a:cubicBezTo>
                  <a:cubicBezTo>
                    <a:pt x="1888" y="1885"/>
                    <a:pt x="1912" y="1722"/>
                    <a:pt x="1923" y="1559"/>
                  </a:cubicBezTo>
                  <a:cubicBezTo>
                    <a:pt x="1926" y="1503"/>
                    <a:pt x="1926" y="1446"/>
                    <a:pt x="1925" y="1390"/>
                  </a:cubicBezTo>
                  <a:cubicBezTo>
                    <a:pt x="1923" y="1374"/>
                    <a:pt x="1923" y="1361"/>
                    <a:pt x="1921" y="1347"/>
                  </a:cubicBezTo>
                  <a:cubicBezTo>
                    <a:pt x="1912" y="1285"/>
                    <a:pt x="1905" y="1225"/>
                    <a:pt x="1896" y="1166"/>
                  </a:cubicBezTo>
                  <a:cubicBezTo>
                    <a:pt x="1872" y="1108"/>
                    <a:pt x="1848" y="1050"/>
                    <a:pt x="1823" y="993"/>
                  </a:cubicBezTo>
                  <a:cubicBezTo>
                    <a:pt x="1810" y="964"/>
                    <a:pt x="1798" y="935"/>
                    <a:pt x="1783" y="906"/>
                  </a:cubicBezTo>
                  <a:cubicBezTo>
                    <a:pt x="1703" y="749"/>
                    <a:pt x="1595" y="609"/>
                    <a:pt x="1484" y="472"/>
                  </a:cubicBezTo>
                  <a:cubicBezTo>
                    <a:pt x="1405" y="374"/>
                    <a:pt x="1312" y="285"/>
                    <a:pt x="1212" y="207"/>
                  </a:cubicBezTo>
                  <a:cubicBezTo>
                    <a:pt x="1124" y="120"/>
                    <a:pt x="1020" y="60"/>
                    <a:pt x="903" y="26"/>
                  </a:cubicBezTo>
                  <a:cubicBezTo>
                    <a:pt x="839" y="19"/>
                    <a:pt x="778" y="10"/>
                    <a:pt x="716" y="1"/>
                  </a:cubicBezTo>
                  <a:cubicBezTo>
                    <a:pt x="708" y="0"/>
                    <a:pt x="700" y="0"/>
                    <a:pt x="693" y="0"/>
                  </a:cubicBezTo>
                  <a:close/>
                </a:path>
              </a:pathLst>
            </a:custGeom>
            <a:solidFill>
              <a:srgbClr val="000000">
                <a:alpha val="7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6"/>
            <p:cNvSpPr/>
            <p:nvPr/>
          </p:nvSpPr>
          <p:spPr>
            <a:xfrm>
              <a:off x="6601900" y="4878500"/>
              <a:ext cx="602225" cy="261225"/>
            </a:xfrm>
            <a:custGeom>
              <a:avLst/>
              <a:gdLst/>
              <a:ahLst/>
              <a:cxnLst/>
              <a:rect l="l" t="t" r="r" b="b"/>
              <a:pathLst>
                <a:path w="24089" h="10449" extrusionOk="0">
                  <a:moveTo>
                    <a:pt x="13695" y="1"/>
                  </a:moveTo>
                  <a:cubicBezTo>
                    <a:pt x="7044" y="1"/>
                    <a:pt x="1" y="3958"/>
                    <a:pt x="1" y="6268"/>
                  </a:cubicBezTo>
                  <a:cubicBezTo>
                    <a:pt x="1" y="8577"/>
                    <a:pt x="5393" y="10448"/>
                    <a:pt x="12045" y="10448"/>
                  </a:cubicBezTo>
                  <a:cubicBezTo>
                    <a:pt x="18696" y="10448"/>
                    <a:pt x="24087" y="8577"/>
                    <a:pt x="24087" y="6268"/>
                  </a:cubicBezTo>
                  <a:lnTo>
                    <a:pt x="24089" y="6268"/>
                  </a:lnTo>
                  <a:cubicBezTo>
                    <a:pt x="24089" y="3958"/>
                    <a:pt x="20347" y="1"/>
                    <a:pt x="136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6"/>
            <p:cNvSpPr/>
            <p:nvPr/>
          </p:nvSpPr>
          <p:spPr>
            <a:xfrm>
              <a:off x="6829750" y="4940850"/>
              <a:ext cx="319425" cy="157125"/>
            </a:xfrm>
            <a:custGeom>
              <a:avLst/>
              <a:gdLst/>
              <a:ahLst/>
              <a:cxnLst/>
              <a:rect l="l" t="t" r="r" b="b"/>
              <a:pathLst>
                <a:path w="12777" h="6285" extrusionOk="0">
                  <a:moveTo>
                    <a:pt x="9226" y="1"/>
                  </a:moveTo>
                  <a:cubicBezTo>
                    <a:pt x="8731" y="1"/>
                    <a:pt x="8233" y="121"/>
                    <a:pt x="7756" y="272"/>
                  </a:cubicBezTo>
                  <a:cubicBezTo>
                    <a:pt x="6714" y="603"/>
                    <a:pt x="5708" y="1036"/>
                    <a:pt x="4668" y="1375"/>
                  </a:cubicBezTo>
                  <a:cubicBezTo>
                    <a:pt x="3313" y="1819"/>
                    <a:pt x="1371" y="2370"/>
                    <a:pt x="504" y="3597"/>
                  </a:cubicBezTo>
                  <a:cubicBezTo>
                    <a:pt x="86" y="4191"/>
                    <a:pt x="1" y="5079"/>
                    <a:pt x="497" y="5608"/>
                  </a:cubicBezTo>
                  <a:cubicBezTo>
                    <a:pt x="860" y="5994"/>
                    <a:pt x="1421" y="6101"/>
                    <a:pt x="1947" y="6164"/>
                  </a:cubicBezTo>
                  <a:cubicBezTo>
                    <a:pt x="2622" y="6244"/>
                    <a:pt x="3301" y="6284"/>
                    <a:pt x="3981" y="6284"/>
                  </a:cubicBezTo>
                  <a:cubicBezTo>
                    <a:pt x="6277" y="6284"/>
                    <a:pt x="8573" y="5830"/>
                    <a:pt x="10693" y="4945"/>
                  </a:cubicBezTo>
                  <a:cubicBezTo>
                    <a:pt x="11847" y="4463"/>
                    <a:pt x="12777" y="3568"/>
                    <a:pt x="12269" y="2227"/>
                  </a:cubicBezTo>
                  <a:cubicBezTo>
                    <a:pt x="11934" y="1344"/>
                    <a:pt x="10979" y="455"/>
                    <a:pt x="10088" y="141"/>
                  </a:cubicBezTo>
                  <a:cubicBezTo>
                    <a:pt x="9805" y="42"/>
                    <a:pt x="9516" y="1"/>
                    <a:pt x="9226" y="1"/>
                  </a:cubicBezTo>
                  <a:close/>
                </a:path>
              </a:pathLst>
            </a:custGeom>
            <a:solidFill>
              <a:srgbClr val="000000">
                <a:alpha val="7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6"/>
            <p:cNvSpPr/>
            <p:nvPr/>
          </p:nvSpPr>
          <p:spPr>
            <a:xfrm>
              <a:off x="6617350" y="4919175"/>
              <a:ext cx="239375" cy="140950"/>
            </a:xfrm>
            <a:custGeom>
              <a:avLst/>
              <a:gdLst/>
              <a:ahLst/>
              <a:cxnLst/>
              <a:rect l="l" t="t" r="r" b="b"/>
              <a:pathLst>
                <a:path w="9575" h="5638" extrusionOk="0">
                  <a:moveTo>
                    <a:pt x="7348" y="0"/>
                  </a:moveTo>
                  <a:cubicBezTo>
                    <a:pt x="7250" y="0"/>
                    <a:pt x="7153" y="9"/>
                    <a:pt x="7056" y="32"/>
                  </a:cubicBezTo>
                  <a:cubicBezTo>
                    <a:pt x="6779" y="95"/>
                    <a:pt x="6538" y="260"/>
                    <a:pt x="6295" y="407"/>
                  </a:cubicBezTo>
                  <a:cubicBezTo>
                    <a:pt x="6114" y="514"/>
                    <a:pt x="5862" y="622"/>
                    <a:pt x="5563" y="740"/>
                  </a:cubicBezTo>
                  <a:cubicBezTo>
                    <a:pt x="3690" y="1470"/>
                    <a:pt x="1" y="2454"/>
                    <a:pt x="1070" y="4561"/>
                  </a:cubicBezTo>
                  <a:cubicBezTo>
                    <a:pt x="1369" y="5150"/>
                    <a:pt x="2008" y="5516"/>
                    <a:pt x="2660" y="5609"/>
                  </a:cubicBezTo>
                  <a:cubicBezTo>
                    <a:pt x="2799" y="5629"/>
                    <a:pt x="2937" y="5638"/>
                    <a:pt x="3076" y="5638"/>
                  </a:cubicBezTo>
                  <a:cubicBezTo>
                    <a:pt x="3593" y="5638"/>
                    <a:pt x="4111" y="5510"/>
                    <a:pt x="4599" y="5331"/>
                  </a:cubicBezTo>
                  <a:cubicBezTo>
                    <a:pt x="5888" y="4862"/>
                    <a:pt x="7022" y="4061"/>
                    <a:pt x="8140" y="3268"/>
                  </a:cubicBezTo>
                  <a:cubicBezTo>
                    <a:pt x="8515" y="3001"/>
                    <a:pt x="8897" y="2730"/>
                    <a:pt x="9165" y="2356"/>
                  </a:cubicBezTo>
                  <a:cubicBezTo>
                    <a:pt x="9435" y="1985"/>
                    <a:pt x="9575" y="1487"/>
                    <a:pt x="9414" y="1057"/>
                  </a:cubicBezTo>
                  <a:cubicBezTo>
                    <a:pt x="9194" y="474"/>
                    <a:pt x="8524" y="209"/>
                    <a:pt x="7913" y="75"/>
                  </a:cubicBezTo>
                  <a:cubicBezTo>
                    <a:pt x="7728" y="34"/>
                    <a:pt x="7538" y="0"/>
                    <a:pt x="7348" y="0"/>
                  </a:cubicBezTo>
                  <a:close/>
                </a:path>
              </a:pathLst>
            </a:custGeom>
            <a:solidFill>
              <a:srgbClr val="FFFFFF">
                <a:alpha val="218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6"/>
            <p:cNvSpPr/>
            <p:nvPr/>
          </p:nvSpPr>
          <p:spPr>
            <a:xfrm>
              <a:off x="6881025" y="4913650"/>
              <a:ext cx="46550" cy="48575"/>
            </a:xfrm>
            <a:custGeom>
              <a:avLst/>
              <a:gdLst/>
              <a:ahLst/>
              <a:cxnLst/>
              <a:rect l="l" t="t" r="r" b="b"/>
              <a:pathLst>
                <a:path w="1862" h="1943" extrusionOk="0">
                  <a:moveTo>
                    <a:pt x="1395" y="1537"/>
                  </a:moveTo>
                  <a:cubicBezTo>
                    <a:pt x="1394" y="1538"/>
                    <a:pt x="1392" y="1540"/>
                    <a:pt x="1391" y="1541"/>
                  </a:cubicBezTo>
                  <a:lnTo>
                    <a:pt x="1391" y="1541"/>
                  </a:lnTo>
                  <a:cubicBezTo>
                    <a:pt x="1392" y="1540"/>
                    <a:pt x="1394" y="1538"/>
                    <a:pt x="1395" y="1537"/>
                  </a:cubicBezTo>
                  <a:close/>
                  <a:moveTo>
                    <a:pt x="1302" y="1601"/>
                  </a:moveTo>
                  <a:cubicBezTo>
                    <a:pt x="1299" y="1602"/>
                    <a:pt x="1297" y="1603"/>
                    <a:pt x="1295" y="1604"/>
                  </a:cubicBezTo>
                  <a:lnTo>
                    <a:pt x="1295" y="1604"/>
                  </a:lnTo>
                  <a:cubicBezTo>
                    <a:pt x="1297" y="1603"/>
                    <a:pt x="1299" y="1602"/>
                    <a:pt x="1302" y="1601"/>
                  </a:cubicBezTo>
                  <a:close/>
                  <a:moveTo>
                    <a:pt x="1200" y="1657"/>
                  </a:moveTo>
                  <a:cubicBezTo>
                    <a:pt x="1198" y="1659"/>
                    <a:pt x="1195" y="1660"/>
                    <a:pt x="1193" y="1662"/>
                  </a:cubicBezTo>
                  <a:cubicBezTo>
                    <a:pt x="1195" y="1660"/>
                    <a:pt x="1198" y="1659"/>
                    <a:pt x="1200" y="1657"/>
                  </a:cubicBezTo>
                  <a:close/>
                  <a:moveTo>
                    <a:pt x="1199" y="1691"/>
                  </a:moveTo>
                  <a:cubicBezTo>
                    <a:pt x="1197" y="1693"/>
                    <a:pt x="1195" y="1694"/>
                    <a:pt x="1193" y="1696"/>
                  </a:cubicBezTo>
                  <a:lnTo>
                    <a:pt x="1193" y="1696"/>
                  </a:lnTo>
                  <a:cubicBezTo>
                    <a:pt x="1193" y="1696"/>
                    <a:pt x="1193" y="1696"/>
                    <a:pt x="1193" y="1695"/>
                  </a:cubicBezTo>
                  <a:lnTo>
                    <a:pt x="1193" y="1695"/>
                  </a:lnTo>
                  <a:cubicBezTo>
                    <a:pt x="1195" y="1694"/>
                    <a:pt x="1197" y="1693"/>
                    <a:pt x="1199" y="1691"/>
                  </a:cubicBezTo>
                  <a:close/>
                  <a:moveTo>
                    <a:pt x="1070" y="0"/>
                  </a:moveTo>
                  <a:cubicBezTo>
                    <a:pt x="1063" y="0"/>
                    <a:pt x="1056" y="0"/>
                    <a:pt x="1048" y="1"/>
                  </a:cubicBezTo>
                  <a:cubicBezTo>
                    <a:pt x="959" y="13"/>
                    <a:pt x="840" y="19"/>
                    <a:pt x="746" y="50"/>
                  </a:cubicBezTo>
                  <a:cubicBezTo>
                    <a:pt x="664" y="79"/>
                    <a:pt x="584" y="113"/>
                    <a:pt x="506" y="149"/>
                  </a:cubicBezTo>
                  <a:cubicBezTo>
                    <a:pt x="369" y="216"/>
                    <a:pt x="273" y="347"/>
                    <a:pt x="189" y="468"/>
                  </a:cubicBezTo>
                  <a:cubicBezTo>
                    <a:pt x="171" y="495"/>
                    <a:pt x="157" y="524"/>
                    <a:pt x="144" y="555"/>
                  </a:cubicBezTo>
                  <a:cubicBezTo>
                    <a:pt x="108" y="637"/>
                    <a:pt x="59" y="735"/>
                    <a:pt x="39" y="827"/>
                  </a:cubicBezTo>
                  <a:cubicBezTo>
                    <a:pt x="23" y="905"/>
                    <a:pt x="15" y="986"/>
                    <a:pt x="4" y="1064"/>
                  </a:cubicBezTo>
                  <a:cubicBezTo>
                    <a:pt x="3" y="1082"/>
                    <a:pt x="1" y="1099"/>
                    <a:pt x="1" y="1115"/>
                  </a:cubicBezTo>
                  <a:cubicBezTo>
                    <a:pt x="1" y="1122"/>
                    <a:pt x="1" y="1130"/>
                    <a:pt x="1" y="1137"/>
                  </a:cubicBezTo>
                  <a:cubicBezTo>
                    <a:pt x="1" y="1142"/>
                    <a:pt x="1" y="1148"/>
                    <a:pt x="1" y="1151"/>
                  </a:cubicBezTo>
                  <a:lnTo>
                    <a:pt x="28" y="1345"/>
                  </a:lnTo>
                  <a:cubicBezTo>
                    <a:pt x="39" y="1392"/>
                    <a:pt x="77" y="1488"/>
                    <a:pt x="119" y="1546"/>
                  </a:cubicBezTo>
                  <a:cubicBezTo>
                    <a:pt x="211" y="1679"/>
                    <a:pt x="300" y="1785"/>
                    <a:pt x="443" y="1865"/>
                  </a:cubicBezTo>
                  <a:cubicBezTo>
                    <a:pt x="506" y="1907"/>
                    <a:pt x="577" y="1929"/>
                    <a:pt x="651" y="1932"/>
                  </a:cubicBezTo>
                  <a:cubicBezTo>
                    <a:pt x="683" y="1939"/>
                    <a:pt x="716" y="1943"/>
                    <a:pt x="748" y="1943"/>
                  </a:cubicBezTo>
                  <a:cubicBezTo>
                    <a:pt x="791" y="1943"/>
                    <a:pt x="834" y="1937"/>
                    <a:pt x="876" y="1923"/>
                  </a:cubicBezTo>
                  <a:cubicBezTo>
                    <a:pt x="996" y="1883"/>
                    <a:pt x="1111" y="1814"/>
                    <a:pt x="1184" y="1709"/>
                  </a:cubicBezTo>
                  <a:lnTo>
                    <a:pt x="1184" y="1709"/>
                  </a:lnTo>
                  <a:cubicBezTo>
                    <a:pt x="1201" y="1696"/>
                    <a:pt x="1217" y="1682"/>
                    <a:pt x="1233" y="1666"/>
                  </a:cubicBezTo>
                  <a:cubicBezTo>
                    <a:pt x="1250" y="1650"/>
                    <a:pt x="1264" y="1633"/>
                    <a:pt x="1278" y="1616"/>
                  </a:cubicBezTo>
                  <a:lnTo>
                    <a:pt x="1278" y="1616"/>
                  </a:lnTo>
                  <a:cubicBezTo>
                    <a:pt x="1352" y="1582"/>
                    <a:pt x="1410" y="1544"/>
                    <a:pt x="1485" y="1476"/>
                  </a:cubicBezTo>
                  <a:lnTo>
                    <a:pt x="1485" y="1476"/>
                  </a:lnTo>
                  <a:cubicBezTo>
                    <a:pt x="1529" y="1442"/>
                    <a:pt x="1573" y="1408"/>
                    <a:pt x="1617" y="1374"/>
                  </a:cubicBezTo>
                  <a:cubicBezTo>
                    <a:pt x="1695" y="1302"/>
                    <a:pt x="1751" y="1215"/>
                    <a:pt x="1784" y="1115"/>
                  </a:cubicBezTo>
                  <a:cubicBezTo>
                    <a:pt x="1820" y="1052"/>
                    <a:pt x="1838" y="985"/>
                    <a:pt x="1838" y="912"/>
                  </a:cubicBezTo>
                  <a:cubicBezTo>
                    <a:pt x="1862" y="805"/>
                    <a:pt x="1858" y="698"/>
                    <a:pt x="1824" y="591"/>
                  </a:cubicBezTo>
                  <a:cubicBezTo>
                    <a:pt x="1796" y="528"/>
                    <a:pt x="1769" y="465"/>
                    <a:pt x="1742" y="399"/>
                  </a:cubicBezTo>
                  <a:cubicBezTo>
                    <a:pt x="1700" y="345"/>
                    <a:pt x="1659" y="291"/>
                    <a:pt x="1617" y="236"/>
                  </a:cubicBezTo>
                  <a:cubicBezTo>
                    <a:pt x="1545" y="158"/>
                    <a:pt x="1458" y="104"/>
                    <a:pt x="1358" y="71"/>
                  </a:cubicBezTo>
                  <a:cubicBezTo>
                    <a:pt x="1268" y="24"/>
                    <a:pt x="1172" y="0"/>
                    <a:pt x="1070" y="0"/>
                  </a:cubicBezTo>
                  <a:close/>
                </a:path>
              </a:pathLst>
            </a:custGeom>
            <a:solidFill>
              <a:srgbClr val="FFFFFF">
                <a:alpha val="218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6"/>
            <p:cNvSpPr/>
            <p:nvPr/>
          </p:nvSpPr>
          <p:spPr>
            <a:xfrm>
              <a:off x="6972850" y="4896375"/>
              <a:ext cx="42700" cy="27350"/>
            </a:xfrm>
            <a:custGeom>
              <a:avLst/>
              <a:gdLst/>
              <a:ahLst/>
              <a:cxnLst/>
              <a:rect l="l" t="t" r="r" b="b"/>
              <a:pathLst>
                <a:path w="1708" h="1094" extrusionOk="0">
                  <a:moveTo>
                    <a:pt x="985" y="1"/>
                  </a:moveTo>
                  <a:cubicBezTo>
                    <a:pt x="925" y="1"/>
                    <a:pt x="866" y="5"/>
                    <a:pt x="805" y="23"/>
                  </a:cubicBezTo>
                  <a:cubicBezTo>
                    <a:pt x="734" y="45"/>
                    <a:pt x="664" y="85"/>
                    <a:pt x="597" y="117"/>
                  </a:cubicBezTo>
                  <a:cubicBezTo>
                    <a:pt x="474" y="175"/>
                    <a:pt x="350" y="235"/>
                    <a:pt x="227" y="295"/>
                  </a:cubicBezTo>
                  <a:cubicBezTo>
                    <a:pt x="198" y="317"/>
                    <a:pt x="169" y="338"/>
                    <a:pt x="140" y="362"/>
                  </a:cubicBezTo>
                  <a:cubicBezTo>
                    <a:pt x="98" y="400"/>
                    <a:pt x="69" y="445"/>
                    <a:pt x="51" y="500"/>
                  </a:cubicBezTo>
                  <a:cubicBezTo>
                    <a:pt x="17" y="585"/>
                    <a:pt x="1" y="688"/>
                    <a:pt x="31" y="779"/>
                  </a:cubicBezTo>
                  <a:cubicBezTo>
                    <a:pt x="53" y="849"/>
                    <a:pt x="91" y="913"/>
                    <a:pt x="140" y="967"/>
                  </a:cubicBezTo>
                  <a:cubicBezTo>
                    <a:pt x="208" y="1040"/>
                    <a:pt x="329" y="1093"/>
                    <a:pt x="430" y="1093"/>
                  </a:cubicBezTo>
                  <a:cubicBezTo>
                    <a:pt x="435" y="1093"/>
                    <a:pt x="440" y="1092"/>
                    <a:pt x="445" y="1092"/>
                  </a:cubicBezTo>
                  <a:lnTo>
                    <a:pt x="445" y="1092"/>
                  </a:lnTo>
                  <a:lnTo>
                    <a:pt x="443" y="1094"/>
                  </a:lnTo>
                  <a:cubicBezTo>
                    <a:pt x="580" y="1087"/>
                    <a:pt x="718" y="1081"/>
                    <a:pt x="856" y="1076"/>
                  </a:cubicBezTo>
                  <a:cubicBezTo>
                    <a:pt x="910" y="1072"/>
                    <a:pt x="965" y="1069"/>
                    <a:pt x="1019" y="1061"/>
                  </a:cubicBezTo>
                  <a:cubicBezTo>
                    <a:pt x="1106" y="1049"/>
                    <a:pt x="1162" y="1036"/>
                    <a:pt x="1245" y="989"/>
                  </a:cubicBezTo>
                  <a:cubicBezTo>
                    <a:pt x="1258" y="980"/>
                    <a:pt x="1273" y="973"/>
                    <a:pt x="1285" y="965"/>
                  </a:cubicBezTo>
                  <a:cubicBezTo>
                    <a:pt x="1347" y="929"/>
                    <a:pt x="1407" y="895"/>
                    <a:pt x="1468" y="858"/>
                  </a:cubicBezTo>
                  <a:cubicBezTo>
                    <a:pt x="1553" y="808"/>
                    <a:pt x="1617" y="732"/>
                    <a:pt x="1653" y="641"/>
                  </a:cubicBezTo>
                  <a:cubicBezTo>
                    <a:pt x="1691" y="550"/>
                    <a:pt x="1707" y="440"/>
                    <a:pt x="1677" y="344"/>
                  </a:cubicBezTo>
                  <a:cubicBezTo>
                    <a:pt x="1653" y="270"/>
                    <a:pt x="1613" y="201"/>
                    <a:pt x="1561" y="143"/>
                  </a:cubicBezTo>
                  <a:cubicBezTo>
                    <a:pt x="1481" y="56"/>
                    <a:pt x="1352" y="14"/>
                    <a:pt x="1238" y="10"/>
                  </a:cubicBezTo>
                  <a:cubicBezTo>
                    <a:pt x="1166" y="7"/>
                    <a:pt x="1095" y="5"/>
                    <a:pt x="1024" y="1"/>
                  </a:cubicBezTo>
                  <a:cubicBezTo>
                    <a:pt x="1011" y="1"/>
                    <a:pt x="998" y="1"/>
                    <a:pt x="985" y="1"/>
                  </a:cubicBezTo>
                  <a:close/>
                </a:path>
              </a:pathLst>
            </a:custGeom>
            <a:solidFill>
              <a:srgbClr val="FFFFFF">
                <a:alpha val="218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6"/>
            <p:cNvSpPr/>
            <p:nvPr/>
          </p:nvSpPr>
          <p:spPr>
            <a:xfrm>
              <a:off x="6779250" y="5038075"/>
              <a:ext cx="40525" cy="49375"/>
            </a:xfrm>
            <a:custGeom>
              <a:avLst/>
              <a:gdLst/>
              <a:ahLst/>
              <a:cxnLst/>
              <a:rect l="l" t="t" r="r" b="b"/>
              <a:pathLst>
                <a:path w="1621" h="1975" extrusionOk="0">
                  <a:moveTo>
                    <a:pt x="1043" y="1"/>
                  </a:moveTo>
                  <a:cubicBezTo>
                    <a:pt x="1036" y="1"/>
                    <a:pt x="1029" y="1"/>
                    <a:pt x="1022" y="1"/>
                  </a:cubicBezTo>
                  <a:cubicBezTo>
                    <a:pt x="921" y="1"/>
                    <a:pt x="825" y="26"/>
                    <a:pt x="738" y="77"/>
                  </a:cubicBezTo>
                  <a:cubicBezTo>
                    <a:pt x="705" y="94"/>
                    <a:pt x="673" y="108"/>
                    <a:pt x="640" y="123"/>
                  </a:cubicBezTo>
                  <a:cubicBezTo>
                    <a:pt x="577" y="151"/>
                    <a:pt x="557" y="164"/>
                    <a:pt x="482" y="237"/>
                  </a:cubicBezTo>
                  <a:cubicBezTo>
                    <a:pt x="375" y="340"/>
                    <a:pt x="348" y="421"/>
                    <a:pt x="292" y="556"/>
                  </a:cubicBezTo>
                  <a:cubicBezTo>
                    <a:pt x="263" y="626"/>
                    <a:pt x="234" y="697"/>
                    <a:pt x="205" y="766"/>
                  </a:cubicBezTo>
                  <a:cubicBezTo>
                    <a:pt x="147" y="909"/>
                    <a:pt x="89" y="1052"/>
                    <a:pt x="29" y="1195"/>
                  </a:cubicBezTo>
                  <a:cubicBezTo>
                    <a:pt x="4" y="1277"/>
                    <a:pt x="0" y="1358"/>
                    <a:pt x="19" y="1440"/>
                  </a:cubicBezTo>
                  <a:cubicBezTo>
                    <a:pt x="22" y="1521"/>
                    <a:pt x="48" y="1597"/>
                    <a:pt x="93" y="1668"/>
                  </a:cubicBezTo>
                  <a:cubicBezTo>
                    <a:pt x="124" y="1710"/>
                    <a:pt x="156" y="1751"/>
                    <a:pt x="189" y="1793"/>
                  </a:cubicBezTo>
                  <a:cubicBezTo>
                    <a:pt x="243" y="1853"/>
                    <a:pt x="310" y="1896"/>
                    <a:pt x="386" y="1920"/>
                  </a:cubicBezTo>
                  <a:cubicBezTo>
                    <a:pt x="435" y="1949"/>
                    <a:pt x="486" y="1963"/>
                    <a:pt x="542" y="1963"/>
                  </a:cubicBezTo>
                  <a:cubicBezTo>
                    <a:pt x="576" y="1971"/>
                    <a:pt x="610" y="1975"/>
                    <a:pt x="644" y="1975"/>
                  </a:cubicBezTo>
                  <a:cubicBezTo>
                    <a:pt x="692" y="1975"/>
                    <a:pt x="739" y="1967"/>
                    <a:pt x="787" y="1953"/>
                  </a:cubicBezTo>
                  <a:cubicBezTo>
                    <a:pt x="941" y="1902"/>
                    <a:pt x="1071" y="1809"/>
                    <a:pt x="1155" y="1668"/>
                  </a:cubicBezTo>
                  <a:lnTo>
                    <a:pt x="1156" y="1668"/>
                  </a:lnTo>
                  <a:cubicBezTo>
                    <a:pt x="1236" y="1536"/>
                    <a:pt x="1316" y="1402"/>
                    <a:pt x="1396" y="1268"/>
                  </a:cubicBezTo>
                  <a:cubicBezTo>
                    <a:pt x="1435" y="1202"/>
                    <a:pt x="1475" y="1137"/>
                    <a:pt x="1513" y="1070"/>
                  </a:cubicBezTo>
                  <a:cubicBezTo>
                    <a:pt x="1577" y="961"/>
                    <a:pt x="1620" y="833"/>
                    <a:pt x="1613" y="706"/>
                  </a:cubicBezTo>
                  <a:cubicBezTo>
                    <a:pt x="1611" y="641"/>
                    <a:pt x="1599" y="570"/>
                    <a:pt x="1584" y="507"/>
                  </a:cubicBezTo>
                  <a:cubicBezTo>
                    <a:pt x="1579" y="476"/>
                    <a:pt x="1571" y="445"/>
                    <a:pt x="1564" y="414"/>
                  </a:cubicBezTo>
                  <a:cubicBezTo>
                    <a:pt x="1537" y="318"/>
                    <a:pt x="1490" y="237"/>
                    <a:pt x="1419" y="166"/>
                  </a:cubicBezTo>
                  <a:cubicBezTo>
                    <a:pt x="1368" y="112"/>
                    <a:pt x="1309" y="72"/>
                    <a:pt x="1238" y="50"/>
                  </a:cubicBezTo>
                  <a:cubicBezTo>
                    <a:pt x="1177" y="17"/>
                    <a:pt x="1112" y="1"/>
                    <a:pt x="1043" y="1"/>
                  </a:cubicBezTo>
                  <a:close/>
                </a:path>
              </a:pathLst>
            </a:custGeom>
            <a:solidFill>
              <a:srgbClr val="000000">
                <a:alpha val="7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6"/>
            <p:cNvSpPr/>
            <p:nvPr/>
          </p:nvSpPr>
          <p:spPr>
            <a:xfrm>
              <a:off x="6019675" y="4668750"/>
              <a:ext cx="261825" cy="442450"/>
            </a:xfrm>
            <a:custGeom>
              <a:avLst/>
              <a:gdLst/>
              <a:ahLst/>
              <a:cxnLst/>
              <a:rect l="l" t="t" r="r" b="b"/>
              <a:pathLst>
                <a:path w="10473" h="17698" extrusionOk="0">
                  <a:moveTo>
                    <a:pt x="499" y="0"/>
                  </a:moveTo>
                  <a:cubicBezTo>
                    <a:pt x="246" y="0"/>
                    <a:pt x="0" y="268"/>
                    <a:pt x="151" y="570"/>
                  </a:cubicBezTo>
                  <a:cubicBezTo>
                    <a:pt x="1599" y="3450"/>
                    <a:pt x="3025" y="6341"/>
                    <a:pt x="4424" y="9244"/>
                  </a:cubicBezTo>
                  <a:cubicBezTo>
                    <a:pt x="5116" y="10683"/>
                    <a:pt x="5812" y="12118"/>
                    <a:pt x="6509" y="13555"/>
                  </a:cubicBezTo>
                  <a:cubicBezTo>
                    <a:pt x="6866" y="14285"/>
                    <a:pt x="7220" y="15017"/>
                    <a:pt x="7573" y="15751"/>
                  </a:cubicBezTo>
                  <a:cubicBezTo>
                    <a:pt x="7736" y="16090"/>
                    <a:pt x="7897" y="16428"/>
                    <a:pt x="8060" y="16767"/>
                  </a:cubicBezTo>
                  <a:cubicBezTo>
                    <a:pt x="8334" y="17340"/>
                    <a:pt x="8651" y="17642"/>
                    <a:pt x="9325" y="17695"/>
                  </a:cubicBezTo>
                  <a:cubicBezTo>
                    <a:pt x="9344" y="17697"/>
                    <a:pt x="9363" y="17697"/>
                    <a:pt x="9383" y="17697"/>
                  </a:cubicBezTo>
                  <a:cubicBezTo>
                    <a:pt x="9715" y="17697"/>
                    <a:pt x="10043" y="17465"/>
                    <a:pt x="10206" y="17191"/>
                  </a:cubicBezTo>
                  <a:cubicBezTo>
                    <a:pt x="10222" y="17162"/>
                    <a:pt x="10238" y="17133"/>
                    <a:pt x="10256" y="17106"/>
                  </a:cubicBezTo>
                  <a:cubicBezTo>
                    <a:pt x="10472" y="16740"/>
                    <a:pt x="10463" y="16282"/>
                    <a:pt x="10256" y="15916"/>
                  </a:cubicBezTo>
                  <a:cubicBezTo>
                    <a:pt x="7232" y="10596"/>
                    <a:pt x="4067" y="5367"/>
                    <a:pt x="811" y="184"/>
                  </a:cubicBezTo>
                  <a:cubicBezTo>
                    <a:pt x="729" y="54"/>
                    <a:pt x="614" y="0"/>
                    <a:pt x="4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6"/>
            <p:cNvSpPr/>
            <p:nvPr/>
          </p:nvSpPr>
          <p:spPr>
            <a:xfrm>
              <a:off x="6250700" y="4778675"/>
              <a:ext cx="52500" cy="334600"/>
            </a:xfrm>
            <a:custGeom>
              <a:avLst/>
              <a:gdLst/>
              <a:ahLst/>
              <a:cxnLst/>
              <a:rect l="l" t="t" r="r" b="b"/>
              <a:pathLst>
                <a:path w="2100" h="13384" extrusionOk="0">
                  <a:moveTo>
                    <a:pt x="1803" y="1"/>
                  </a:moveTo>
                  <a:cubicBezTo>
                    <a:pt x="1645" y="1"/>
                    <a:pt x="1478" y="105"/>
                    <a:pt x="1454" y="306"/>
                  </a:cubicBezTo>
                  <a:cubicBezTo>
                    <a:pt x="970" y="4412"/>
                    <a:pt x="363" y="8527"/>
                    <a:pt x="39" y="12649"/>
                  </a:cubicBezTo>
                  <a:cubicBezTo>
                    <a:pt x="1" y="13139"/>
                    <a:pt x="363" y="13383"/>
                    <a:pt x="745" y="13383"/>
                  </a:cubicBezTo>
                  <a:cubicBezTo>
                    <a:pt x="1127" y="13383"/>
                    <a:pt x="1529" y="13138"/>
                    <a:pt x="1568" y="12649"/>
                  </a:cubicBezTo>
                  <a:cubicBezTo>
                    <a:pt x="1889" y="8551"/>
                    <a:pt x="1930" y="4414"/>
                    <a:pt x="2092" y="306"/>
                  </a:cubicBezTo>
                  <a:cubicBezTo>
                    <a:pt x="2100" y="100"/>
                    <a:pt x="1956" y="1"/>
                    <a:pt x="18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6"/>
            <p:cNvSpPr/>
            <p:nvPr/>
          </p:nvSpPr>
          <p:spPr>
            <a:xfrm>
              <a:off x="6240025" y="4815275"/>
              <a:ext cx="211575" cy="317600"/>
            </a:xfrm>
            <a:custGeom>
              <a:avLst/>
              <a:gdLst/>
              <a:ahLst/>
              <a:cxnLst/>
              <a:rect l="l" t="t" r="r" b="b"/>
              <a:pathLst>
                <a:path w="8463" h="12704" extrusionOk="0">
                  <a:moveTo>
                    <a:pt x="7970" y="1"/>
                  </a:moveTo>
                  <a:cubicBezTo>
                    <a:pt x="7849" y="1"/>
                    <a:pt x="7731" y="56"/>
                    <a:pt x="7666" y="187"/>
                  </a:cubicBezTo>
                  <a:cubicBezTo>
                    <a:pt x="5722" y="4115"/>
                    <a:pt x="3182" y="7645"/>
                    <a:pt x="402" y="11022"/>
                  </a:cubicBezTo>
                  <a:cubicBezTo>
                    <a:pt x="64" y="11434"/>
                    <a:pt x="0" y="12015"/>
                    <a:pt x="402" y="12417"/>
                  </a:cubicBezTo>
                  <a:cubicBezTo>
                    <a:pt x="584" y="12599"/>
                    <a:pt x="863" y="12704"/>
                    <a:pt x="1136" y="12704"/>
                  </a:cubicBezTo>
                  <a:cubicBezTo>
                    <a:pt x="1387" y="12704"/>
                    <a:pt x="1634" y="12615"/>
                    <a:pt x="1798" y="12417"/>
                  </a:cubicBezTo>
                  <a:cubicBezTo>
                    <a:pt x="4700" y="8890"/>
                    <a:pt x="6808" y="4762"/>
                    <a:pt x="8364" y="480"/>
                  </a:cubicBezTo>
                  <a:cubicBezTo>
                    <a:pt x="8462" y="213"/>
                    <a:pt x="8209" y="1"/>
                    <a:pt x="79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6"/>
            <p:cNvSpPr/>
            <p:nvPr/>
          </p:nvSpPr>
          <p:spPr>
            <a:xfrm>
              <a:off x="5911925" y="4860625"/>
              <a:ext cx="369075" cy="271325"/>
            </a:xfrm>
            <a:custGeom>
              <a:avLst/>
              <a:gdLst/>
              <a:ahLst/>
              <a:cxnLst/>
              <a:rect l="l" t="t" r="r" b="b"/>
              <a:pathLst>
                <a:path w="14763" h="10853" extrusionOk="0">
                  <a:moveTo>
                    <a:pt x="485" y="0"/>
                  </a:moveTo>
                  <a:cubicBezTo>
                    <a:pt x="184" y="0"/>
                    <a:pt x="1" y="446"/>
                    <a:pt x="312" y="658"/>
                  </a:cubicBezTo>
                  <a:cubicBezTo>
                    <a:pt x="4729" y="3680"/>
                    <a:pt x="9013" y="6961"/>
                    <a:pt x="12959" y="10582"/>
                  </a:cubicBezTo>
                  <a:cubicBezTo>
                    <a:pt x="13155" y="10761"/>
                    <a:pt x="13401" y="10853"/>
                    <a:pt x="13643" y="10853"/>
                  </a:cubicBezTo>
                  <a:cubicBezTo>
                    <a:pt x="13920" y="10853"/>
                    <a:pt x="14194" y="10732"/>
                    <a:pt x="14385" y="10484"/>
                  </a:cubicBezTo>
                  <a:cubicBezTo>
                    <a:pt x="14762" y="9996"/>
                    <a:pt x="14574" y="9424"/>
                    <a:pt x="14117" y="9081"/>
                  </a:cubicBezTo>
                  <a:cubicBezTo>
                    <a:pt x="9790" y="5827"/>
                    <a:pt x="5347" y="2774"/>
                    <a:pt x="665" y="53"/>
                  </a:cubicBezTo>
                  <a:cubicBezTo>
                    <a:pt x="603" y="16"/>
                    <a:pt x="542" y="0"/>
                    <a:pt x="4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1" name="Google Shape;261;p6"/>
          <p:cNvGrpSpPr/>
          <p:nvPr/>
        </p:nvGrpSpPr>
        <p:grpSpPr>
          <a:xfrm>
            <a:off x="7233463" y="4644292"/>
            <a:ext cx="1533310" cy="643839"/>
            <a:chOff x="8449950" y="4571300"/>
            <a:chExt cx="1362700" cy="572200"/>
          </a:xfrm>
        </p:grpSpPr>
        <p:sp>
          <p:nvSpPr>
            <p:cNvPr id="262" name="Google Shape;262;p6"/>
            <p:cNvSpPr/>
            <p:nvPr/>
          </p:nvSpPr>
          <p:spPr>
            <a:xfrm>
              <a:off x="8449950" y="4571300"/>
              <a:ext cx="1362700" cy="554975"/>
            </a:xfrm>
            <a:custGeom>
              <a:avLst/>
              <a:gdLst/>
              <a:ahLst/>
              <a:cxnLst/>
              <a:rect l="l" t="t" r="r" b="b"/>
              <a:pathLst>
                <a:path w="54508" h="22199" extrusionOk="0">
                  <a:moveTo>
                    <a:pt x="35467" y="0"/>
                  </a:moveTo>
                  <a:cubicBezTo>
                    <a:pt x="20415" y="0"/>
                    <a:pt x="0" y="10401"/>
                    <a:pt x="0" y="14599"/>
                  </a:cubicBezTo>
                  <a:cubicBezTo>
                    <a:pt x="0" y="18797"/>
                    <a:pt x="12202" y="22198"/>
                    <a:pt x="27254" y="22198"/>
                  </a:cubicBezTo>
                  <a:cubicBezTo>
                    <a:pt x="42305" y="22198"/>
                    <a:pt x="54507" y="18797"/>
                    <a:pt x="54507" y="14599"/>
                  </a:cubicBezTo>
                  <a:cubicBezTo>
                    <a:pt x="54507" y="10401"/>
                    <a:pt x="50519" y="0"/>
                    <a:pt x="354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6"/>
            <p:cNvSpPr/>
            <p:nvPr/>
          </p:nvSpPr>
          <p:spPr>
            <a:xfrm>
              <a:off x="8944375" y="4744225"/>
              <a:ext cx="806025" cy="367550"/>
            </a:xfrm>
            <a:custGeom>
              <a:avLst/>
              <a:gdLst/>
              <a:ahLst/>
              <a:cxnLst/>
              <a:rect l="l" t="t" r="r" b="b"/>
              <a:pathLst>
                <a:path w="32241" h="14702" extrusionOk="0">
                  <a:moveTo>
                    <a:pt x="23902" y="1"/>
                  </a:moveTo>
                  <a:cubicBezTo>
                    <a:pt x="23011" y="1"/>
                    <a:pt x="22120" y="64"/>
                    <a:pt x="21237" y="180"/>
                  </a:cubicBezTo>
                  <a:cubicBezTo>
                    <a:pt x="19551" y="403"/>
                    <a:pt x="17894" y="816"/>
                    <a:pt x="16286" y="1365"/>
                  </a:cubicBezTo>
                  <a:cubicBezTo>
                    <a:pt x="16091" y="1433"/>
                    <a:pt x="15897" y="1501"/>
                    <a:pt x="15703" y="1572"/>
                  </a:cubicBezTo>
                  <a:lnTo>
                    <a:pt x="15701" y="1572"/>
                  </a:lnTo>
                  <a:cubicBezTo>
                    <a:pt x="11534" y="3094"/>
                    <a:pt x="7721" y="5433"/>
                    <a:pt x="3838" y="7582"/>
                  </a:cubicBezTo>
                  <a:cubicBezTo>
                    <a:pt x="2847" y="8131"/>
                    <a:pt x="1825" y="8689"/>
                    <a:pt x="1099" y="9557"/>
                  </a:cubicBezTo>
                  <a:cubicBezTo>
                    <a:pt x="370" y="10425"/>
                    <a:pt x="1" y="11695"/>
                    <a:pt x="497" y="12714"/>
                  </a:cubicBezTo>
                  <a:cubicBezTo>
                    <a:pt x="1177" y="14105"/>
                    <a:pt x="3007" y="14381"/>
                    <a:pt x="4554" y="14468"/>
                  </a:cubicBezTo>
                  <a:cubicBezTo>
                    <a:pt x="6829" y="14594"/>
                    <a:pt x="9113" y="14701"/>
                    <a:pt x="11393" y="14701"/>
                  </a:cubicBezTo>
                  <a:cubicBezTo>
                    <a:pt x="13715" y="14701"/>
                    <a:pt x="16033" y="14590"/>
                    <a:pt x="18334" y="14276"/>
                  </a:cubicBezTo>
                  <a:cubicBezTo>
                    <a:pt x="22893" y="13652"/>
                    <a:pt x="27415" y="12186"/>
                    <a:pt x="31103" y="9434"/>
                  </a:cubicBezTo>
                  <a:cubicBezTo>
                    <a:pt x="31345" y="9253"/>
                    <a:pt x="31588" y="9061"/>
                    <a:pt x="31757" y="8809"/>
                  </a:cubicBezTo>
                  <a:cubicBezTo>
                    <a:pt x="31972" y="8485"/>
                    <a:pt x="32047" y="8088"/>
                    <a:pt x="32085" y="7700"/>
                  </a:cubicBezTo>
                  <a:cubicBezTo>
                    <a:pt x="32240" y="6144"/>
                    <a:pt x="31880" y="4551"/>
                    <a:pt x="31115" y="3192"/>
                  </a:cubicBezTo>
                  <a:cubicBezTo>
                    <a:pt x="30639" y="2344"/>
                    <a:pt x="30053" y="1373"/>
                    <a:pt x="29187" y="869"/>
                  </a:cubicBezTo>
                  <a:cubicBezTo>
                    <a:pt x="28325" y="367"/>
                    <a:pt x="27218" y="286"/>
                    <a:pt x="26252" y="155"/>
                  </a:cubicBezTo>
                  <a:cubicBezTo>
                    <a:pt x="25473" y="50"/>
                    <a:pt x="24687" y="1"/>
                    <a:pt x="23902" y="1"/>
                  </a:cubicBezTo>
                  <a:close/>
                </a:path>
              </a:pathLst>
            </a:custGeom>
            <a:solidFill>
              <a:srgbClr val="000000">
                <a:alpha val="7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6"/>
            <p:cNvSpPr/>
            <p:nvPr/>
          </p:nvSpPr>
          <p:spPr>
            <a:xfrm>
              <a:off x="8541950" y="4620900"/>
              <a:ext cx="752300" cy="354350"/>
            </a:xfrm>
            <a:custGeom>
              <a:avLst/>
              <a:gdLst/>
              <a:ahLst/>
              <a:cxnLst/>
              <a:rect l="l" t="t" r="r" b="b"/>
              <a:pathLst>
                <a:path w="30092" h="14174" extrusionOk="0">
                  <a:moveTo>
                    <a:pt x="24699" y="0"/>
                  </a:moveTo>
                  <a:cubicBezTo>
                    <a:pt x="23449" y="0"/>
                    <a:pt x="22333" y="363"/>
                    <a:pt x="21133" y="663"/>
                  </a:cubicBezTo>
                  <a:cubicBezTo>
                    <a:pt x="19317" y="1118"/>
                    <a:pt x="17469" y="1401"/>
                    <a:pt x="15661" y="1897"/>
                  </a:cubicBezTo>
                  <a:cubicBezTo>
                    <a:pt x="13815" y="2405"/>
                    <a:pt x="12001" y="3021"/>
                    <a:pt x="10227" y="3740"/>
                  </a:cubicBezTo>
                  <a:cubicBezTo>
                    <a:pt x="8227" y="4555"/>
                    <a:pt x="6279" y="5503"/>
                    <a:pt x="4403" y="6579"/>
                  </a:cubicBezTo>
                  <a:cubicBezTo>
                    <a:pt x="2780" y="7511"/>
                    <a:pt x="1118" y="8643"/>
                    <a:pt x="404" y="10375"/>
                  </a:cubicBezTo>
                  <a:cubicBezTo>
                    <a:pt x="107" y="11100"/>
                    <a:pt x="0" y="11946"/>
                    <a:pt x="328" y="12658"/>
                  </a:cubicBezTo>
                  <a:cubicBezTo>
                    <a:pt x="760" y="13592"/>
                    <a:pt x="1834" y="14075"/>
                    <a:pt x="2860" y="14157"/>
                  </a:cubicBezTo>
                  <a:cubicBezTo>
                    <a:pt x="2999" y="14168"/>
                    <a:pt x="3137" y="14173"/>
                    <a:pt x="3275" y="14173"/>
                  </a:cubicBezTo>
                  <a:cubicBezTo>
                    <a:pt x="5278" y="14173"/>
                    <a:pt x="7146" y="13058"/>
                    <a:pt x="9087" y="12463"/>
                  </a:cubicBezTo>
                  <a:cubicBezTo>
                    <a:pt x="11153" y="11829"/>
                    <a:pt x="13345" y="11783"/>
                    <a:pt x="15487" y="11497"/>
                  </a:cubicBezTo>
                  <a:cubicBezTo>
                    <a:pt x="19283" y="10993"/>
                    <a:pt x="22972" y="9718"/>
                    <a:pt x="26272" y="7773"/>
                  </a:cubicBezTo>
                  <a:cubicBezTo>
                    <a:pt x="27442" y="7085"/>
                    <a:pt x="28600" y="6273"/>
                    <a:pt x="29290" y="5103"/>
                  </a:cubicBezTo>
                  <a:cubicBezTo>
                    <a:pt x="29983" y="3932"/>
                    <a:pt x="30091" y="2323"/>
                    <a:pt x="29220" y="1279"/>
                  </a:cubicBezTo>
                  <a:cubicBezTo>
                    <a:pt x="28172" y="20"/>
                    <a:pt x="26201" y="0"/>
                    <a:pt x="24699" y="0"/>
                  </a:cubicBezTo>
                  <a:close/>
                </a:path>
              </a:pathLst>
            </a:custGeom>
            <a:solidFill>
              <a:srgbClr val="FFFFFF">
                <a:alpha val="218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6"/>
            <p:cNvSpPr/>
            <p:nvPr/>
          </p:nvSpPr>
          <p:spPr>
            <a:xfrm>
              <a:off x="9358825" y="4640925"/>
              <a:ext cx="62025" cy="54925"/>
            </a:xfrm>
            <a:custGeom>
              <a:avLst/>
              <a:gdLst/>
              <a:ahLst/>
              <a:cxnLst/>
              <a:rect l="l" t="t" r="r" b="b"/>
              <a:pathLst>
                <a:path w="2481" h="2197" extrusionOk="0">
                  <a:moveTo>
                    <a:pt x="1337" y="1756"/>
                  </a:moveTo>
                  <a:cubicBezTo>
                    <a:pt x="1332" y="1758"/>
                    <a:pt x="1327" y="1761"/>
                    <a:pt x="1321" y="1763"/>
                  </a:cubicBezTo>
                  <a:lnTo>
                    <a:pt x="1321" y="1763"/>
                  </a:lnTo>
                  <a:lnTo>
                    <a:pt x="1321" y="1763"/>
                  </a:lnTo>
                  <a:lnTo>
                    <a:pt x="1321" y="1763"/>
                  </a:lnTo>
                  <a:cubicBezTo>
                    <a:pt x="1326" y="1761"/>
                    <a:pt x="1332" y="1758"/>
                    <a:pt x="1337" y="1756"/>
                  </a:cubicBezTo>
                  <a:close/>
                  <a:moveTo>
                    <a:pt x="1319" y="1764"/>
                  </a:moveTo>
                  <a:cubicBezTo>
                    <a:pt x="1317" y="1765"/>
                    <a:pt x="1316" y="1765"/>
                    <a:pt x="1314" y="1766"/>
                  </a:cubicBezTo>
                  <a:lnTo>
                    <a:pt x="1314" y="1766"/>
                  </a:lnTo>
                  <a:cubicBezTo>
                    <a:pt x="1316" y="1765"/>
                    <a:pt x="1317" y="1765"/>
                    <a:pt x="1319" y="1764"/>
                  </a:cubicBezTo>
                  <a:lnTo>
                    <a:pt x="1319" y="1764"/>
                  </a:lnTo>
                  <a:cubicBezTo>
                    <a:pt x="1319" y="1764"/>
                    <a:pt x="1319" y="1764"/>
                    <a:pt x="1319" y="1764"/>
                  </a:cubicBezTo>
                  <a:close/>
                  <a:moveTo>
                    <a:pt x="1178" y="1821"/>
                  </a:moveTo>
                  <a:lnTo>
                    <a:pt x="1178" y="1821"/>
                  </a:lnTo>
                  <a:cubicBezTo>
                    <a:pt x="1176" y="1823"/>
                    <a:pt x="1174" y="1824"/>
                    <a:pt x="1172" y="1825"/>
                  </a:cubicBezTo>
                  <a:lnTo>
                    <a:pt x="1172" y="1825"/>
                  </a:lnTo>
                  <a:cubicBezTo>
                    <a:pt x="1172" y="1825"/>
                    <a:pt x="1172" y="1826"/>
                    <a:pt x="1172" y="1826"/>
                  </a:cubicBezTo>
                  <a:lnTo>
                    <a:pt x="1172" y="1826"/>
                  </a:lnTo>
                  <a:cubicBezTo>
                    <a:pt x="1174" y="1824"/>
                    <a:pt x="1176" y="1823"/>
                    <a:pt x="1178" y="1821"/>
                  </a:cubicBezTo>
                  <a:close/>
                  <a:moveTo>
                    <a:pt x="1172" y="1826"/>
                  </a:moveTo>
                  <a:lnTo>
                    <a:pt x="1172" y="1826"/>
                  </a:lnTo>
                  <a:cubicBezTo>
                    <a:pt x="1168" y="1829"/>
                    <a:pt x="1164" y="1832"/>
                    <a:pt x="1160" y="1835"/>
                  </a:cubicBezTo>
                  <a:lnTo>
                    <a:pt x="1160" y="1835"/>
                  </a:lnTo>
                  <a:cubicBezTo>
                    <a:pt x="1164" y="1832"/>
                    <a:pt x="1168" y="1829"/>
                    <a:pt x="1171" y="1826"/>
                  </a:cubicBezTo>
                  <a:lnTo>
                    <a:pt x="1171" y="1826"/>
                  </a:lnTo>
                  <a:cubicBezTo>
                    <a:pt x="1171" y="1826"/>
                    <a:pt x="1172" y="1826"/>
                    <a:pt x="1172" y="1826"/>
                  </a:cubicBezTo>
                  <a:close/>
                  <a:moveTo>
                    <a:pt x="1565" y="0"/>
                  </a:moveTo>
                  <a:cubicBezTo>
                    <a:pt x="1469" y="0"/>
                    <a:pt x="1373" y="13"/>
                    <a:pt x="1281" y="33"/>
                  </a:cubicBezTo>
                  <a:cubicBezTo>
                    <a:pt x="1249" y="40"/>
                    <a:pt x="1214" y="49"/>
                    <a:pt x="1181" y="60"/>
                  </a:cubicBezTo>
                  <a:cubicBezTo>
                    <a:pt x="1165" y="65"/>
                    <a:pt x="1149" y="71"/>
                    <a:pt x="1133" y="76"/>
                  </a:cubicBezTo>
                  <a:cubicBezTo>
                    <a:pt x="1056" y="103"/>
                    <a:pt x="966" y="134"/>
                    <a:pt x="899" y="179"/>
                  </a:cubicBezTo>
                  <a:cubicBezTo>
                    <a:pt x="819" y="234"/>
                    <a:pt x="743" y="295"/>
                    <a:pt x="669" y="357"/>
                  </a:cubicBezTo>
                  <a:cubicBezTo>
                    <a:pt x="618" y="401"/>
                    <a:pt x="569" y="446"/>
                    <a:pt x="526" y="497"/>
                  </a:cubicBezTo>
                  <a:cubicBezTo>
                    <a:pt x="277" y="772"/>
                    <a:pt x="74" y="1113"/>
                    <a:pt x="22" y="1484"/>
                  </a:cubicBezTo>
                  <a:cubicBezTo>
                    <a:pt x="16" y="1535"/>
                    <a:pt x="9" y="1584"/>
                    <a:pt x="2" y="1634"/>
                  </a:cubicBezTo>
                  <a:cubicBezTo>
                    <a:pt x="0" y="1711"/>
                    <a:pt x="15" y="1783"/>
                    <a:pt x="51" y="1850"/>
                  </a:cubicBezTo>
                  <a:cubicBezTo>
                    <a:pt x="96" y="1959"/>
                    <a:pt x="174" y="2064"/>
                    <a:pt x="281" y="2120"/>
                  </a:cubicBezTo>
                  <a:cubicBezTo>
                    <a:pt x="370" y="2165"/>
                    <a:pt x="466" y="2191"/>
                    <a:pt x="565" y="2196"/>
                  </a:cubicBezTo>
                  <a:cubicBezTo>
                    <a:pt x="570" y="2196"/>
                    <a:pt x="575" y="2196"/>
                    <a:pt x="580" y="2196"/>
                  </a:cubicBezTo>
                  <a:cubicBezTo>
                    <a:pt x="704" y="2196"/>
                    <a:pt x="884" y="2129"/>
                    <a:pt x="962" y="2031"/>
                  </a:cubicBezTo>
                  <a:cubicBezTo>
                    <a:pt x="1006" y="1977"/>
                    <a:pt x="1054" y="1927"/>
                    <a:pt x="1106" y="1881"/>
                  </a:cubicBezTo>
                  <a:lnTo>
                    <a:pt x="1106" y="1881"/>
                  </a:lnTo>
                  <a:cubicBezTo>
                    <a:pt x="1151" y="1851"/>
                    <a:pt x="1197" y="1823"/>
                    <a:pt x="1245" y="1799"/>
                  </a:cubicBezTo>
                  <a:lnTo>
                    <a:pt x="1245" y="1799"/>
                  </a:lnTo>
                  <a:cubicBezTo>
                    <a:pt x="1299" y="1781"/>
                    <a:pt x="1354" y="1766"/>
                    <a:pt x="1410" y="1755"/>
                  </a:cubicBezTo>
                  <a:lnTo>
                    <a:pt x="1410" y="1755"/>
                  </a:lnTo>
                  <a:cubicBezTo>
                    <a:pt x="1481" y="1748"/>
                    <a:pt x="1552" y="1739"/>
                    <a:pt x="1620" y="1718"/>
                  </a:cubicBezTo>
                  <a:cubicBezTo>
                    <a:pt x="1662" y="1703"/>
                    <a:pt x="1703" y="1692"/>
                    <a:pt x="1745" y="1683"/>
                  </a:cubicBezTo>
                  <a:cubicBezTo>
                    <a:pt x="1913" y="1649"/>
                    <a:pt x="2080" y="1553"/>
                    <a:pt x="2191" y="1419"/>
                  </a:cubicBezTo>
                  <a:cubicBezTo>
                    <a:pt x="2212" y="1392"/>
                    <a:pt x="2236" y="1366"/>
                    <a:pt x="2261" y="1341"/>
                  </a:cubicBezTo>
                  <a:cubicBezTo>
                    <a:pt x="2386" y="1218"/>
                    <a:pt x="2481" y="1009"/>
                    <a:pt x="2473" y="830"/>
                  </a:cubicBezTo>
                  <a:cubicBezTo>
                    <a:pt x="2464" y="645"/>
                    <a:pt x="2405" y="446"/>
                    <a:pt x="2261" y="319"/>
                  </a:cubicBezTo>
                  <a:cubicBezTo>
                    <a:pt x="2176" y="245"/>
                    <a:pt x="2086" y="174"/>
                    <a:pt x="1991" y="112"/>
                  </a:cubicBezTo>
                  <a:cubicBezTo>
                    <a:pt x="1861" y="31"/>
                    <a:pt x="1714" y="0"/>
                    <a:pt x="1565" y="0"/>
                  </a:cubicBezTo>
                  <a:close/>
                </a:path>
              </a:pathLst>
            </a:custGeom>
            <a:solidFill>
              <a:srgbClr val="FFFFFF">
                <a:alpha val="218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6"/>
            <p:cNvSpPr/>
            <p:nvPr/>
          </p:nvSpPr>
          <p:spPr>
            <a:xfrm>
              <a:off x="9448200" y="4607375"/>
              <a:ext cx="48850" cy="48375"/>
            </a:xfrm>
            <a:custGeom>
              <a:avLst/>
              <a:gdLst/>
              <a:ahLst/>
              <a:cxnLst/>
              <a:rect l="l" t="t" r="r" b="b"/>
              <a:pathLst>
                <a:path w="1954" h="1935" extrusionOk="0">
                  <a:moveTo>
                    <a:pt x="1063" y="1"/>
                  </a:moveTo>
                  <a:cubicBezTo>
                    <a:pt x="1013" y="1"/>
                    <a:pt x="962" y="6"/>
                    <a:pt x="911" y="18"/>
                  </a:cubicBezTo>
                  <a:cubicBezTo>
                    <a:pt x="790" y="23"/>
                    <a:pt x="678" y="59"/>
                    <a:pt x="573" y="124"/>
                  </a:cubicBezTo>
                  <a:cubicBezTo>
                    <a:pt x="513" y="172"/>
                    <a:pt x="451" y="221"/>
                    <a:pt x="390" y="268"/>
                  </a:cubicBezTo>
                  <a:cubicBezTo>
                    <a:pt x="277" y="382"/>
                    <a:pt x="198" y="514"/>
                    <a:pt x="156" y="670"/>
                  </a:cubicBezTo>
                  <a:cubicBezTo>
                    <a:pt x="114" y="775"/>
                    <a:pt x="76" y="880"/>
                    <a:pt x="36" y="985"/>
                  </a:cubicBezTo>
                  <a:cubicBezTo>
                    <a:pt x="0" y="1119"/>
                    <a:pt x="0" y="1251"/>
                    <a:pt x="36" y="1384"/>
                  </a:cubicBezTo>
                  <a:cubicBezTo>
                    <a:pt x="71" y="1512"/>
                    <a:pt x="136" y="1621"/>
                    <a:pt x="228" y="1715"/>
                  </a:cubicBezTo>
                  <a:cubicBezTo>
                    <a:pt x="323" y="1808"/>
                    <a:pt x="433" y="1873"/>
                    <a:pt x="560" y="1907"/>
                  </a:cubicBezTo>
                  <a:cubicBezTo>
                    <a:pt x="626" y="1926"/>
                    <a:pt x="692" y="1935"/>
                    <a:pt x="759" y="1935"/>
                  </a:cubicBezTo>
                  <a:cubicBezTo>
                    <a:pt x="825" y="1935"/>
                    <a:pt x="892" y="1926"/>
                    <a:pt x="959" y="1907"/>
                  </a:cubicBezTo>
                  <a:cubicBezTo>
                    <a:pt x="1064" y="1868"/>
                    <a:pt x="1171" y="1829"/>
                    <a:pt x="1274" y="1788"/>
                  </a:cubicBezTo>
                  <a:cubicBezTo>
                    <a:pt x="1393" y="1761"/>
                    <a:pt x="1497" y="1706"/>
                    <a:pt x="1584" y="1627"/>
                  </a:cubicBezTo>
                  <a:cubicBezTo>
                    <a:pt x="1683" y="1561"/>
                    <a:pt x="1761" y="1476"/>
                    <a:pt x="1819" y="1371"/>
                  </a:cubicBezTo>
                  <a:lnTo>
                    <a:pt x="1910" y="1154"/>
                  </a:lnTo>
                  <a:cubicBezTo>
                    <a:pt x="1953" y="992"/>
                    <a:pt x="1953" y="829"/>
                    <a:pt x="1910" y="668"/>
                  </a:cubicBezTo>
                  <a:cubicBezTo>
                    <a:pt x="1904" y="654"/>
                    <a:pt x="1899" y="639"/>
                    <a:pt x="1894" y="625"/>
                  </a:cubicBezTo>
                  <a:cubicBezTo>
                    <a:pt x="1890" y="617"/>
                    <a:pt x="1888" y="610"/>
                    <a:pt x="1884" y="603"/>
                  </a:cubicBezTo>
                  <a:lnTo>
                    <a:pt x="1881" y="592"/>
                  </a:lnTo>
                  <a:cubicBezTo>
                    <a:pt x="1868" y="561"/>
                    <a:pt x="1855" y="530"/>
                    <a:pt x="1841" y="500"/>
                  </a:cubicBezTo>
                  <a:cubicBezTo>
                    <a:pt x="1810" y="405"/>
                    <a:pt x="1759" y="326"/>
                    <a:pt x="1687" y="259"/>
                  </a:cubicBezTo>
                  <a:cubicBezTo>
                    <a:pt x="1636" y="219"/>
                    <a:pt x="1585" y="179"/>
                    <a:pt x="1535" y="141"/>
                  </a:cubicBezTo>
                  <a:cubicBezTo>
                    <a:pt x="1475" y="114"/>
                    <a:pt x="1413" y="88"/>
                    <a:pt x="1352" y="63"/>
                  </a:cubicBezTo>
                  <a:lnTo>
                    <a:pt x="1341" y="59"/>
                  </a:lnTo>
                  <a:cubicBezTo>
                    <a:pt x="1334" y="56"/>
                    <a:pt x="1326" y="54"/>
                    <a:pt x="1319" y="50"/>
                  </a:cubicBezTo>
                  <a:cubicBezTo>
                    <a:pt x="1305" y="45"/>
                    <a:pt x="1290" y="39"/>
                    <a:pt x="1276" y="34"/>
                  </a:cubicBezTo>
                  <a:cubicBezTo>
                    <a:pt x="1205" y="12"/>
                    <a:pt x="1134" y="1"/>
                    <a:pt x="1063" y="1"/>
                  </a:cubicBezTo>
                  <a:close/>
                </a:path>
              </a:pathLst>
            </a:custGeom>
            <a:solidFill>
              <a:srgbClr val="FFFFFF">
                <a:alpha val="218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6"/>
            <p:cNvSpPr/>
            <p:nvPr/>
          </p:nvSpPr>
          <p:spPr>
            <a:xfrm>
              <a:off x="8744575" y="4959050"/>
              <a:ext cx="95150" cy="54650"/>
            </a:xfrm>
            <a:custGeom>
              <a:avLst/>
              <a:gdLst/>
              <a:ahLst/>
              <a:cxnLst/>
              <a:rect l="l" t="t" r="r" b="b"/>
              <a:pathLst>
                <a:path w="3806" h="2186" extrusionOk="0">
                  <a:moveTo>
                    <a:pt x="2400" y="0"/>
                  </a:moveTo>
                  <a:cubicBezTo>
                    <a:pt x="2295" y="0"/>
                    <a:pt x="2192" y="13"/>
                    <a:pt x="2071" y="35"/>
                  </a:cubicBezTo>
                  <a:cubicBezTo>
                    <a:pt x="1885" y="71"/>
                    <a:pt x="1698" y="116"/>
                    <a:pt x="1511" y="158"/>
                  </a:cubicBezTo>
                  <a:cubicBezTo>
                    <a:pt x="1421" y="176"/>
                    <a:pt x="1330" y="194"/>
                    <a:pt x="1241" y="216"/>
                  </a:cubicBezTo>
                  <a:cubicBezTo>
                    <a:pt x="1084" y="254"/>
                    <a:pt x="942" y="326"/>
                    <a:pt x="807" y="410"/>
                  </a:cubicBezTo>
                  <a:cubicBezTo>
                    <a:pt x="656" y="500"/>
                    <a:pt x="506" y="593"/>
                    <a:pt x="355" y="685"/>
                  </a:cubicBezTo>
                  <a:cubicBezTo>
                    <a:pt x="125" y="827"/>
                    <a:pt x="0" y="1084"/>
                    <a:pt x="36" y="1352"/>
                  </a:cubicBezTo>
                  <a:cubicBezTo>
                    <a:pt x="73" y="1627"/>
                    <a:pt x="259" y="1818"/>
                    <a:pt x="515" y="1908"/>
                  </a:cubicBezTo>
                  <a:cubicBezTo>
                    <a:pt x="680" y="1966"/>
                    <a:pt x="843" y="2024"/>
                    <a:pt x="1008" y="2082"/>
                  </a:cubicBezTo>
                  <a:cubicBezTo>
                    <a:pt x="1263" y="2173"/>
                    <a:pt x="1519" y="2178"/>
                    <a:pt x="1785" y="2180"/>
                  </a:cubicBezTo>
                  <a:cubicBezTo>
                    <a:pt x="1921" y="2181"/>
                    <a:pt x="2058" y="2186"/>
                    <a:pt x="2194" y="2186"/>
                  </a:cubicBezTo>
                  <a:cubicBezTo>
                    <a:pt x="2243" y="2186"/>
                    <a:pt x="2292" y="2185"/>
                    <a:pt x="2341" y="2184"/>
                  </a:cubicBezTo>
                  <a:cubicBezTo>
                    <a:pt x="2348" y="2184"/>
                    <a:pt x="2354" y="2184"/>
                    <a:pt x="2360" y="2184"/>
                  </a:cubicBezTo>
                  <a:cubicBezTo>
                    <a:pt x="2376" y="2184"/>
                    <a:pt x="2391" y="2183"/>
                    <a:pt x="2405" y="2182"/>
                  </a:cubicBezTo>
                  <a:cubicBezTo>
                    <a:pt x="2604" y="2180"/>
                    <a:pt x="2787" y="2131"/>
                    <a:pt x="2957" y="2031"/>
                  </a:cubicBezTo>
                  <a:cubicBezTo>
                    <a:pt x="2994" y="2015"/>
                    <a:pt x="3030" y="2001"/>
                    <a:pt x="3066" y="1984"/>
                  </a:cubicBezTo>
                  <a:cubicBezTo>
                    <a:pt x="3151" y="1948"/>
                    <a:pt x="3236" y="1914"/>
                    <a:pt x="3318" y="1872"/>
                  </a:cubicBezTo>
                  <a:cubicBezTo>
                    <a:pt x="3454" y="1801"/>
                    <a:pt x="3586" y="1658"/>
                    <a:pt x="3664" y="1528"/>
                  </a:cubicBezTo>
                  <a:cubicBezTo>
                    <a:pt x="3773" y="1339"/>
                    <a:pt x="3805" y="1125"/>
                    <a:pt x="3776" y="913"/>
                  </a:cubicBezTo>
                  <a:cubicBezTo>
                    <a:pt x="3727" y="538"/>
                    <a:pt x="3459" y="221"/>
                    <a:pt x="3088" y="116"/>
                  </a:cubicBezTo>
                  <a:cubicBezTo>
                    <a:pt x="2999" y="89"/>
                    <a:pt x="2907" y="75"/>
                    <a:pt x="2814" y="55"/>
                  </a:cubicBezTo>
                  <a:cubicBezTo>
                    <a:pt x="2774" y="47"/>
                    <a:pt x="2736" y="38"/>
                    <a:pt x="2696" y="31"/>
                  </a:cubicBezTo>
                  <a:cubicBezTo>
                    <a:pt x="2588" y="10"/>
                    <a:pt x="2493" y="0"/>
                    <a:pt x="2400" y="0"/>
                  </a:cubicBezTo>
                  <a:close/>
                </a:path>
              </a:pathLst>
            </a:custGeom>
            <a:solidFill>
              <a:srgbClr val="FFFFFF">
                <a:alpha val="218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6"/>
            <p:cNvSpPr/>
            <p:nvPr/>
          </p:nvSpPr>
          <p:spPr>
            <a:xfrm>
              <a:off x="9549925" y="4659550"/>
              <a:ext cx="80300" cy="51975"/>
            </a:xfrm>
            <a:custGeom>
              <a:avLst/>
              <a:gdLst/>
              <a:ahLst/>
              <a:cxnLst/>
              <a:rect l="l" t="t" r="r" b="b"/>
              <a:pathLst>
                <a:path w="3212" h="2079" extrusionOk="0">
                  <a:moveTo>
                    <a:pt x="830" y="0"/>
                  </a:moveTo>
                  <a:cubicBezTo>
                    <a:pt x="637" y="0"/>
                    <a:pt x="386" y="117"/>
                    <a:pt x="262" y="253"/>
                  </a:cubicBezTo>
                  <a:cubicBezTo>
                    <a:pt x="131" y="395"/>
                    <a:pt x="51" y="554"/>
                    <a:pt x="26" y="744"/>
                  </a:cubicBezTo>
                  <a:cubicBezTo>
                    <a:pt x="1" y="928"/>
                    <a:pt x="24" y="1132"/>
                    <a:pt x="127" y="1292"/>
                  </a:cubicBezTo>
                  <a:cubicBezTo>
                    <a:pt x="253" y="1486"/>
                    <a:pt x="419" y="1611"/>
                    <a:pt x="640" y="1685"/>
                  </a:cubicBezTo>
                  <a:lnTo>
                    <a:pt x="1396" y="1940"/>
                  </a:lnTo>
                  <a:cubicBezTo>
                    <a:pt x="1454" y="1960"/>
                    <a:pt x="1512" y="1978"/>
                    <a:pt x="1570" y="1998"/>
                  </a:cubicBezTo>
                  <a:cubicBezTo>
                    <a:pt x="1604" y="2011"/>
                    <a:pt x="1639" y="2022"/>
                    <a:pt x="1673" y="2033"/>
                  </a:cubicBezTo>
                  <a:cubicBezTo>
                    <a:pt x="1773" y="2065"/>
                    <a:pt x="1864" y="2078"/>
                    <a:pt x="1956" y="2078"/>
                  </a:cubicBezTo>
                  <a:cubicBezTo>
                    <a:pt x="2048" y="2078"/>
                    <a:pt x="2141" y="2065"/>
                    <a:pt x="2242" y="2047"/>
                  </a:cubicBezTo>
                  <a:cubicBezTo>
                    <a:pt x="2358" y="2026"/>
                    <a:pt x="2476" y="2002"/>
                    <a:pt x="2592" y="1980"/>
                  </a:cubicBezTo>
                  <a:cubicBezTo>
                    <a:pt x="2659" y="1951"/>
                    <a:pt x="2724" y="1924"/>
                    <a:pt x="2791" y="1895"/>
                  </a:cubicBezTo>
                  <a:cubicBezTo>
                    <a:pt x="2847" y="1852"/>
                    <a:pt x="2903" y="1808"/>
                    <a:pt x="2960" y="1765"/>
                  </a:cubicBezTo>
                  <a:cubicBezTo>
                    <a:pt x="3092" y="1634"/>
                    <a:pt x="3166" y="1466"/>
                    <a:pt x="3190" y="1284"/>
                  </a:cubicBezTo>
                  <a:cubicBezTo>
                    <a:pt x="3211" y="1132"/>
                    <a:pt x="3193" y="995"/>
                    <a:pt x="3133" y="853"/>
                  </a:cubicBezTo>
                  <a:cubicBezTo>
                    <a:pt x="3059" y="677"/>
                    <a:pt x="2949" y="561"/>
                    <a:pt x="2791" y="453"/>
                  </a:cubicBezTo>
                  <a:cubicBezTo>
                    <a:pt x="2688" y="382"/>
                    <a:pt x="2584" y="306"/>
                    <a:pt x="2479" y="237"/>
                  </a:cubicBezTo>
                  <a:cubicBezTo>
                    <a:pt x="2246" y="89"/>
                    <a:pt x="1921" y="96"/>
                    <a:pt x="1648" y="72"/>
                  </a:cubicBezTo>
                  <a:cubicBezTo>
                    <a:pt x="1389" y="49"/>
                    <a:pt x="1128" y="25"/>
                    <a:pt x="867" y="2"/>
                  </a:cubicBezTo>
                  <a:cubicBezTo>
                    <a:pt x="855" y="1"/>
                    <a:pt x="843" y="0"/>
                    <a:pt x="830" y="0"/>
                  </a:cubicBezTo>
                  <a:close/>
                </a:path>
              </a:pathLst>
            </a:custGeom>
            <a:solidFill>
              <a:srgbClr val="000000">
                <a:alpha val="7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6"/>
            <p:cNvSpPr/>
            <p:nvPr/>
          </p:nvSpPr>
          <p:spPr>
            <a:xfrm>
              <a:off x="9664950" y="4710450"/>
              <a:ext cx="35750" cy="30825"/>
            </a:xfrm>
            <a:custGeom>
              <a:avLst/>
              <a:gdLst/>
              <a:ahLst/>
              <a:cxnLst/>
              <a:rect l="l" t="t" r="r" b="b"/>
              <a:pathLst>
                <a:path w="1430" h="1233" extrusionOk="0">
                  <a:moveTo>
                    <a:pt x="643" y="0"/>
                  </a:moveTo>
                  <a:cubicBezTo>
                    <a:pt x="426" y="0"/>
                    <a:pt x="221" y="118"/>
                    <a:pt x="111" y="305"/>
                  </a:cubicBezTo>
                  <a:cubicBezTo>
                    <a:pt x="0" y="495"/>
                    <a:pt x="0" y="738"/>
                    <a:pt x="111" y="926"/>
                  </a:cubicBezTo>
                  <a:cubicBezTo>
                    <a:pt x="167" y="1021"/>
                    <a:pt x="239" y="1093"/>
                    <a:pt x="332" y="1147"/>
                  </a:cubicBezTo>
                  <a:cubicBezTo>
                    <a:pt x="428" y="1204"/>
                    <a:pt x="533" y="1233"/>
                    <a:pt x="643" y="1233"/>
                  </a:cubicBezTo>
                  <a:cubicBezTo>
                    <a:pt x="776" y="1220"/>
                    <a:pt x="906" y="1205"/>
                    <a:pt x="1038" y="1193"/>
                  </a:cubicBezTo>
                  <a:cubicBezTo>
                    <a:pt x="1107" y="1193"/>
                    <a:pt x="1171" y="1176"/>
                    <a:pt x="1229" y="1142"/>
                  </a:cubicBezTo>
                  <a:cubicBezTo>
                    <a:pt x="1285" y="1109"/>
                    <a:pt x="1330" y="1064"/>
                    <a:pt x="1363" y="1008"/>
                  </a:cubicBezTo>
                  <a:cubicBezTo>
                    <a:pt x="1430" y="892"/>
                    <a:pt x="1430" y="745"/>
                    <a:pt x="1363" y="629"/>
                  </a:cubicBezTo>
                  <a:cubicBezTo>
                    <a:pt x="1299" y="520"/>
                    <a:pt x="1238" y="414"/>
                    <a:pt x="1174" y="305"/>
                  </a:cubicBezTo>
                  <a:cubicBezTo>
                    <a:pt x="1066" y="118"/>
                    <a:pt x="859" y="0"/>
                    <a:pt x="643" y="0"/>
                  </a:cubicBezTo>
                  <a:close/>
                </a:path>
              </a:pathLst>
            </a:custGeom>
            <a:solidFill>
              <a:srgbClr val="000000">
                <a:alpha val="7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6"/>
            <p:cNvSpPr/>
            <p:nvPr/>
          </p:nvSpPr>
          <p:spPr>
            <a:xfrm>
              <a:off x="8873900" y="4967400"/>
              <a:ext cx="63425" cy="77350"/>
            </a:xfrm>
            <a:custGeom>
              <a:avLst/>
              <a:gdLst/>
              <a:ahLst/>
              <a:cxnLst/>
              <a:rect l="l" t="t" r="r" b="b"/>
              <a:pathLst>
                <a:path w="2537" h="3094" extrusionOk="0">
                  <a:moveTo>
                    <a:pt x="1754" y="1990"/>
                  </a:moveTo>
                  <a:cubicBezTo>
                    <a:pt x="1753" y="1992"/>
                    <a:pt x="1752" y="1993"/>
                    <a:pt x="1751" y="1995"/>
                  </a:cubicBezTo>
                  <a:cubicBezTo>
                    <a:pt x="1752" y="1993"/>
                    <a:pt x="1753" y="1992"/>
                    <a:pt x="1754" y="1990"/>
                  </a:cubicBezTo>
                  <a:close/>
                  <a:moveTo>
                    <a:pt x="1541" y="1"/>
                  </a:moveTo>
                  <a:cubicBezTo>
                    <a:pt x="1470" y="1"/>
                    <a:pt x="1399" y="12"/>
                    <a:pt x="1328" y="34"/>
                  </a:cubicBezTo>
                  <a:cubicBezTo>
                    <a:pt x="1174" y="76"/>
                    <a:pt x="1040" y="156"/>
                    <a:pt x="926" y="268"/>
                  </a:cubicBezTo>
                  <a:cubicBezTo>
                    <a:pt x="798" y="369"/>
                    <a:pt x="678" y="483"/>
                    <a:pt x="575" y="610"/>
                  </a:cubicBezTo>
                  <a:cubicBezTo>
                    <a:pt x="430" y="790"/>
                    <a:pt x="290" y="971"/>
                    <a:pt x="187" y="1176"/>
                  </a:cubicBezTo>
                  <a:cubicBezTo>
                    <a:pt x="171" y="1208"/>
                    <a:pt x="154" y="1243"/>
                    <a:pt x="138" y="1275"/>
                  </a:cubicBezTo>
                  <a:cubicBezTo>
                    <a:pt x="120" y="1319"/>
                    <a:pt x="102" y="1360"/>
                    <a:pt x="84" y="1404"/>
                  </a:cubicBezTo>
                  <a:cubicBezTo>
                    <a:pt x="44" y="1473"/>
                    <a:pt x="24" y="1547"/>
                    <a:pt x="24" y="1627"/>
                  </a:cubicBezTo>
                  <a:cubicBezTo>
                    <a:pt x="17" y="1681"/>
                    <a:pt x="8" y="1736"/>
                    <a:pt x="4" y="1790"/>
                  </a:cubicBezTo>
                  <a:cubicBezTo>
                    <a:pt x="0" y="1868"/>
                    <a:pt x="2" y="1946"/>
                    <a:pt x="6" y="2022"/>
                  </a:cubicBezTo>
                  <a:cubicBezTo>
                    <a:pt x="20" y="2232"/>
                    <a:pt x="49" y="2444"/>
                    <a:pt x="111" y="2647"/>
                  </a:cubicBezTo>
                  <a:cubicBezTo>
                    <a:pt x="181" y="2882"/>
                    <a:pt x="377" y="3055"/>
                    <a:pt x="622" y="3087"/>
                  </a:cubicBezTo>
                  <a:cubicBezTo>
                    <a:pt x="652" y="3092"/>
                    <a:pt x="682" y="3094"/>
                    <a:pt x="711" y="3094"/>
                  </a:cubicBezTo>
                  <a:cubicBezTo>
                    <a:pt x="790" y="3094"/>
                    <a:pt x="865" y="3077"/>
                    <a:pt x="942" y="3046"/>
                  </a:cubicBezTo>
                  <a:cubicBezTo>
                    <a:pt x="1055" y="2998"/>
                    <a:pt x="1183" y="2910"/>
                    <a:pt x="1236" y="2794"/>
                  </a:cubicBezTo>
                  <a:lnTo>
                    <a:pt x="1236" y="2792"/>
                  </a:lnTo>
                  <a:cubicBezTo>
                    <a:pt x="1287" y="2682"/>
                    <a:pt x="1348" y="2578"/>
                    <a:pt x="1417" y="2480"/>
                  </a:cubicBezTo>
                  <a:lnTo>
                    <a:pt x="1417" y="2480"/>
                  </a:lnTo>
                  <a:cubicBezTo>
                    <a:pt x="1513" y="2366"/>
                    <a:pt x="1616" y="2260"/>
                    <a:pt x="1689" y="2125"/>
                  </a:cubicBezTo>
                  <a:cubicBezTo>
                    <a:pt x="1728" y="2051"/>
                    <a:pt x="1772" y="1980"/>
                    <a:pt x="1819" y="1912"/>
                  </a:cubicBezTo>
                  <a:lnTo>
                    <a:pt x="1819" y="1912"/>
                  </a:lnTo>
                  <a:cubicBezTo>
                    <a:pt x="1886" y="1834"/>
                    <a:pt x="1958" y="1762"/>
                    <a:pt x="2035" y="1694"/>
                  </a:cubicBezTo>
                  <a:lnTo>
                    <a:pt x="2035" y="1694"/>
                  </a:lnTo>
                  <a:cubicBezTo>
                    <a:pt x="2170" y="1613"/>
                    <a:pt x="2277" y="1505"/>
                    <a:pt x="2358" y="1371"/>
                  </a:cubicBezTo>
                  <a:lnTo>
                    <a:pt x="2448" y="1154"/>
                  </a:lnTo>
                  <a:cubicBezTo>
                    <a:pt x="2537" y="878"/>
                    <a:pt x="2455" y="579"/>
                    <a:pt x="2285" y="360"/>
                  </a:cubicBezTo>
                  <a:cubicBezTo>
                    <a:pt x="2133" y="163"/>
                    <a:pt x="1939" y="50"/>
                    <a:pt x="1693" y="18"/>
                  </a:cubicBezTo>
                  <a:cubicBezTo>
                    <a:pt x="1642" y="6"/>
                    <a:pt x="1591" y="1"/>
                    <a:pt x="1541" y="1"/>
                  </a:cubicBezTo>
                  <a:close/>
                </a:path>
              </a:pathLst>
            </a:custGeom>
            <a:solidFill>
              <a:srgbClr val="000000">
                <a:alpha val="7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6"/>
            <p:cNvSpPr/>
            <p:nvPr/>
          </p:nvSpPr>
          <p:spPr>
            <a:xfrm>
              <a:off x="8949875" y="4703475"/>
              <a:ext cx="251950" cy="407100"/>
            </a:xfrm>
            <a:custGeom>
              <a:avLst/>
              <a:gdLst/>
              <a:ahLst/>
              <a:cxnLst/>
              <a:rect l="l" t="t" r="r" b="b"/>
              <a:pathLst>
                <a:path w="10078" h="16284" extrusionOk="0">
                  <a:moveTo>
                    <a:pt x="347" y="1"/>
                  </a:moveTo>
                  <a:cubicBezTo>
                    <a:pt x="169" y="1"/>
                    <a:pt x="0" y="168"/>
                    <a:pt x="123" y="363"/>
                  </a:cubicBezTo>
                  <a:cubicBezTo>
                    <a:pt x="525" y="995"/>
                    <a:pt x="884" y="1653"/>
                    <a:pt x="1335" y="2251"/>
                  </a:cubicBezTo>
                  <a:cubicBezTo>
                    <a:pt x="1759" y="2812"/>
                    <a:pt x="2167" y="3383"/>
                    <a:pt x="2560" y="3965"/>
                  </a:cubicBezTo>
                  <a:cubicBezTo>
                    <a:pt x="3365" y="5155"/>
                    <a:pt x="4108" y="6386"/>
                    <a:pt x="4783" y="7650"/>
                  </a:cubicBezTo>
                  <a:cubicBezTo>
                    <a:pt x="6142" y="10191"/>
                    <a:pt x="7239" y="12876"/>
                    <a:pt x="8059" y="15636"/>
                  </a:cubicBezTo>
                  <a:cubicBezTo>
                    <a:pt x="8194" y="16089"/>
                    <a:pt x="8561" y="16284"/>
                    <a:pt x="8932" y="16284"/>
                  </a:cubicBezTo>
                  <a:cubicBezTo>
                    <a:pt x="9500" y="16284"/>
                    <a:pt x="10078" y="15828"/>
                    <a:pt x="9850" y="15143"/>
                  </a:cubicBezTo>
                  <a:cubicBezTo>
                    <a:pt x="8898" y="12289"/>
                    <a:pt x="7648" y="9555"/>
                    <a:pt x="6088" y="6984"/>
                  </a:cubicBezTo>
                  <a:cubicBezTo>
                    <a:pt x="5329" y="5730"/>
                    <a:pt x="4503" y="4516"/>
                    <a:pt x="3615" y="3351"/>
                  </a:cubicBezTo>
                  <a:cubicBezTo>
                    <a:pt x="3156" y="2751"/>
                    <a:pt x="2687" y="2160"/>
                    <a:pt x="2200" y="1584"/>
                  </a:cubicBezTo>
                  <a:cubicBezTo>
                    <a:pt x="1707" y="1004"/>
                    <a:pt x="1107" y="537"/>
                    <a:pt x="516" y="60"/>
                  </a:cubicBezTo>
                  <a:cubicBezTo>
                    <a:pt x="466" y="19"/>
                    <a:pt x="406" y="1"/>
                    <a:pt x="3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6"/>
            <p:cNvSpPr/>
            <p:nvPr/>
          </p:nvSpPr>
          <p:spPr>
            <a:xfrm>
              <a:off x="8968900" y="4959875"/>
              <a:ext cx="240000" cy="156675"/>
            </a:xfrm>
            <a:custGeom>
              <a:avLst/>
              <a:gdLst/>
              <a:ahLst/>
              <a:cxnLst/>
              <a:rect l="l" t="t" r="r" b="b"/>
              <a:pathLst>
                <a:path w="9600" h="6267" extrusionOk="0">
                  <a:moveTo>
                    <a:pt x="443" y="0"/>
                  </a:moveTo>
                  <a:cubicBezTo>
                    <a:pt x="161" y="0"/>
                    <a:pt x="1" y="397"/>
                    <a:pt x="283" y="598"/>
                  </a:cubicBezTo>
                  <a:cubicBezTo>
                    <a:pt x="2921" y="2484"/>
                    <a:pt x="5514" y="4448"/>
                    <a:pt x="8277" y="6148"/>
                  </a:cubicBezTo>
                  <a:cubicBezTo>
                    <a:pt x="8403" y="6225"/>
                    <a:pt x="8561" y="6267"/>
                    <a:pt x="8719" y="6267"/>
                  </a:cubicBezTo>
                  <a:cubicBezTo>
                    <a:pt x="8871" y="6267"/>
                    <a:pt x="9021" y="6229"/>
                    <a:pt x="9141" y="6148"/>
                  </a:cubicBezTo>
                  <a:cubicBezTo>
                    <a:pt x="9433" y="5952"/>
                    <a:pt x="9525" y="5753"/>
                    <a:pt x="9565" y="5409"/>
                  </a:cubicBezTo>
                  <a:cubicBezTo>
                    <a:pt x="9600" y="5113"/>
                    <a:pt x="9377" y="4812"/>
                    <a:pt x="9141" y="4667"/>
                  </a:cubicBezTo>
                  <a:cubicBezTo>
                    <a:pt x="6385" y="2971"/>
                    <a:pt x="3472" y="1545"/>
                    <a:pt x="607" y="43"/>
                  </a:cubicBezTo>
                  <a:cubicBezTo>
                    <a:pt x="549" y="14"/>
                    <a:pt x="494" y="0"/>
                    <a:pt x="4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6"/>
            <p:cNvSpPr/>
            <p:nvPr/>
          </p:nvSpPr>
          <p:spPr>
            <a:xfrm>
              <a:off x="9164450" y="4789375"/>
              <a:ext cx="162225" cy="324750"/>
            </a:xfrm>
            <a:custGeom>
              <a:avLst/>
              <a:gdLst/>
              <a:ahLst/>
              <a:cxnLst/>
              <a:rect l="l" t="t" r="r" b="b"/>
              <a:pathLst>
                <a:path w="6489" h="12990" extrusionOk="0">
                  <a:moveTo>
                    <a:pt x="6038" y="1"/>
                  </a:moveTo>
                  <a:cubicBezTo>
                    <a:pt x="5924" y="1"/>
                    <a:pt x="5812" y="51"/>
                    <a:pt x="5746" y="170"/>
                  </a:cubicBezTo>
                  <a:cubicBezTo>
                    <a:pt x="4718" y="2018"/>
                    <a:pt x="3637" y="3868"/>
                    <a:pt x="2769" y="5798"/>
                  </a:cubicBezTo>
                  <a:cubicBezTo>
                    <a:pt x="1888" y="7760"/>
                    <a:pt x="1036" y="9737"/>
                    <a:pt x="208" y="11725"/>
                  </a:cubicBezTo>
                  <a:cubicBezTo>
                    <a:pt x="0" y="12223"/>
                    <a:pt x="433" y="12823"/>
                    <a:pt x="906" y="12953"/>
                  </a:cubicBezTo>
                  <a:cubicBezTo>
                    <a:pt x="997" y="12978"/>
                    <a:pt x="1086" y="12990"/>
                    <a:pt x="1172" y="12990"/>
                  </a:cubicBezTo>
                  <a:cubicBezTo>
                    <a:pt x="1614" y="12990"/>
                    <a:pt x="1983" y="12683"/>
                    <a:pt x="2136" y="12256"/>
                  </a:cubicBezTo>
                  <a:cubicBezTo>
                    <a:pt x="2843" y="10279"/>
                    <a:pt x="3575" y="8313"/>
                    <a:pt x="4338" y="6358"/>
                  </a:cubicBezTo>
                  <a:cubicBezTo>
                    <a:pt x="5093" y="4417"/>
                    <a:pt x="5695" y="2408"/>
                    <a:pt x="6398" y="446"/>
                  </a:cubicBezTo>
                  <a:cubicBezTo>
                    <a:pt x="6489" y="192"/>
                    <a:pt x="6260" y="1"/>
                    <a:pt x="60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6"/>
            <p:cNvSpPr/>
            <p:nvPr/>
          </p:nvSpPr>
          <p:spPr>
            <a:xfrm>
              <a:off x="9179025" y="4974825"/>
              <a:ext cx="175025" cy="168675"/>
            </a:xfrm>
            <a:custGeom>
              <a:avLst/>
              <a:gdLst/>
              <a:ahLst/>
              <a:cxnLst/>
              <a:rect l="l" t="t" r="r" b="b"/>
              <a:pathLst>
                <a:path w="7001" h="6747" extrusionOk="0">
                  <a:moveTo>
                    <a:pt x="6320" y="0"/>
                  </a:moveTo>
                  <a:cubicBezTo>
                    <a:pt x="6251" y="0"/>
                    <a:pt x="6177" y="15"/>
                    <a:pt x="6101" y="47"/>
                  </a:cubicBezTo>
                  <a:lnTo>
                    <a:pt x="6103" y="47"/>
                  </a:lnTo>
                  <a:cubicBezTo>
                    <a:pt x="4808" y="598"/>
                    <a:pt x="3621" y="1342"/>
                    <a:pt x="2539" y="2241"/>
                  </a:cubicBezTo>
                  <a:cubicBezTo>
                    <a:pt x="2024" y="2669"/>
                    <a:pt x="1586" y="3171"/>
                    <a:pt x="1173" y="3696"/>
                  </a:cubicBezTo>
                  <a:cubicBezTo>
                    <a:pt x="923" y="4013"/>
                    <a:pt x="682" y="4336"/>
                    <a:pt x="455" y="4671"/>
                  </a:cubicBezTo>
                  <a:cubicBezTo>
                    <a:pt x="359" y="4812"/>
                    <a:pt x="249" y="4957"/>
                    <a:pt x="171" y="5111"/>
                  </a:cubicBezTo>
                  <a:cubicBezTo>
                    <a:pt x="1" y="5445"/>
                    <a:pt x="20" y="5742"/>
                    <a:pt x="77" y="6099"/>
                  </a:cubicBezTo>
                  <a:cubicBezTo>
                    <a:pt x="118" y="6363"/>
                    <a:pt x="361" y="6579"/>
                    <a:pt x="593" y="6677"/>
                  </a:cubicBezTo>
                  <a:cubicBezTo>
                    <a:pt x="708" y="6726"/>
                    <a:pt x="817" y="6747"/>
                    <a:pt x="923" y="6747"/>
                  </a:cubicBezTo>
                  <a:cubicBezTo>
                    <a:pt x="1077" y="6747"/>
                    <a:pt x="1226" y="6702"/>
                    <a:pt x="1387" y="6632"/>
                  </a:cubicBezTo>
                  <a:cubicBezTo>
                    <a:pt x="1811" y="6447"/>
                    <a:pt x="1992" y="6075"/>
                    <a:pt x="2209" y="5697"/>
                  </a:cubicBezTo>
                  <a:cubicBezTo>
                    <a:pt x="2369" y="5421"/>
                    <a:pt x="2537" y="5149"/>
                    <a:pt x="2715" y="4885"/>
                  </a:cubicBezTo>
                  <a:cubicBezTo>
                    <a:pt x="2813" y="4742"/>
                    <a:pt x="2912" y="4600"/>
                    <a:pt x="3014" y="4459"/>
                  </a:cubicBezTo>
                  <a:cubicBezTo>
                    <a:pt x="3057" y="4401"/>
                    <a:pt x="3101" y="4345"/>
                    <a:pt x="3144" y="4285"/>
                  </a:cubicBezTo>
                  <a:cubicBezTo>
                    <a:pt x="3146" y="4283"/>
                    <a:pt x="3147" y="4281"/>
                    <a:pt x="3148" y="4279"/>
                  </a:cubicBezTo>
                  <a:lnTo>
                    <a:pt x="3148" y="4279"/>
                  </a:lnTo>
                  <a:cubicBezTo>
                    <a:pt x="3155" y="4271"/>
                    <a:pt x="3166" y="4258"/>
                    <a:pt x="3182" y="4238"/>
                  </a:cubicBezTo>
                  <a:cubicBezTo>
                    <a:pt x="3291" y="4100"/>
                    <a:pt x="3403" y="3968"/>
                    <a:pt x="3512" y="3830"/>
                  </a:cubicBezTo>
                  <a:cubicBezTo>
                    <a:pt x="3586" y="3734"/>
                    <a:pt x="3661" y="3638"/>
                    <a:pt x="3733" y="3540"/>
                  </a:cubicBezTo>
                  <a:cubicBezTo>
                    <a:pt x="3751" y="3518"/>
                    <a:pt x="3759" y="3506"/>
                    <a:pt x="3760" y="3506"/>
                  </a:cubicBezTo>
                  <a:lnTo>
                    <a:pt x="3760" y="3506"/>
                  </a:lnTo>
                  <a:cubicBezTo>
                    <a:pt x="3760" y="3506"/>
                    <a:pt x="3748" y="3521"/>
                    <a:pt x="3726" y="3551"/>
                  </a:cubicBezTo>
                  <a:cubicBezTo>
                    <a:pt x="3753" y="3517"/>
                    <a:pt x="3780" y="3482"/>
                    <a:pt x="3807" y="3448"/>
                  </a:cubicBezTo>
                  <a:cubicBezTo>
                    <a:pt x="4601" y="2457"/>
                    <a:pt x="5527" y="1574"/>
                    <a:pt x="6571" y="848"/>
                  </a:cubicBezTo>
                  <a:cubicBezTo>
                    <a:pt x="7001" y="549"/>
                    <a:pt x="6746" y="0"/>
                    <a:pt x="63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5" name="Google Shape;275;p6"/>
          <p:cNvSpPr/>
          <p:nvPr/>
        </p:nvSpPr>
        <p:spPr>
          <a:xfrm>
            <a:off x="-748059" y="0"/>
            <a:ext cx="1328400" cy="5195738"/>
          </a:xfrm>
          <a:custGeom>
            <a:avLst/>
            <a:gdLst/>
            <a:ahLst/>
            <a:cxnLst/>
            <a:rect l="l" t="t" r="r" b="b"/>
            <a:pathLst>
              <a:path w="23376" h="91430" extrusionOk="0">
                <a:moveTo>
                  <a:pt x="19153" y="1"/>
                </a:moveTo>
                <a:lnTo>
                  <a:pt x="17071" y="9942"/>
                </a:lnTo>
                <a:cubicBezTo>
                  <a:pt x="16686" y="9398"/>
                  <a:pt x="16301" y="8855"/>
                  <a:pt x="15916" y="8311"/>
                </a:cubicBezTo>
                <a:cubicBezTo>
                  <a:pt x="15847" y="8215"/>
                  <a:pt x="15742" y="8154"/>
                  <a:pt x="15632" y="8154"/>
                </a:cubicBezTo>
                <a:cubicBezTo>
                  <a:pt x="15580" y="8154"/>
                  <a:pt x="15528" y="8167"/>
                  <a:pt x="15478" y="8196"/>
                </a:cubicBezTo>
                <a:cubicBezTo>
                  <a:pt x="15319" y="8289"/>
                  <a:pt x="15287" y="8478"/>
                  <a:pt x="15363" y="8635"/>
                </a:cubicBezTo>
                <a:cubicBezTo>
                  <a:pt x="15679" y="9285"/>
                  <a:pt x="15995" y="9936"/>
                  <a:pt x="16310" y="10587"/>
                </a:cubicBezTo>
                <a:cubicBezTo>
                  <a:pt x="16379" y="10729"/>
                  <a:pt x="16562" y="10834"/>
                  <a:pt x="16720" y="10834"/>
                </a:cubicBezTo>
                <a:cubicBezTo>
                  <a:pt x="16727" y="10834"/>
                  <a:pt x="16734" y="10834"/>
                  <a:pt x="16741" y="10833"/>
                </a:cubicBezTo>
                <a:cubicBezTo>
                  <a:pt x="16770" y="10832"/>
                  <a:pt x="16798" y="10829"/>
                  <a:pt x="16827" y="10827"/>
                </a:cubicBezTo>
                <a:cubicBezTo>
                  <a:pt x="16845" y="10835"/>
                  <a:pt x="16864" y="10839"/>
                  <a:pt x="16883" y="10841"/>
                </a:cubicBezTo>
                <a:lnTo>
                  <a:pt x="9753" y="44874"/>
                </a:lnTo>
                <a:cubicBezTo>
                  <a:pt x="9533" y="44439"/>
                  <a:pt x="9311" y="44004"/>
                  <a:pt x="9091" y="43568"/>
                </a:cubicBezTo>
                <a:cubicBezTo>
                  <a:pt x="8628" y="42658"/>
                  <a:pt x="8101" y="41780"/>
                  <a:pt x="7600" y="40892"/>
                </a:cubicBezTo>
                <a:cubicBezTo>
                  <a:pt x="7537" y="40782"/>
                  <a:pt x="7399" y="40702"/>
                  <a:pt x="7267" y="40702"/>
                </a:cubicBezTo>
                <a:cubicBezTo>
                  <a:pt x="7234" y="40702"/>
                  <a:pt x="7202" y="40707"/>
                  <a:pt x="7171" y="40717"/>
                </a:cubicBezTo>
                <a:cubicBezTo>
                  <a:pt x="7144" y="40726"/>
                  <a:pt x="7118" y="40736"/>
                  <a:pt x="7093" y="40748"/>
                </a:cubicBezTo>
                <a:cubicBezTo>
                  <a:pt x="7089" y="40751"/>
                  <a:pt x="7084" y="40753"/>
                  <a:pt x="7080" y="40755"/>
                </a:cubicBezTo>
                <a:cubicBezTo>
                  <a:pt x="6948" y="40834"/>
                  <a:pt x="6844" y="41031"/>
                  <a:pt x="6905" y="41185"/>
                </a:cubicBezTo>
                <a:cubicBezTo>
                  <a:pt x="7291" y="42161"/>
                  <a:pt x="7653" y="43148"/>
                  <a:pt x="8081" y="44106"/>
                </a:cubicBezTo>
                <a:cubicBezTo>
                  <a:pt x="8291" y="44574"/>
                  <a:pt x="8501" y="45043"/>
                  <a:pt x="8710" y="45511"/>
                </a:cubicBezTo>
                <a:cubicBezTo>
                  <a:pt x="8815" y="45746"/>
                  <a:pt x="8919" y="45980"/>
                  <a:pt x="9025" y="46215"/>
                </a:cubicBezTo>
                <a:cubicBezTo>
                  <a:pt x="9074" y="46324"/>
                  <a:pt x="9117" y="46439"/>
                  <a:pt x="9172" y="46545"/>
                </a:cubicBezTo>
                <a:cubicBezTo>
                  <a:pt x="9223" y="46642"/>
                  <a:pt x="9283" y="46715"/>
                  <a:pt x="9354" y="46779"/>
                </a:cubicBezTo>
                <a:lnTo>
                  <a:pt x="0" y="91429"/>
                </a:lnTo>
                <a:lnTo>
                  <a:pt x="13283" y="91429"/>
                </a:lnTo>
                <a:lnTo>
                  <a:pt x="17645" y="51909"/>
                </a:lnTo>
                <a:cubicBezTo>
                  <a:pt x="18303" y="51479"/>
                  <a:pt x="18945" y="51029"/>
                  <a:pt x="19572" y="50554"/>
                </a:cubicBezTo>
                <a:cubicBezTo>
                  <a:pt x="20013" y="50220"/>
                  <a:pt x="20447" y="49876"/>
                  <a:pt x="20872" y="49522"/>
                </a:cubicBezTo>
                <a:cubicBezTo>
                  <a:pt x="21298" y="49168"/>
                  <a:pt x="21662" y="48755"/>
                  <a:pt x="22028" y="48340"/>
                </a:cubicBezTo>
                <a:cubicBezTo>
                  <a:pt x="22149" y="48202"/>
                  <a:pt x="22044" y="47996"/>
                  <a:pt x="21887" y="47996"/>
                </a:cubicBezTo>
                <a:cubicBezTo>
                  <a:pt x="21855" y="47996"/>
                  <a:pt x="21820" y="48005"/>
                  <a:pt x="21785" y="48025"/>
                </a:cubicBezTo>
                <a:lnTo>
                  <a:pt x="21786" y="48025"/>
                </a:lnTo>
                <a:cubicBezTo>
                  <a:pt x="21321" y="48294"/>
                  <a:pt x="20842" y="48538"/>
                  <a:pt x="20393" y="48833"/>
                </a:cubicBezTo>
                <a:cubicBezTo>
                  <a:pt x="19942" y="49130"/>
                  <a:pt x="19483" y="49415"/>
                  <a:pt x="19019" y="49690"/>
                </a:cubicBezTo>
                <a:cubicBezTo>
                  <a:pt x="18623" y="49924"/>
                  <a:pt x="18221" y="50148"/>
                  <a:pt x="17816" y="50365"/>
                </a:cubicBezTo>
                <a:lnTo>
                  <a:pt x="23375" y="1"/>
                </a:lnTo>
                <a:close/>
              </a:path>
            </a:pathLst>
          </a:custGeom>
          <a:solidFill>
            <a:srgbClr val="72814F">
              <a:alpha val="367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p6"/>
          <p:cNvSpPr/>
          <p:nvPr/>
        </p:nvSpPr>
        <p:spPr>
          <a:xfrm>
            <a:off x="8428895" y="0"/>
            <a:ext cx="926174" cy="5706018"/>
          </a:xfrm>
          <a:custGeom>
            <a:avLst/>
            <a:gdLst/>
            <a:ahLst/>
            <a:cxnLst/>
            <a:rect l="l" t="t" r="r" b="b"/>
            <a:pathLst>
              <a:path w="14262" h="87866" extrusionOk="0">
                <a:moveTo>
                  <a:pt x="6527" y="0"/>
                </a:moveTo>
                <a:lnTo>
                  <a:pt x="268" y="15200"/>
                </a:lnTo>
                <a:lnTo>
                  <a:pt x="3864" y="53339"/>
                </a:lnTo>
                <a:cubicBezTo>
                  <a:pt x="3765" y="53265"/>
                  <a:pt x="3668" y="53190"/>
                  <a:pt x="3571" y="53116"/>
                </a:cubicBezTo>
                <a:cubicBezTo>
                  <a:pt x="3233" y="52860"/>
                  <a:pt x="2894" y="52607"/>
                  <a:pt x="2554" y="52355"/>
                </a:cubicBezTo>
                <a:cubicBezTo>
                  <a:pt x="2224" y="52112"/>
                  <a:pt x="1895" y="51864"/>
                  <a:pt x="1557" y="51630"/>
                </a:cubicBezTo>
                <a:cubicBezTo>
                  <a:pt x="1203" y="51386"/>
                  <a:pt x="799" y="51195"/>
                  <a:pt x="422" y="50987"/>
                </a:cubicBezTo>
                <a:cubicBezTo>
                  <a:pt x="385" y="50967"/>
                  <a:pt x="349" y="50958"/>
                  <a:pt x="313" y="50958"/>
                </a:cubicBezTo>
                <a:cubicBezTo>
                  <a:pt x="136" y="50958"/>
                  <a:pt x="1" y="51185"/>
                  <a:pt x="150" y="51339"/>
                </a:cubicBezTo>
                <a:cubicBezTo>
                  <a:pt x="435" y="51632"/>
                  <a:pt x="706" y="51945"/>
                  <a:pt x="1003" y="52225"/>
                </a:cubicBezTo>
                <a:cubicBezTo>
                  <a:pt x="1309" y="52518"/>
                  <a:pt x="1645" y="52782"/>
                  <a:pt x="1963" y="53060"/>
                </a:cubicBezTo>
                <a:cubicBezTo>
                  <a:pt x="2272" y="53332"/>
                  <a:pt x="2579" y="53605"/>
                  <a:pt x="2886" y="53882"/>
                </a:cubicBezTo>
                <a:cubicBezTo>
                  <a:pt x="3034" y="54015"/>
                  <a:pt x="3182" y="54149"/>
                  <a:pt x="3330" y="54283"/>
                </a:cubicBezTo>
                <a:cubicBezTo>
                  <a:pt x="3437" y="54382"/>
                  <a:pt x="3543" y="54482"/>
                  <a:pt x="3677" y="54539"/>
                </a:cubicBezTo>
                <a:cubicBezTo>
                  <a:pt x="3774" y="54581"/>
                  <a:pt x="3881" y="54598"/>
                  <a:pt x="3985" y="54619"/>
                </a:cubicBezTo>
                <a:lnTo>
                  <a:pt x="7119" y="87865"/>
                </a:lnTo>
                <a:lnTo>
                  <a:pt x="14261" y="81880"/>
                </a:lnTo>
                <a:lnTo>
                  <a:pt x="8716" y="45363"/>
                </a:lnTo>
                <a:cubicBezTo>
                  <a:pt x="8801" y="45320"/>
                  <a:pt x="8877" y="45255"/>
                  <a:pt x="8934" y="45170"/>
                </a:cubicBezTo>
                <a:cubicBezTo>
                  <a:pt x="9247" y="44702"/>
                  <a:pt x="9585" y="44242"/>
                  <a:pt x="9858" y="43749"/>
                </a:cubicBezTo>
                <a:cubicBezTo>
                  <a:pt x="10132" y="43256"/>
                  <a:pt x="10406" y="42762"/>
                  <a:pt x="10681" y="42269"/>
                </a:cubicBezTo>
                <a:cubicBezTo>
                  <a:pt x="10763" y="42121"/>
                  <a:pt x="10635" y="41960"/>
                  <a:pt x="10496" y="41960"/>
                </a:cubicBezTo>
                <a:cubicBezTo>
                  <a:pt x="10450" y="41960"/>
                  <a:pt x="10402" y="41978"/>
                  <a:pt x="10361" y="42022"/>
                </a:cubicBezTo>
                <a:cubicBezTo>
                  <a:pt x="9976" y="42430"/>
                  <a:pt x="9591" y="42839"/>
                  <a:pt x="9206" y="43246"/>
                </a:cubicBezTo>
                <a:cubicBezTo>
                  <a:pt x="8962" y="43504"/>
                  <a:pt x="8739" y="43784"/>
                  <a:pt x="8519" y="44065"/>
                </a:cubicBezTo>
                <a:lnTo>
                  <a:pt x="6820" y="32883"/>
                </a:lnTo>
                <a:cubicBezTo>
                  <a:pt x="6931" y="32823"/>
                  <a:pt x="7032" y="32738"/>
                  <a:pt x="7111" y="32626"/>
                </a:cubicBezTo>
                <a:cubicBezTo>
                  <a:pt x="7753" y="31721"/>
                  <a:pt x="8396" y="30815"/>
                  <a:pt x="9038" y="29910"/>
                </a:cubicBezTo>
                <a:cubicBezTo>
                  <a:pt x="9350" y="29470"/>
                  <a:pt x="9663" y="29031"/>
                  <a:pt x="9976" y="28590"/>
                </a:cubicBezTo>
                <a:cubicBezTo>
                  <a:pt x="10135" y="28366"/>
                  <a:pt x="10311" y="28146"/>
                  <a:pt x="10455" y="27909"/>
                </a:cubicBezTo>
                <a:cubicBezTo>
                  <a:pt x="10604" y="27662"/>
                  <a:pt x="10719" y="27385"/>
                  <a:pt x="10846" y="27125"/>
                </a:cubicBezTo>
                <a:cubicBezTo>
                  <a:pt x="10932" y="26950"/>
                  <a:pt x="10803" y="26794"/>
                  <a:pt x="10650" y="26794"/>
                </a:cubicBezTo>
                <a:cubicBezTo>
                  <a:pt x="10598" y="26794"/>
                  <a:pt x="10543" y="26812"/>
                  <a:pt x="10494" y="26853"/>
                </a:cubicBezTo>
                <a:cubicBezTo>
                  <a:pt x="10281" y="27029"/>
                  <a:pt x="10052" y="27197"/>
                  <a:pt x="9849" y="27385"/>
                </a:cubicBezTo>
                <a:cubicBezTo>
                  <a:pt x="9649" y="27573"/>
                  <a:pt x="9477" y="27801"/>
                  <a:pt x="9295" y="28007"/>
                </a:cubicBezTo>
                <a:cubicBezTo>
                  <a:pt x="8935" y="28415"/>
                  <a:pt x="8576" y="28825"/>
                  <a:pt x="8216" y="29233"/>
                </a:cubicBezTo>
                <a:cubicBezTo>
                  <a:pt x="8209" y="29215"/>
                  <a:pt x="8202" y="29198"/>
                  <a:pt x="8195" y="29182"/>
                </a:cubicBezTo>
                <a:cubicBezTo>
                  <a:pt x="8142" y="29040"/>
                  <a:pt x="8098" y="28894"/>
                  <a:pt x="8066" y="28746"/>
                </a:cubicBezTo>
                <a:cubicBezTo>
                  <a:pt x="8004" y="28469"/>
                  <a:pt x="7988" y="28188"/>
                  <a:pt x="8012" y="27896"/>
                </a:cubicBezTo>
                <a:cubicBezTo>
                  <a:pt x="8020" y="27781"/>
                  <a:pt x="7928" y="27719"/>
                  <a:pt x="7833" y="27719"/>
                </a:cubicBezTo>
                <a:cubicBezTo>
                  <a:pt x="7756" y="27719"/>
                  <a:pt x="7677" y="27761"/>
                  <a:pt x="7652" y="27848"/>
                </a:cubicBezTo>
                <a:cubicBezTo>
                  <a:pt x="7561" y="28162"/>
                  <a:pt x="7516" y="28492"/>
                  <a:pt x="7521" y="28820"/>
                </a:cubicBezTo>
                <a:cubicBezTo>
                  <a:pt x="7523" y="28994"/>
                  <a:pt x="7542" y="29166"/>
                  <a:pt x="7569" y="29337"/>
                </a:cubicBezTo>
                <a:cubicBezTo>
                  <a:pt x="7581" y="29414"/>
                  <a:pt x="7592" y="29495"/>
                  <a:pt x="7615" y="29569"/>
                </a:cubicBezTo>
                <a:cubicBezTo>
                  <a:pt x="7638" y="29647"/>
                  <a:pt x="7687" y="29712"/>
                  <a:pt x="7740" y="29774"/>
                </a:cubicBezTo>
                <a:cubicBezTo>
                  <a:pt x="7345" y="30222"/>
                  <a:pt x="6949" y="30672"/>
                  <a:pt x="6553" y="31122"/>
                </a:cubicBezTo>
                <a:lnTo>
                  <a:pt x="3937" y="13889"/>
                </a:lnTo>
                <a:lnTo>
                  <a:pt x="9696" y="0"/>
                </a:lnTo>
                <a:close/>
              </a:path>
            </a:pathLst>
          </a:custGeom>
          <a:solidFill>
            <a:srgbClr val="72814F">
              <a:alpha val="367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9"/>
          <p:cNvSpPr txBox="1">
            <a:spLocks noGrp="1"/>
          </p:cNvSpPr>
          <p:nvPr>
            <p:ph type="title"/>
          </p:nvPr>
        </p:nvSpPr>
        <p:spPr>
          <a:xfrm>
            <a:off x="720000" y="367423"/>
            <a:ext cx="77040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78" name="Google Shape;378;p9"/>
          <p:cNvSpPr txBox="1">
            <a:spLocks noGrp="1"/>
          </p:cNvSpPr>
          <p:nvPr>
            <p:ph type="subTitle" idx="1"/>
          </p:nvPr>
        </p:nvSpPr>
        <p:spPr>
          <a:xfrm>
            <a:off x="2241550" y="1348750"/>
            <a:ext cx="4661100" cy="168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740350"/>
            <a:ext cx="6576000" cy="132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383" name="Google Shape;383;p11"/>
          <p:cNvSpPr txBox="1">
            <a:spLocks noGrp="1"/>
          </p:cNvSpPr>
          <p:nvPr>
            <p:ph type="subTitle" idx="1"/>
          </p:nvPr>
        </p:nvSpPr>
        <p:spPr>
          <a:xfrm>
            <a:off x="1284000" y="2068950"/>
            <a:ext cx="6576000" cy="42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384" name="Google Shape;384;p11"/>
          <p:cNvGrpSpPr/>
          <p:nvPr/>
        </p:nvGrpSpPr>
        <p:grpSpPr>
          <a:xfrm>
            <a:off x="-21150" y="3815563"/>
            <a:ext cx="9186307" cy="1328500"/>
            <a:chOff x="-21150" y="3815563"/>
            <a:chExt cx="9186307" cy="1328500"/>
          </a:xfrm>
        </p:grpSpPr>
        <p:sp>
          <p:nvSpPr>
            <p:cNvPr id="385" name="Google Shape;385;p11"/>
            <p:cNvSpPr/>
            <p:nvPr/>
          </p:nvSpPr>
          <p:spPr>
            <a:xfrm>
              <a:off x="-21150" y="3815563"/>
              <a:ext cx="9186307" cy="1163475"/>
            </a:xfrm>
            <a:custGeom>
              <a:avLst/>
              <a:gdLst/>
              <a:ahLst/>
              <a:cxnLst/>
              <a:rect l="l" t="t" r="r" b="b"/>
              <a:pathLst>
                <a:path w="216505" h="46539" extrusionOk="0">
                  <a:moveTo>
                    <a:pt x="216504" y="0"/>
                  </a:moveTo>
                  <a:cubicBezTo>
                    <a:pt x="126351" y="1012"/>
                    <a:pt x="0" y="7567"/>
                    <a:pt x="0" y="7567"/>
                  </a:cubicBezTo>
                  <a:lnTo>
                    <a:pt x="0" y="46538"/>
                  </a:lnTo>
                  <a:lnTo>
                    <a:pt x="216504" y="34000"/>
                  </a:lnTo>
                  <a:lnTo>
                    <a:pt x="21650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11"/>
            <p:cNvSpPr/>
            <p:nvPr/>
          </p:nvSpPr>
          <p:spPr>
            <a:xfrm>
              <a:off x="-21150" y="4004713"/>
              <a:ext cx="9186307" cy="1139350"/>
            </a:xfrm>
            <a:custGeom>
              <a:avLst/>
              <a:gdLst/>
              <a:ahLst/>
              <a:cxnLst/>
              <a:rect l="l" t="t" r="r" b="b"/>
              <a:pathLst>
                <a:path w="216505" h="45574" extrusionOk="0">
                  <a:moveTo>
                    <a:pt x="216504" y="1"/>
                  </a:moveTo>
                  <a:cubicBezTo>
                    <a:pt x="129472" y="7785"/>
                    <a:pt x="0" y="30098"/>
                    <a:pt x="0" y="30098"/>
                  </a:cubicBezTo>
                  <a:lnTo>
                    <a:pt x="0" y="45573"/>
                  </a:lnTo>
                  <a:lnTo>
                    <a:pt x="216504" y="45573"/>
                  </a:lnTo>
                  <a:lnTo>
                    <a:pt x="21650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11"/>
            <p:cNvSpPr/>
            <p:nvPr/>
          </p:nvSpPr>
          <p:spPr>
            <a:xfrm>
              <a:off x="875747" y="4815388"/>
              <a:ext cx="3158956" cy="328550"/>
            </a:xfrm>
            <a:custGeom>
              <a:avLst/>
              <a:gdLst/>
              <a:ahLst/>
              <a:cxnLst/>
              <a:rect l="l" t="t" r="r" b="b"/>
              <a:pathLst>
                <a:path w="74451" h="13142" extrusionOk="0">
                  <a:moveTo>
                    <a:pt x="74451" y="0"/>
                  </a:moveTo>
                  <a:lnTo>
                    <a:pt x="1" y="13142"/>
                  </a:lnTo>
                  <a:lnTo>
                    <a:pt x="49028" y="13142"/>
                  </a:lnTo>
                  <a:lnTo>
                    <a:pt x="7445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11"/>
            <p:cNvSpPr/>
            <p:nvPr/>
          </p:nvSpPr>
          <p:spPr>
            <a:xfrm>
              <a:off x="3806300" y="4594275"/>
              <a:ext cx="96900" cy="166400"/>
            </a:xfrm>
            <a:custGeom>
              <a:avLst/>
              <a:gdLst/>
              <a:ahLst/>
              <a:cxnLst/>
              <a:rect l="l" t="t" r="r" b="b"/>
              <a:pathLst>
                <a:path w="3876" h="6656" extrusionOk="0">
                  <a:moveTo>
                    <a:pt x="537" y="0"/>
                  </a:moveTo>
                  <a:cubicBezTo>
                    <a:pt x="271" y="0"/>
                    <a:pt x="1" y="219"/>
                    <a:pt x="117" y="525"/>
                  </a:cubicBezTo>
                  <a:cubicBezTo>
                    <a:pt x="554" y="1688"/>
                    <a:pt x="995" y="2840"/>
                    <a:pt x="1506" y="3974"/>
                  </a:cubicBezTo>
                  <a:cubicBezTo>
                    <a:pt x="1759" y="4534"/>
                    <a:pt x="1993" y="5110"/>
                    <a:pt x="2268" y="5662"/>
                  </a:cubicBezTo>
                  <a:cubicBezTo>
                    <a:pt x="2441" y="6012"/>
                    <a:pt x="2835" y="6656"/>
                    <a:pt x="3267" y="6656"/>
                  </a:cubicBezTo>
                  <a:cubicBezTo>
                    <a:pt x="3395" y="6656"/>
                    <a:pt x="3526" y="6600"/>
                    <a:pt x="3656" y="6462"/>
                  </a:cubicBezTo>
                  <a:cubicBezTo>
                    <a:pt x="3804" y="6306"/>
                    <a:pt x="3876" y="6083"/>
                    <a:pt x="3812" y="5872"/>
                  </a:cubicBezTo>
                  <a:cubicBezTo>
                    <a:pt x="3729" y="5598"/>
                    <a:pt x="3662" y="5313"/>
                    <a:pt x="3541" y="5051"/>
                  </a:cubicBezTo>
                  <a:cubicBezTo>
                    <a:pt x="3429" y="4808"/>
                    <a:pt x="3297" y="4570"/>
                    <a:pt x="3174" y="4332"/>
                  </a:cubicBezTo>
                  <a:cubicBezTo>
                    <a:pt x="2938" y="3870"/>
                    <a:pt x="2702" y="3408"/>
                    <a:pt x="2466" y="2946"/>
                  </a:cubicBezTo>
                  <a:cubicBezTo>
                    <a:pt x="1985" y="2004"/>
                    <a:pt x="1435" y="1105"/>
                    <a:pt x="895" y="197"/>
                  </a:cubicBezTo>
                  <a:cubicBezTo>
                    <a:pt x="814" y="59"/>
                    <a:pt x="676" y="0"/>
                    <a:pt x="5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11"/>
            <p:cNvSpPr/>
            <p:nvPr/>
          </p:nvSpPr>
          <p:spPr>
            <a:xfrm>
              <a:off x="3888925" y="4627600"/>
              <a:ext cx="26325" cy="105450"/>
            </a:xfrm>
            <a:custGeom>
              <a:avLst/>
              <a:gdLst/>
              <a:ahLst/>
              <a:cxnLst/>
              <a:rect l="l" t="t" r="r" b="b"/>
              <a:pathLst>
                <a:path w="1053" h="4218" extrusionOk="0">
                  <a:moveTo>
                    <a:pt x="526" y="0"/>
                  </a:moveTo>
                  <a:cubicBezTo>
                    <a:pt x="343" y="0"/>
                    <a:pt x="160" y="122"/>
                    <a:pt x="147" y="366"/>
                  </a:cubicBezTo>
                  <a:cubicBezTo>
                    <a:pt x="117" y="968"/>
                    <a:pt x="87" y="1571"/>
                    <a:pt x="57" y="2173"/>
                  </a:cubicBezTo>
                  <a:cubicBezTo>
                    <a:pt x="42" y="2468"/>
                    <a:pt x="23" y="2764"/>
                    <a:pt x="12" y="3059"/>
                  </a:cubicBezTo>
                  <a:cubicBezTo>
                    <a:pt x="1" y="3375"/>
                    <a:pt x="130" y="3695"/>
                    <a:pt x="224" y="3994"/>
                  </a:cubicBezTo>
                  <a:cubicBezTo>
                    <a:pt x="271" y="4143"/>
                    <a:pt x="399" y="4217"/>
                    <a:pt x="527" y="4217"/>
                  </a:cubicBezTo>
                  <a:cubicBezTo>
                    <a:pt x="655" y="4217"/>
                    <a:pt x="783" y="4143"/>
                    <a:pt x="829" y="3994"/>
                  </a:cubicBezTo>
                  <a:cubicBezTo>
                    <a:pt x="924" y="3694"/>
                    <a:pt x="1053" y="3376"/>
                    <a:pt x="1041" y="3059"/>
                  </a:cubicBezTo>
                  <a:cubicBezTo>
                    <a:pt x="1031" y="2764"/>
                    <a:pt x="1012" y="2468"/>
                    <a:pt x="997" y="2173"/>
                  </a:cubicBezTo>
                  <a:cubicBezTo>
                    <a:pt x="967" y="1571"/>
                    <a:pt x="936" y="968"/>
                    <a:pt x="906" y="366"/>
                  </a:cubicBezTo>
                  <a:cubicBezTo>
                    <a:pt x="893" y="122"/>
                    <a:pt x="710" y="0"/>
                    <a:pt x="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11"/>
            <p:cNvSpPr/>
            <p:nvPr/>
          </p:nvSpPr>
          <p:spPr>
            <a:xfrm>
              <a:off x="7448825" y="4398875"/>
              <a:ext cx="50700" cy="207575"/>
            </a:xfrm>
            <a:custGeom>
              <a:avLst/>
              <a:gdLst/>
              <a:ahLst/>
              <a:cxnLst/>
              <a:rect l="l" t="t" r="r" b="b"/>
              <a:pathLst>
                <a:path w="2028" h="8303" extrusionOk="0">
                  <a:moveTo>
                    <a:pt x="942" y="1"/>
                  </a:moveTo>
                  <a:cubicBezTo>
                    <a:pt x="813" y="1"/>
                    <a:pt x="688" y="64"/>
                    <a:pt x="618" y="215"/>
                  </a:cubicBezTo>
                  <a:cubicBezTo>
                    <a:pt x="470" y="532"/>
                    <a:pt x="318" y="841"/>
                    <a:pt x="257" y="1186"/>
                  </a:cubicBezTo>
                  <a:cubicBezTo>
                    <a:pt x="195" y="1545"/>
                    <a:pt x="144" y="1905"/>
                    <a:pt x="104" y="2266"/>
                  </a:cubicBezTo>
                  <a:cubicBezTo>
                    <a:pt x="27" y="2969"/>
                    <a:pt x="0" y="3678"/>
                    <a:pt x="26" y="4384"/>
                  </a:cubicBezTo>
                  <a:cubicBezTo>
                    <a:pt x="50" y="5069"/>
                    <a:pt x="135" y="5744"/>
                    <a:pt x="277" y="6415"/>
                  </a:cubicBezTo>
                  <a:cubicBezTo>
                    <a:pt x="402" y="7007"/>
                    <a:pt x="524" y="8149"/>
                    <a:pt x="1241" y="8290"/>
                  </a:cubicBezTo>
                  <a:cubicBezTo>
                    <a:pt x="1283" y="8298"/>
                    <a:pt x="1324" y="8302"/>
                    <a:pt x="1365" y="8302"/>
                  </a:cubicBezTo>
                  <a:cubicBezTo>
                    <a:pt x="1721" y="8302"/>
                    <a:pt x="2013" y="8002"/>
                    <a:pt x="2020" y="7630"/>
                  </a:cubicBezTo>
                  <a:cubicBezTo>
                    <a:pt x="2027" y="7266"/>
                    <a:pt x="1888" y="6894"/>
                    <a:pt x="1805" y="6542"/>
                  </a:cubicBezTo>
                  <a:cubicBezTo>
                    <a:pt x="1659" y="5919"/>
                    <a:pt x="1559" y="5282"/>
                    <a:pt x="1472" y="4648"/>
                  </a:cubicBezTo>
                  <a:cubicBezTo>
                    <a:pt x="1377" y="3948"/>
                    <a:pt x="1342" y="3237"/>
                    <a:pt x="1355" y="2530"/>
                  </a:cubicBezTo>
                  <a:cubicBezTo>
                    <a:pt x="1360" y="2178"/>
                    <a:pt x="1379" y="1826"/>
                    <a:pt x="1410" y="1475"/>
                  </a:cubicBezTo>
                  <a:cubicBezTo>
                    <a:pt x="1443" y="1120"/>
                    <a:pt x="1427" y="787"/>
                    <a:pt x="1412" y="430"/>
                  </a:cubicBezTo>
                  <a:cubicBezTo>
                    <a:pt x="1402" y="185"/>
                    <a:pt x="1164" y="1"/>
                    <a:pt x="9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11"/>
            <p:cNvSpPr/>
            <p:nvPr/>
          </p:nvSpPr>
          <p:spPr>
            <a:xfrm>
              <a:off x="1763700" y="4873175"/>
              <a:ext cx="63100" cy="101375"/>
            </a:xfrm>
            <a:custGeom>
              <a:avLst/>
              <a:gdLst/>
              <a:ahLst/>
              <a:cxnLst/>
              <a:rect l="l" t="t" r="r" b="b"/>
              <a:pathLst>
                <a:path w="2524" h="4055" extrusionOk="0">
                  <a:moveTo>
                    <a:pt x="1920" y="0"/>
                  </a:moveTo>
                  <a:cubicBezTo>
                    <a:pt x="1848" y="0"/>
                    <a:pt x="1773" y="21"/>
                    <a:pt x="1698" y="70"/>
                  </a:cubicBezTo>
                  <a:cubicBezTo>
                    <a:pt x="1409" y="260"/>
                    <a:pt x="1137" y="483"/>
                    <a:pt x="906" y="741"/>
                  </a:cubicBezTo>
                  <a:cubicBezTo>
                    <a:pt x="630" y="1049"/>
                    <a:pt x="452" y="1372"/>
                    <a:pt x="301" y="1754"/>
                  </a:cubicBezTo>
                  <a:cubicBezTo>
                    <a:pt x="169" y="2085"/>
                    <a:pt x="81" y="2439"/>
                    <a:pt x="59" y="2795"/>
                  </a:cubicBezTo>
                  <a:cubicBezTo>
                    <a:pt x="37" y="3143"/>
                    <a:pt x="1" y="3705"/>
                    <a:pt x="299" y="3937"/>
                  </a:cubicBezTo>
                  <a:cubicBezTo>
                    <a:pt x="388" y="4006"/>
                    <a:pt x="505" y="4054"/>
                    <a:pt x="619" y="4054"/>
                  </a:cubicBezTo>
                  <a:cubicBezTo>
                    <a:pt x="714" y="4054"/>
                    <a:pt x="807" y="4021"/>
                    <a:pt x="879" y="3937"/>
                  </a:cubicBezTo>
                  <a:cubicBezTo>
                    <a:pt x="955" y="3849"/>
                    <a:pt x="1018" y="3768"/>
                    <a:pt x="1048" y="3654"/>
                  </a:cubicBezTo>
                  <a:cubicBezTo>
                    <a:pt x="1073" y="3557"/>
                    <a:pt x="1068" y="3454"/>
                    <a:pt x="1072" y="3355"/>
                  </a:cubicBezTo>
                  <a:cubicBezTo>
                    <a:pt x="1077" y="3281"/>
                    <a:pt x="1084" y="3208"/>
                    <a:pt x="1091" y="3134"/>
                  </a:cubicBezTo>
                  <a:lnTo>
                    <a:pt x="1091" y="3134"/>
                  </a:lnTo>
                  <a:cubicBezTo>
                    <a:pt x="1092" y="3127"/>
                    <a:pt x="1094" y="3118"/>
                    <a:pt x="1096" y="3106"/>
                  </a:cubicBezTo>
                  <a:cubicBezTo>
                    <a:pt x="1103" y="3066"/>
                    <a:pt x="1108" y="3027"/>
                    <a:pt x="1117" y="2987"/>
                  </a:cubicBezTo>
                  <a:cubicBezTo>
                    <a:pt x="1175" y="2697"/>
                    <a:pt x="1249" y="2418"/>
                    <a:pt x="1350" y="2139"/>
                  </a:cubicBezTo>
                  <a:lnTo>
                    <a:pt x="1350" y="2139"/>
                  </a:lnTo>
                  <a:cubicBezTo>
                    <a:pt x="1345" y="2151"/>
                    <a:pt x="1342" y="2157"/>
                    <a:pt x="1342" y="2157"/>
                  </a:cubicBezTo>
                  <a:cubicBezTo>
                    <a:pt x="1342" y="2157"/>
                    <a:pt x="1345" y="2149"/>
                    <a:pt x="1352" y="2133"/>
                  </a:cubicBezTo>
                  <a:lnTo>
                    <a:pt x="1352" y="2133"/>
                  </a:lnTo>
                  <a:cubicBezTo>
                    <a:pt x="1351" y="2135"/>
                    <a:pt x="1350" y="2137"/>
                    <a:pt x="1350" y="2139"/>
                  </a:cubicBezTo>
                  <a:lnTo>
                    <a:pt x="1350" y="2139"/>
                  </a:lnTo>
                  <a:cubicBezTo>
                    <a:pt x="1350" y="2137"/>
                    <a:pt x="1351" y="2135"/>
                    <a:pt x="1352" y="2132"/>
                  </a:cubicBezTo>
                  <a:lnTo>
                    <a:pt x="1352" y="2132"/>
                  </a:lnTo>
                  <a:cubicBezTo>
                    <a:pt x="1352" y="2132"/>
                    <a:pt x="1352" y="2133"/>
                    <a:pt x="1352" y="2133"/>
                  </a:cubicBezTo>
                  <a:lnTo>
                    <a:pt x="1352" y="2133"/>
                  </a:lnTo>
                  <a:cubicBezTo>
                    <a:pt x="1353" y="2129"/>
                    <a:pt x="1355" y="2124"/>
                    <a:pt x="1356" y="2120"/>
                  </a:cubicBezTo>
                  <a:lnTo>
                    <a:pt x="1356" y="2120"/>
                  </a:lnTo>
                  <a:cubicBezTo>
                    <a:pt x="1355" y="2125"/>
                    <a:pt x="1353" y="2129"/>
                    <a:pt x="1352" y="2132"/>
                  </a:cubicBezTo>
                  <a:lnTo>
                    <a:pt x="1352" y="2132"/>
                  </a:lnTo>
                  <a:cubicBezTo>
                    <a:pt x="1354" y="2129"/>
                    <a:pt x="1355" y="2125"/>
                    <a:pt x="1357" y="2120"/>
                  </a:cubicBezTo>
                  <a:cubicBezTo>
                    <a:pt x="1374" y="2083"/>
                    <a:pt x="1391" y="2046"/>
                    <a:pt x="1409" y="2010"/>
                  </a:cubicBezTo>
                  <a:cubicBezTo>
                    <a:pt x="1440" y="1943"/>
                    <a:pt x="1475" y="1879"/>
                    <a:pt x="1510" y="1815"/>
                  </a:cubicBezTo>
                  <a:cubicBezTo>
                    <a:pt x="1582" y="1687"/>
                    <a:pt x="1644" y="1555"/>
                    <a:pt x="1717" y="1428"/>
                  </a:cubicBezTo>
                  <a:cubicBezTo>
                    <a:pt x="1756" y="1358"/>
                    <a:pt x="1800" y="1289"/>
                    <a:pt x="1845" y="1223"/>
                  </a:cubicBezTo>
                  <a:cubicBezTo>
                    <a:pt x="1862" y="1196"/>
                    <a:pt x="1881" y="1170"/>
                    <a:pt x="1900" y="1144"/>
                  </a:cubicBezTo>
                  <a:cubicBezTo>
                    <a:pt x="1904" y="1137"/>
                    <a:pt x="1942" y="1086"/>
                    <a:pt x="1952" y="1072"/>
                  </a:cubicBezTo>
                  <a:lnTo>
                    <a:pt x="1952" y="1072"/>
                  </a:lnTo>
                  <a:cubicBezTo>
                    <a:pt x="1964" y="1058"/>
                    <a:pt x="1983" y="1036"/>
                    <a:pt x="1986" y="1032"/>
                  </a:cubicBezTo>
                  <a:cubicBezTo>
                    <a:pt x="2011" y="1001"/>
                    <a:pt x="2038" y="970"/>
                    <a:pt x="2065" y="939"/>
                  </a:cubicBezTo>
                  <a:cubicBezTo>
                    <a:pt x="2120" y="879"/>
                    <a:pt x="2175" y="821"/>
                    <a:pt x="2234" y="764"/>
                  </a:cubicBezTo>
                  <a:cubicBezTo>
                    <a:pt x="2524" y="479"/>
                    <a:pt x="2261" y="0"/>
                    <a:pt x="19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11"/>
            <p:cNvSpPr/>
            <p:nvPr/>
          </p:nvSpPr>
          <p:spPr>
            <a:xfrm>
              <a:off x="1909800" y="4861475"/>
              <a:ext cx="41275" cy="80800"/>
            </a:xfrm>
            <a:custGeom>
              <a:avLst/>
              <a:gdLst/>
              <a:ahLst/>
              <a:cxnLst/>
              <a:rect l="l" t="t" r="r" b="b"/>
              <a:pathLst>
                <a:path w="1651" h="3232" extrusionOk="0">
                  <a:moveTo>
                    <a:pt x="1344" y="1065"/>
                  </a:moveTo>
                  <a:cubicBezTo>
                    <a:pt x="1344" y="1066"/>
                    <a:pt x="1343" y="1066"/>
                    <a:pt x="1343" y="1066"/>
                  </a:cubicBezTo>
                  <a:lnTo>
                    <a:pt x="1343" y="1066"/>
                  </a:lnTo>
                  <a:cubicBezTo>
                    <a:pt x="1343" y="1066"/>
                    <a:pt x="1344" y="1066"/>
                    <a:pt x="1344" y="1065"/>
                  </a:cubicBezTo>
                  <a:close/>
                  <a:moveTo>
                    <a:pt x="1080" y="0"/>
                  </a:moveTo>
                  <a:cubicBezTo>
                    <a:pt x="909" y="0"/>
                    <a:pt x="752" y="92"/>
                    <a:pt x="639" y="247"/>
                  </a:cubicBezTo>
                  <a:lnTo>
                    <a:pt x="640" y="247"/>
                  </a:lnTo>
                  <a:cubicBezTo>
                    <a:pt x="369" y="618"/>
                    <a:pt x="175" y="1059"/>
                    <a:pt x="82" y="1510"/>
                  </a:cubicBezTo>
                  <a:cubicBezTo>
                    <a:pt x="30" y="1754"/>
                    <a:pt x="0" y="2004"/>
                    <a:pt x="9" y="2254"/>
                  </a:cubicBezTo>
                  <a:cubicBezTo>
                    <a:pt x="15" y="2399"/>
                    <a:pt x="34" y="2542"/>
                    <a:pt x="54" y="2684"/>
                  </a:cubicBezTo>
                  <a:cubicBezTo>
                    <a:pt x="85" y="2906"/>
                    <a:pt x="232" y="3039"/>
                    <a:pt x="403" y="3163"/>
                  </a:cubicBezTo>
                  <a:cubicBezTo>
                    <a:pt x="468" y="3211"/>
                    <a:pt x="544" y="3232"/>
                    <a:pt x="622" y="3232"/>
                  </a:cubicBezTo>
                  <a:cubicBezTo>
                    <a:pt x="792" y="3232"/>
                    <a:pt x="969" y="3133"/>
                    <a:pt x="1050" y="2993"/>
                  </a:cubicBezTo>
                  <a:cubicBezTo>
                    <a:pt x="1089" y="2925"/>
                    <a:pt x="1123" y="2870"/>
                    <a:pt x="1149" y="2790"/>
                  </a:cubicBezTo>
                  <a:cubicBezTo>
                    <a:pt x="1184" y="2678"/>
                    <a:pt x="1176" y="2591"/>
                    <a:pt x="1163" y="2487"/>
                  </a:cubicBezTo>
                  <a:lnTo>
                    <a:pt x="1163" y="2487"/>
                  </a:lnTo>
                  <a:cubicBezTo>
                    <a:pt x="1161" y="2462"/>
                    <a:pt x="1155" y="2404"/>
                    <a:pt x="1153" y="2385"/>
                  </a:cubicBezTo>
                  <a:cubicBezTo>
                    <a:pt x="1150" y="2335"/>
                    <a:pt x="1146" y="2285"/>
                    <a:pt x="1145" y="2236"/>
                  </a:cubicBezTo>
                  <a:cubicBezTo>
                    <a:pt x="1142" y="2136"/>
                    <a:pt x="1145" y="2036"/>
                    <a:pt x="1149" y="1937"/>
                  </a:cubicBezTo>
                  <a:cubicBezTo>
                    <a:pt x="1150" y="1887"/>
                    <a:pt x="1153" y="1837"/>
                    <a:pt x="1157" y="1788"/>
                  </a:cubicBezTo>
                  <a:cubicBezTo>
                    <a:pt x="1158" y="1773"/>
                    <a:pt x="1161" y="1680"/>
                    <a:pt x="1162" y="1680"/>
                  </a:cubicBezTo>
                  <a:cubicBezTo>
                    <a:pt x="1162" y="1680"/>
                    <a:pt x="1163" y="1689"/>
                    <a:pt x="1163" y="1712"/>
                  </a:cubicBezTo>
                  <a:cubicBezTo>
                    <a:pt x="1163" y="1735"/>
                    <a:pt x="1164" y="1743"/>
                    <a:pt x="1165" y="1743"/>
                  </a:cubicBezTo>
                  <a:cubicBezTo>
                    <a:pt x="1168" y="1743"/>
                    <a:pt x="1174" y="1654"/>
                    <a:pt x="1176" y="1638"/>
                  </a:cubicBezTo>
                  <a:cubicBezTo>
                    <a:pt x="1186" y="1589"/>
                    <a:pt x="1196" y="1540"/>
                    <a:pt x="1208" y="1491"/>
                  </a:cubicBezTo>
                  <a:cubicBezTo>
                    <a:pt x="1230" y="1394"/>
                    <a:pt x="1258" y="1299"/>
                    <a:pt x="1291" y="1205"/>
                  </a:cubicBezTo>
                  <a:cubicBezTo>
                    <a:pt x="1305" y="1161"/>
                    <a:pt x="1318" y="1106"/>
                    <a:pt x="1343" y="1066"/>
                  </a:cubicBezTo>
                  <a:lnTo>
                    <a:pt x="1343" y="1066"/>
                  </a:lnTo>
                  <a:cubicBezTo>
                    <a:pt x="1321" y="1101"/>
                    <a:pt x="1313" y="1114"/>
                    <a:pt x="1312" y="1114"/>
                  </a:cubicBezTo>
                  <a:cubicBezTo>
                    <a:pt x="1311" y="1114"/>
                    <a:pt x="1357" y="1040"/>
                    <a:pt x="1367" y="1019"/>
                  </a:cubicBezTo>
                  <a:cubicBezTo>
                    <a:pt x="1410" y="929"/>
                    <a:pt x="1459" y="842"/>
                    <a:pt x="1512" y="757"/>
                  </a:cubicBezTo>
                  <a:cubicBezTo>
                    <a:pt x="1650" y="532"/>
                    <a:pt x="1567" y="191"/>
                    <a:pt x="1330" y="66"/>
                  </a:cubicBezTo>
                  <a:cubicBezTo>
                    <a:pt x="1246" y="21"/>
                    <a:pt x="1161" y="0"/>
                    <a:pt x="10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11"/>
            <p:cNvSpPr/>
            <p:nvPr/>
          </p:nvSpPr>
          <p:spPr>
            <a:xfrm>
              <a:off x="6860975" y="4656188"/>
              <a:ext cx="95750" cy="136750"/>
            </a:xfrm>
            <a:custGeom>
              <a:avLst/>
              <a:gdLst/>
              <a:ahLst/>
              <a:cxnLst/>
              <a:rect l="l" t="t" r="r" b="b"/>
              <a:pathLst>
                <a:path w="3830" h="5470" extrusionOk="0">
                  <a:moveTo>
                    <a:pt x="565" y="1"/>
                  </a:moveTo>
                  <a:cubicBezTo>
                    <a:pt x="284" y="1"/>
                    <a:pt x="0" y="239"/>
                    <a:pt x="108" y="570"/>
                  </a:cubicBezTo>
                  <a:cubicBezTo>
                    <a:pt x="255" y="1021"/>
                    <a:pt x="415" y="1469"/>
                    <a:pt x="596" y="1909"/>
                  </a:cubicBezTo>
                  <a:cubicBezTo>
                    <a:pt x="791" y="2388"/>
                    <a:pt x="1075" y="2840"/>
                    <a:pt x="1346" y="3280"/>
                  </a:cubicBezTo>
                  <a:cubicBezTo>
                    <a:pt x="1606" y="3702"/>
                    <a:pt x="1867" y="4175"/>
                    <a:pt x="2200" y="4545"/>
                  </a:cubicBezTo>
                  <a:cubicBezTo>
                    <a:pt x="2355" y="4715"/>
                    <a:pt x="2536" y="4869"/>
                    <a:pt x="2706" y="5024"/>
                  </a:cubicBezTo>
                  <a:cubicBezTo>
                    <a:pt x="2912" y="5211"/>
                    <a:pt x="3097" y="5419"/>
                    <a:pt x="3381" y="5464"/>
                  </a:cubicBezTo>
                  <a:cubicBezTo>
                    <a:pt x="3406" y="5467"/>
                    <a:pt x="3430" y="5469"/>
                    <a:pt x="3454" y="5469"/>
                  </a:cubicBezTo>
                  <a:cubicBezTo>
                    <a:pt x="3648" y="5469"/>
                    <a:pt x="3814" y="5347"/>
                    <a:pt x="3821" y="5128"/>
                  </a:cubicBezTo>
                  <a:cubicBezTo>
                    <a:pt x="3829" y="4861"/>
                    <a:pt x="3707" y="4676"/>
                    <a:pt x="3581" y="4450"/>
                  </a:cubicBezTo>
                  <a:cubicBezTo>
                    <a:pt x="3468" y="4248"/>
                    <a:pt x="3365" y="4038"/>
                    <a:pt x="3253" y="3836"/>
                  </a:cubicBezTo>
                  <a:cubicBezTo>
                    <a:pt x="3023" y="3419"/>
                    <a:pt x="2696" y="3042"/>
                    <a:pt x="2436" y="2642"/>
                  </a:cubicBezTo>
                  <a:cubicBezTo>
                    <a:pt x="2182" y="2249"/>
                    <a:pt x="1964" y="1832"/>
                    <a:pt x="1711" y="1439"/>
                  </a:cubicBezTo>
                  <a:cubicBezTo>
                    <a:pt x="1452" y="1033"/>
                    <a:pt x="1187" y="634"/>
                    <a:pt x="945" y="217"/>
                  </a:cubicBezTo>
                  <a:cubicBezTo>
                    <a:pt x="857" y="66"/>
                    <a:pt x="711" y="1"/>
                    <a:pt x="5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11"/>
            <p:cNvSpPr/>
            <p:nvPr/>
          </p:nvSpPr>
          <p:spPr>
            <a:xfrm>
              <a:off x="3226875" y="4437700"/>
              <a:ext cx="43000" cy="84225"/>
            </a:xfrm>
            <a:custGeom>
              <a:avLst/>
              <a:gdLst/>
              <a:ahLst/>
              <a:cxnLst/>
              <a:rect l="l" t="t" r="r" b="b"/>
              <a:pathLst>
                <a:path w="1720" h="3369" extrusionOk="0">
                  <a:moveTo>
                    <a:pt x="974" y="2790"/>
                  </a:moveTo>
                  <a:cubicBezTo>
                    <a:pt x="974" y="2791"/>
                    <a:pt x="974" y="2791"/>
                    <a:pt x="974" y="2792"/>
                  </a:cubicBezTo>
                  <a:cubicBezTo>
                    <a:pt x="975" y="2797"/>
                    <a:pt x="975" y="2801"/>
                    <a:pt x="976" y="2805"/>
                  </a:cubicBezTo>
                  <a:lnTo>
                    <a:pt x="976" y="2805"/>
                  </a:lnTo>
                  <a:cubicBezTo>
                    <a:pt x="975" y="2801"/>
                    <a:pt x="974" y="2796"/>
                    <a:pt x="974" y="2790"/>
                  </a:cubicBezTo>
                  <a:close/>
                  <a:moveTo>
                    <a:pt x="1300" y="0"/>
                  </a:moveTo>
                  <a:cubicBezTo>
                    <a:pt x="1238" y="0"/>
                    <a:pt x="1176" y="16"/>
                    <a:pt x="1121" y="48"/>
                  </a:cubicBezTo>
                  <a:lnTo>
                    <a:pt x="1121" y="49"/>
                  </a:lnTo>
                  <a:cubicBezTo>
                    <a:pt x="592" y="364"/>
                    <a:pt x="219" y="905"/>
                    <a:pt x="83" y="1502"/>
                  </a:cubicBezTo>
                  <a:cubicBezTo>
                    <a:pt x="9" y="1818"/>
                    <a:pt x="0" y="2136"/>
                    <a:pt x="49" y="2456"/>
                  </a:cubicBezTo>
                  <a:cubicBezTo>
                    <a:pt x="69" y="2593"/>
                    <a:pt x="102" y="2727"/>
                    <a:pt x="152" y="2857"/>
                  </a:cubicBezTo>
                  <a:cubicBezTo>
                    <a:pt x="220" y="3035"/>
                    <a:pt x="340" y="3160"/>
                    <a:pt x="486" y="3277"/>
                  </a:cubicBezTo>
                  <a:cubicBezTo>
                    <a:pt x="556" y="3333"/>
                    <a:pt x="637" y="3368"/>
                    <a:pt x="720" y="3368"/>
                  </a:cubicBezTo>
                  <a:cubicBezTo>
                    <a:pt x="770" y="3368"/>
                    <a:pt x="820" y="3356"/>
                    <a:pt x="869" y="3327"/>
                  </a:cubicBezTo>
                  <a:cubicBezTo>
                    <a:pt x="990" y="3256"/>
                    <a:pt x="1051" y="3105"/>
                    <a:pt x="1015" y="2970"/>
                  </a:cubicBezTo>
                  <a:cubicBezTo>
                    <a:pt x="1000" y="2915"/>
                    <a:pt x="989" y="2861"/>
                    <a:pt x="976" y="2806"/>
                  </a:cubicBezTo>
                  <a:cubicBezTo>
                    <a:pt x="974" y="2793"/>
                    <a:pt x="973" y="2784"/>
                    <a:pt x="972" y="2779"/>
                  </a:cubicBezTo>
                  <a:lnTo>
                    <a:pt x="972" y="2779"/>
                  </a:lnTo>
                  <a:cubicBezTo>
                    <a:pt x="970" y="2760"/>
                    <a:pt x="966" y="2736"/>
                    <a:pt x="962" y="2705"/>
                  </a:cubicBezTo>
                  <a:cubicBezTo>
                    <a:pt x="958" y="2687"/>
                    <a:pt x="938" y="2633"/>
                    <a:pt x="926" y="2599"/>
                  </a:cubicBezTo>
                  <a:lnTo>
                    <a:pt x="926" y="2599"/>
                  </a:lnTo>
                  <a:cubicBezTo>
                    <a:pt x="927" y="2603"/>
                    <a:pt x="928" y="2605"/>
                    <a:pt x="928" y="2605"/>
                  </a:cubicBezTo>
                  <a:cubicBezTo>
                    <a:pt x="929" y="2605"/>
                    <a:pt x="907" y="2550"/>
                    <a:pt x="904" y="2542"/>
                  </a:cubicBezTo>
                  <a:cubicBezTo>
                    <a:pt x="895" y="2515"/>
                    <a:pt x="886" y="2487"/>
                    <a:pt x="877" y="2460"/>
                  </a:cubicBezTo>
                  <a:cubicBezTo>
                    <a:pt x="859" y="2400"/>
                    <a:pt x="844" y="2338"/>
                    <a:pt x="831" y="2275"/>
                  </a:cubicBezTo>
                  <a:cubicBezTo>
                    <a:pt x="828" y="2256"/>
                    <a:pt x="825" y="2236"/>
                    <a:pt x="821" y="2216"/>
                  </a:cubicBezTo>
                  <a:lnTo>
                    <a:pt x="821" y="2216"/>
                  </a:lnTo>
                  <a:cubicBezTo>
                    <a:pt x="825" y="2237"/>
                    <a:pt x="827" y="2245"/>
                    <a:pt x="827" y="2245"/>
                  </a:cubicBezTo>
                  <a:cubicBezTo>
                    <a:pt x="828" y="2245"/>
                    <a:pt x="818" y="2187"/>
                    <a:pt x="817" y="2176"/>
                  </a:cubicBezTo>
                  <a:cubicBezTo>
                    <a:pt x="812" y="2118"/>
                    <a:pt x="810" y="2061"/>
                    <a:pt x="810" y="2003"/>
                  </a:cubicBezTo>
                  <a:cubicBezTo>
                    <a:pt x="810" y="1945"/>
                    <a:pt x="812" y="1887"/>
                    <a:pt x="817" y="1829"/>
                  </a:cubicBezTo>
                  <a:cubicBezTo>
                    <a:pt x="818" y="1821"/>
                    <a:pt x="826" y="1760"/>
                    <a:pt x="825" y="1760"/>
                  </a:cubicBezTo>
                  <a:lnTo>
                    <a:pt x="825" y="1760"/>
                  </a:lnTo>
                  <a:cubicBezTo>
                    <a:pt x="825" y="1760"/>
                    <a:pt x="824" y="1762"/>
                    <a:pt x="824" y="1766"/>
                  </a:cubicBezTo>
                  <a:lnTo>
                    <a:pt x="824" y="1766"/>
                  </a:lnTo>
                  <a:cubicBezTo>
                    <a:pt x="827" y="1747"/>
                    <a:pt x="830" y="1728"/>
                    <a:pt x="834" y="1709"/>
                  </a:cubicBezTo>
                  <a:cubicBezTo>
                    <a:pt x="856" y="1594"/>
                    <a:pt x="889" y="1483"/>
                    <a:pt x="929" y="1374"/>
                  </a:cubicBezTo>
                  <a:cubicBezTo>
                    <a:pt x="934" y="1357"/>
                    <a:pt x="944" y="1334"/>
                    <a:pt x="945" y="1330"/>
                  </a:cubicBezTo>
                  <a:lnTo>
                    <a:pt x="945" y="1330"/>
                  </a:lnTo>
                  <a:cubicBezTo>
                    <a:pt x="957" y="1306"/>
                    <a:pt x="968" y="1281"/>
                    <a:pt x="981" y="1257"/>
                  </a:cubicBezTo>
                  <a:cubicBezTo>
                    <a:pt x="1007" y="1206"/>
                    <a:pt x="1036" y="1155"/>
                    <a:pt x="1066" y="1106"/>
                  </a:cubicBezTo>
                  <a:cubicBezTo>
                    <a:pt x="1162" y="951"/>
                    <a:pt x="1328" y="778"/>
                    <a:pt x="1487" y="675"/>
                  </a:cubicBezTo>
                  <a:cubicBezTo>
                    <a:pt x="1652" y="570"/>
                    <a:pt x="1720" y="353"/>
                    <a:pt x="1617" y="179"/>
                  </a:cubicBezTo>
                  <a:cubicBezTo>
                    <a:pt x="1551" y="65"/>
                    <a:pt x="1426" y="0"/>
                    <a:pt x="13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11"/>
            <p:cNvSpPr/>
            <p:nvPr/>
          </p:nvSpPr>
          <p:spPr>
            <a:xfrm>
              <a:off x="3008375" y="4689250"/>
              <a:ext cx="38675" cy="70625"/>
            </a:xfrm>
            <a:custGeom>
              <a:avLst/>
              <a:gdLst/>
              <a:ahLst/>
              <a:cxnLst/>
              <a:rect l="l" t="t" r="r" b="b"/>
              <a:pathLst>
                <a:path w="1547" h="2825" extrusionOk="0">
                  <a:moveTo>
                    <a:pt x="910" y="1"/>
                  </a:moveTo>
                  <a:cubicBezTo>
                    <a:pt x="644" y="1"/>
                    <a:pt x="395" y="163"/>
                    <a:pt x="319" y="436"/>
                  </a:cubicBezTo>
                  <a:lnTo>
                    <a:pt x="320" y="436"/>
                  </a:lnTo>
                  <a:cubicBezTo>
                    <a:pt x="225" y="778"/>
                    <a:pt x="95" y="1124"/>
                    <a:pt x="103" y="1481"/>
                  </a:cubicBezTo>
                  <a:cubicBezTo>
                    <a:pt x="109" y="1790"/>
                    <a:pt x="52" y="2097"/>
                    <a:pt x="13" y="2402"/>
                  </a:cubicBezTo>
                  <a:cubicBezTo>
                    <a:pt x="0" y="2498"/>
                    <a:pt x="68" y="2639"/>
                    <a:pt x="138" y="2703"/>
                  </a:cubicBezTo>
                  <a:cubicBezTo>
                    <a:pt x="208" y="2767"/>
                    <a:pt x="288" y="2808"/>
                    <a:pt x="382" y="2820"/>
                  </a:cubicBezTo>
                  <a:cubicBezTo>
                    <a:pt x="403" y="2823"/>
                    <a:pt x="423" y="2824"/>
                    <a:pt x="442" y="2824"/>
                  </a:cubicBezTo>
                  <a:cubicBezTo>
                    <a:pt x="635" y="2824"/>
                    <a:pt x="779" y="2697"/>
                    <a:pt x="850" y="2514"/>
                  </a:cubicBezTo>
                  <a:cubicBezTo>
                    <a:pt x="907" y="2369"/>
                    <a:pt x="964" y="2224"/>
                    <a:pt x="1021" y="2078"/>
                  </a:cubicBezTo>
                  <a:cubicBezTo>
                    <a:pt x="1044" y="2019"/>
                    <a:pt x="1068" y="1959"/>
                    <a:pt x="1091" y="1899"/>
                  </a:cubicBezTo>
                  <a:lnTo>
                    <a:pt x="1091" y="1899"/>
                  </a:lnTo>
                  <a:lnTo>
                    <a:pt x="1123" y="1844"/>
                  </a:lnTo>
                  <a:cubicBezTo>
                    <a:pt x="1140" y="1814"/>
                    <a:pt x="1157" y="1784"/>
                    <a:pt x="1175" y="1755"/>
                  </a:cubicBezTo>
                  <a:cubicBezTo>
                    <a:pt x="1229" y="1658"/>
                    <a:pt x="1285" y="1563"/>
                    <a:pt x="1314" y="1453"/>
                  </a:cubicBezTo>
                  <a:cubicBezTo>
                    <a:pt x="1336" y="1373"/>
                    <a:pt x="1353" y="1290"/>
                    <a:pt x="1371" y="1209"/>
                  </a:cubicBezTo>
                  <a:cubicBezTo>
                    <a:pt x="1406" y="1058"/>
                    <a:pt x="1441" y="906"/>
                    <a:pt x="1477" y="755"/>
                  </a:cubicBezTo>
                  <a:cubicBezTo>
                    <a:pt x="1547" y="450"/>
                    <a:pt x="1383" y="92"/>
                    <a:pt x="1057" y="17"/>
                  </a:cubicBezTo>
                  <a:cubicBezTo>
                    <a:pt x="1008" y="6"/>
                    <a:pt x="959" y="1"/>
                    <a:pt x="9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11"/>
            <p:cNvSpPr/>
            <p:nvPr/>
          </p:nvSpPr>
          <p:spPr>
            <a:xfrm>
              <a:off x="163100" y="4920475"/>
              <a:ext cx="56100" cy="75325"/>
            </a:xfrm>
            <a:custGeom>
              <a:avLst/>
              <a:gdLst/>
              <a:ahLst/>
              <a:cxnLst/>
              <a:rect l="l" t="t" r="r" b="b"/>
              <a:pathLst>
                <a:path w="2244" h="3013" extrusionOk="0">
                  <a:moveTo>
                    <a:pt x="1799" y="1"/>
                  </a:moveTo>
                  <a:cubicBezTo>
                    <a:pt x="1664" y="1"/>
                    <a:pt x="1535" y="68"/>
                    <a:pt x="1458" y="193"/>
                  </a:cubicBezTo>
                  <a:cubicBezTo>
                    <a:pt x="1223" y="573"/>
                    <a:pt x="987" y="952"/>
                    <a:pt x="752" y="1333"/>
                  </a:cubicBezTo>
                  <a:cubicBezTo>
                    <a:pt x="635" y="1522"/>
                    <a:pt x="517" y="1712"/>
                    <a:pt x="400" y="1902"/>
                  </a:cubicBezTo>
                  <a:cubicBezTo>
                    <a:pt x="345" y="1990"/>
                    <a:pt x="286" y="2077"/>
                    <a:pt x="240" y="2170"/>
                  </a:cubicBezTo>
                  <a:cubicBezTo>
                    <a:pt x="181" y="2294"/>
                    <a:pt x="140" y="2426"/>
                    <a:pt x="92" y="2554"/>
                  </a:cubicBezTo>
                  <a:cubicBezTo>
                    <a:pt x="1" y="2800"/>
                    <a:pt x="236" y="3012"/>
                    <a:pt x="462" y="3012"/>
                  </a:cubicBezTo>
                  <a:cubicBezTo>
                    <a:pt x="548" y="3012"/>
                    <a:pt x="634" y="2981"/>
                    <a:pt x="699" y="2908"/>
                  </a:cubicBezTo>
                  <a:cubicBezTo>
                    <a:pt x="775" y="2821"/>
                    <a:pt x="855" y="2736"/>
                    <a:pt x="928" y="2646"/>
                  </a:cubicBezTo>
                  <a:cubicBezTo>
                    <a:pt x="1007" y="2547"/>
                    <a:pt x="1065" y="2437"/>
                    <a:pt x="1129" y="2329"/>
                  </a:cubicBezTo>
                  <a:cubicBezTo>
                    <a:pt x="1241" y="2135"/>
                    <a:pt x="1354" y="1942"/>
                    <a:pt x="1465" y="1749"/>
                  </a:cubicBezTo>
                  <a:cubicBezTo>
                    <a:pt x="1690" y="1363"/>
                    <a:pt x="1915" y="978"/>
                    <a:pt x="2139" y="591"/>
                  </a:cubicBezTo>
                  <a:cubicBezTo>
                    <a:pt x="2244" y="412"/>
                    <a:pt x="2187" y="151"/>
                    <a:pt x="1998" y="51"/>
                  </a:cubicBezTo>
                  <a:cubicBezTo>
                    <a:pt x="1934" y="17"/>
                    <a:pt x="1866" y="1"/>
                    <a:pt x="17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11"/>
            <p:cNvSpPr/>
            <p:nvPr/>
          </p:nvSpPr>
          <p:spPr>
            <a:xfrm>
              <a:off x="6793375" y="4343250"/>
              <a:ext cx="78675" cy="108125"/>
            </a:xfrm>
            <a:custGeom>
              <a:avLst/>
              <a:gdLst/>
              <a:ahLst/>
              <a:cxnLst/>
              <a:rect l="l" t="t" r="r" b="b"/>
              <a:pathLst>
                <a:path w="3147" h="4325" extrusionOk="0">
                  <a:moveTo>
                    <a:pt x="272" y="1"/>
                  </a:moveTo>
                  <a:cubicBezTo>
                    <a:pt x="129" y="1"/>
                    <a:pt x="1" y="115"/>
                    <a:pt x="44" y="290"/>
                  </a:cubicBezTo>
                  <a:cubicBezTo>
                    <a:pt x="55" y="338"/>
                    <a:pt x="66" y="386"/>
                    <a:pt x="78" y="433"/>
                  </a:cubicBezTo>
                  <a:lnTo>
                    <a:pt x="78" y="433"/>
                  </a:lnTo>
                  <a:cubicBezTo>
                    <a:pt x="39" y="555"/>
                    <a:pt x="62" y="693"/>
                    <a:pt x="113" y="813"/>
                  </a:cubicBezTo>
                  <a:cubicBezTo>
                    <a:pt x="246" y="1121"/>
                    <a:pt x="367" y="1427"/>
                    <a:pt x="543" y="1713"/>
                  </a:cubicBezTo>
                  <a:cubicBezTo>
                    <a:pt x="705" y="1975"/>
                    <a:pt x="866" y="2237"/>
                    <a:pt x="1028" y="2499"/>
                  </a:cubicBezTo>
                  <a:cubicBezTo>
                    <a:pt x="1189" y="2761"/>
                    <a:pt x="1350" y="3022"/>
                    <a:pt x="1512" y="3284"/>
                  </a:cubicBezTo>
                  <a:cubicBezTo>
                    <a:pt x="1692" y="3577"/>
                    <a:pt x="1862" y="3937"/>
                    <a:pt x="2131" y="4158"/>
                  </a:cubicBezTo>
                  <a:cubicBezTo>
                    <a:pt x="2251" y="4257"/>
                    <a:pt x="2404" y="4324"/>
                    <a:pt x="2557" y="4324"/>
                  </a:cubicBezTo>
                  <a:cubicBezTo>
                    <a:pt x="2647" y="4324"/>
                    <a:pt x="2737" y="4301"/>
                    <a:pt x="2820" y="4248"/>
                  </a:cubicBezTo>
                  <a:cubicBezTo>
                    <a:pt x="3034" y="4109"/>
                    <a:pt x="3147" y="3857"/>
                    <a:pt x="3081" y="3605"/>
                  </a:cubicBezTo>
                  <a:cubicBezTo>
                    <a:pt x="2990" y="3261"/>
                    <a:pt x="2751" y="2965"/>
                    <a:pt x="2557" y="2673"/>
                  </a:cubicBezTo>
                  <a:cubicBezTo>
                    <a:pt x="2380" y="2407"/>
                    <a:pt x="2202" y="2140"/>
                    <a:pt x="2025" y="1874"/>
                  </a:cubicBezTo>
                  <a:cubicBezTo>
                    <a:pt x="1848" y="1607"/>
                    <a:pt x="1670" y="1341"/>
                    <a:pt x="1493" y="1076"/>
                  </a:cubicBezTo>
                  <a:cubicBezTo>
                    <a:pt x="1298" y="781"/>
                    <a:pt x="1055" y="530"/>
                    <a:pt x="819" y="268"/>
                  </a:cubicBezTo>
                  <a:cubicBezTo>
                    <a:pt x="754" y="196"/>
                    <a:pt x="641" y="144"/>
                    <a:pt x="532" y="134"/>
                  </a:cubicBezTo>
                  <a:lnTo>
                    <a:pt x="532" y="134"/>
                  </a:lnTo>
                  <a:cubicBezTo>
                    <a:pt x="501" y="110"/>
                    <a:pt x="470" y="85"/>
                    <a:pt x="439" y="60"/>
                  </a:cubicBezTo>
                  <a:cubicBezTo>
                    <a:pt x="388" y="19"/>
                    <a:pt x="329" y="1"/>
                    <a:pt x="2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11"/>
            <p:cNvSpPr/>
            <p:nvPr/>
          </p:nvSpPr>
          <p:spPr>
            <a:xfrm>
              <a:off x="3527850" y="4160975"/>
              <a:ext cx="25575" cy="42725"/>
            </a:xfrm>
            <a:custGeom>
              <a:avLst/>
              <a:gdLst/>
              <a:ahLst/>
              <a:cxnLst/>
              <a:rect l="l" t="t" r="r" b="b"/>
              <a:pathLst>
                <a:path w="1023" h="1709" extrusionOk="0">
                  <a:moveTo>
                    <a:pt x="511" y="1"/>
                  </a:moveTo>
                  <a:cubicBezTo>
                    <a:pt x="381" y="1"/>
                    <a:pt x="246" y="56"/>
                    <a:pt x="154" y="148"/>
                  </a:cubicBezTo>
                  <a:cubicBezTo>
                    <a:pt x="91" y="211"/>
                    <a:pt x="48" y="286"/>
                    <a:pt x="24" y="372"/>
                  </a:cubicBezTo>
                  <a:cubicBezTo>
                    <a:pt x="0" y="461"/>
                    <a:pt x="0" y="550"/>
                    <a:pt x="24" y="639"/>
                  </a:cubicBezTo>
                  <a:lnTo>
                    <a:pt x="24" y="640"/>
                  </a:lnTo>
                  <a:cubicBezTo>
                    <a:pt x="39" y="748"/>
                    <a:pt x="54" y="856"/>
                    <a:pt x="69" y="964"/>
                  </a:cubicBezTo>
                  <a:cubicBezTo>
                    <a:pt x="77" y="1015"/>
                    <a:pt x="84" y="1066"/>
                    <a:pt x="91" y="1118"/>
                  </a:cubicBezTo>
                  <a:cubicBezTo>
                    <a:pt x="103" y="1200"/>
                    <a:pt x="137" y="1275"/>
                    <a:pt x="188" y="1338"/>
                  </a:cubicBezTo>
                  <a:lnTo>
                    <a:pt x="188" y="1338"/>
                  </a:lnTo>
                  <a:cubicBezTo>
                    <a:pt x="200" y="1388"/>
                    <a:pt x="210" y="1440"/>
                    <a:pt x="222" y="1489"/>
                  </a:cubicBezTo>
                  <a:cubicBezTo>
                    <a:pt x="251" y="1608"/>
                    <a:pt x="375" y="1709"/>
                    <a:pt x="499" y="1709"/>
                  </a:cubicBezTo>
                  <a:cubicBezTo>
                    <a:pt x="503" y="1709"/>
                    <a:pt x="507" y="1709"/>
                    <a:pt x="511" y="1709"/>
                  </a:cubicBezTo>
                  <a:cubicBezTo>
                    <a:pt x="640" y="1703"/>
                    <a:pt x="767" y="1620"/>
                    <a:pt x="800" y="1489"/>
                  </a:cubicBezTo>
                  <a:cubicBezTo>
                    <a:pt x="813" y="1439"/>
                    <a:pt x="823" y="1388"/>
                    <a:pt x="835" y="1337"/>
                  </a:cubicBezTo>
                  <a:lnTo>
                    <a:pt x="835" y="1337"/>
                  </a:lnTo>
                  <a:cubicBezTo>
                    <a:pt x="885" y="1276"/>
                    <a:pt x="918" y="1204"/>
                    <a:pt x="930" y="1126"/>
                  </a:cubicBezTo>
                  <a:cubicBezTo>
                    <a:pt x="937" y="1072"/>
                    <a:pt x="945" y="1017"/>
                    <a:pt x="952" y="964"/>
                  </a:cubicBezTo>
                  <a:cubicBezTo>
                    <a:pt x="967" y="856"/>
                    <a:pt x="983" y="748"/>
                    <a:pt x="998" y="639"/>
                  </a:cubicBezTo>
                  <a:cubicBezTo>
                    <a:pt x="1022" y="550"/>
                    <a:pt x="1022" y="461"/>
                    <a:pt x="998" y="372"/>
                  </a:cubicBezTo>
                  <a:cubicBezTo>
                    <a:pt x="974" y="286"/>
                    <a:pt x="931" y="211"/>
                    <a:pt x="868" y="148"/>
                  </a:cubicBezTo>
                  <a:cubicBezTo>
                    <a:pt x="770" y="58"/>
                    <a:pt x="647" y="1"/>
                    <a:pt x="5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11"/>
            <p:cNvSpPr/>
            <p:nvPr/>
          </p:nvSpPr>
          <p:spPr>
            <a:xfrm>
              <a:off x="5418513" y="4626263"/>
              <a:ext cx="91950" cy="148525"/>
            </a:xfrm>
            <a:custGeom>
              <a:avLst/>
              <a:gdLst/>
              <a:ahLst/>
              <a:cxnLst/>
              <a:rect l="l" t="t" r="r" b="b"/>
              <a:pathLst>
                <a:path w="3678" h="5941" extrusionOk="0">
                  <a:moveTo>
                    <a:pt x="509" y="0"/>
                  </a:moveTo>
                  <a:cubicBezTo>
                    <a:pt x="248" y="0"/>
                    <a:pt x="0" y="208"/>
                    <a:pt x="78" y="558"/>
                  </a:cubicBezTo>
                  <a:cubicBezTo>
                    <a:pt x="303" y="1560"/>
                    <a:pt x="649" y="2492"/>
                    <a:pt x="1107" y="3412"/>
                  </a:cubicBezTo>
                  <a:cubicBezTo>
                    <a:pt x="1322" y="3843"/>
                    <a:pt x="1556" y="4266"/>
                    <a:pt x="1809" y="4676"/>
                  </a:cubicBezTo>
                  <a:cubicBezTo>
                    <a:pt x="1939" y="4887"/>
                    <a:pt x="2072" y="5098"/>
                    <a:pt x="2214" y="5301"/>
                  </a:cubicBezTo>
                  <a:cubicBezTo>
                    <a:pt x="2401" y="5569"/>
                    <a:pt x="2620" y="5718"/>
                    <a:pt x="2896" y="5878"/>
                  </a:cubicBezTo>
                  <a:cubicBezTo>
                    <a:pt x="2971" y="5921"/>
                    <a:pt x="3049" y="5941"/>
                    <a:pt x="3125" y="5941"/>
                  </a:cubicBezTo>
                  <a:cubicBezTo>
                    <a:pt x="3416" y="5941"/>
                    <a:pt x="3678" y="5659"/>
                    <a:pt x="3592" y="5343"/>
                  </a:cubicBezTo>
                  <a:cubicBezTo>
                    <a:pt x="3526" y="5095"/>
                    <a:pt x="3479" y="4863"/>
                    <a:pt x="3327" y="4651"/>
                  </a:cubicBezTo>
                  <a:cubicBezTo>
                    <a:pt x="3189" y="4461"/>
                    <a:pt x="3051" y="4271"/>
                    <a:pt x="2919" y="4077"/>
                  </a:cubicBezTo>
                  <a:cubicBezTo>
                    <a:pt x="2650" y="3678"/>
                    <a:pt x="2397" y="3266"/>
                    <a:pt x="2164" y="2844"/>
                  </a:cubicBezTo>
                  <a:cubicBezTo>
                    <a:pt x="1715" y="2032"/>
                    <a:pt x="1313" y="1174"/>
                    <a:pt x="961" y="315"/>
                  </a:cubicBezTo>
                  <a:cubicBezTo>
                    <a:pt x="872" y="98"/>
                    <a:pt x="688" y="0"/>
                    <a:pt x="5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11"/>
            <p:cNvSpPr/>
            <p:nvPr/>
          </p:nvSpPr>
          <p:spPr>
            <a:xfrm>
              <a:off x="5546450" y="4629200"/>
              <a:ext cx="35725" cy="96550"/>
            </a:xfrm>
            <a:custGeom>
              <a:avLst/>
              <a:gdLst/>
              <a:ahLst/>
              <a:cxnLst/>
              <a:rect l="l" t="t" r="r" b="b"/>
              <a:pathLst>
                <a:path w="1429" h="3862" extrusionOk="0">
                  <a:moveTo>
                    <a:pt x="959" y="0"/>
                  </a:moveTo>
                  <a:cubicBezTo>
                    <a:pt x="818" y="0"/>
                    <a:pt x="685" y="80"/>
                    <a:pt x="596" y="203"/>
                  </a:cubicBezTo>
                  <a:cubicBezTo>
                    <a:pt x="218" y="727"/>
                    <a:pt x="23" y="1374"/>
                    <a:pt x="8" y="2019"/>
                  </a:cubicBezTo>
                  <a:cubicBezTo>
                    <a:pt x="1" y="2331"/>
                    <a:pt x="26" y="2665"/>
                    <a:pt x="141" y="2957"/>
                  </a:cubicBezTo>
                  <a:cubicBezTo>
                    <a:pt x="267" y="3274"/>
                    <a:pt x="419" y="3650"/>
                    <a:pt x="730" y="3824"/>
                  </a:cubicBezTo>
                  <a:cubicBezTo>
                    <a:pt x="777" y="3850"/>
                    <a:pt x="829" y="3862"/>
                    <a:pt x="882" y="3862"/>
                  </a:cubicBezTo>
                  <a:cubicBezTo>
                    <a:pt x="1050" y="3862"/>
                    <a:pt x="1219" y="3739"/>
                    <a:pt x="1205" y="3550"/>
                  </a:cubicBezTo>
                  <a:cubicBezTo>
                    <a:pt x="1185" y="3271"/>
                    <a:pt x="1052" y="3030"/>
                    <a:pt x="995" y="2746"/>
                  </a:cubicBezTo>
                  <a:cubicBezTo>
                    <a:pt x="970" y="2615"/>
                    <a:pt x="945" y="2481"/>
                    <a:pt x="923" y="2348"/>
                  </a:cubicBezTo>
                  <a:cubicBezTo>
                    <a:pt x="922" y="2343"/>
                    <a:pt x="916" y="2302"/>
                    <a:pt x="914" y="2287"/>
                  </a:cubicBezTo>
                  <a:lnTo>
                    <a:pt x="914" y="2287"/>
                  </a:lnTo>
                  <a:cubicBezTo>
                    <a:pt x="912" y="2270"/>
                    <a:pt x="909" y="2238"/>
                    <a:pt x="908" y="2233"/>
                  </a:cubicBezTo>
                  <a:cubicBezTo>
                    <a:pt x="902" y="2162"/>
                    <a:pt x="898" y="2090"/>
                    <a:pt x="896" y="2019"/>
                  </a:cubicBezTo>
                  <a:cubicBezTo>
                    <a:pt x="888" y="1516"/>
                    <a:pt x="1015" y="1055"/>
                    <a:pt x="1305" y="618"/>
                  </a:cubicBezTo>
                  <a:cubicBezTo>
                    <a:pt x="1428" y="433"/>
                    <a:pt x="1342" y="163"/>
                    <a:pt x="1158" y="56"/>
                  </a:cubicBezTo>
                  <a:cubicBezTo>
                    <a:pt x="1093" y="18"/>
                    <a:pt x="1025" y="0"/>
                    <a:pt x="9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11"/>
            <p:cNvSpPr/>
            <p:nvPr/>
          </p:nvSpPr>
          <p:spPr>
            <a:xfrm>
              <a:off x="129250" y="4637750"/>
              <a:ext cx="55050" cy="125550"/>
            </a:xfrm>
            <a:custGeom>
              <a:avLst/>
              <a:gdLst/>
              <a:ahLst/>
              <a:cxnLst/>
              <a:rect l="l" t="t" r="r" b="b"/>
              <a:pathLst>
                <a:path w="2202" h="5022" extrusionOk="0">
                  <a:moveTo>
                    <a:pt x="439" y="0"/>
                  </a:moveTo>
                  <a:cubicBezTo>
                    <a:pt x="219" y="0"/>
                    <a:pt x="0" y="153"/>
                    <a:pt x="12" y="416"/>
                  </a:cubicBezTo>
                  <a:cubicBezTo>
                    <a:pt x="44" y="1180"/>
                    <a:pt x="303" y="1926"/>
                    <a:pt x="492" y="2665"/>
                  </a:cubicBezTo>
                  <a:cubicBezTo>
                    <a:pt x="585" y="3030"/>
                    <a:pt x="684" y="3393"/>
                    <a:pt x="792" y="3755"/>
                  </a:cubicBezTo>
                  <a:cubicBezTo>
                    <a:pt x="847" y="3936"/>
                    <a:pt x="894" y="4120"/>
                    <a:pt x="955" y="4298"/>
                  </a:cubicBezTo>
                  <a:cubicBezTo>
                    <a:pt x="1033" y="4527"/>
                    <a:pt x="1143" y="4701"/>
                    <a:pt x="1307" y="4878"/>
                  </a:cubicBezTo>
                  <a:cubicBezTo>
                    <a:pt x="1397" y="4975"/>
                    <a:pt x="1529" y="5021"/>
                    <a:pt x="1662" y="5021"/>
                  </a:cubicBezTo>
                  <a:cubicBezTo>
                    <a:pt x="1885" y="5021"/>
                    <a:pt x="2112" y="4892"/>
                    <a:pt x="2152" y="4656"/>
                  </a:cubicBezTo>
                  <a:cubicBezTo>
                    <a:pt x="2191" y="4416"/>
                    <a:pt x="2202" y="4207"/>
                    <a:pt x="2142" y="3971"/>
                  </a:cubicBezTo>
                  <a:cubicBezTo>
                    <a:pt x="2096" y="3788"/>
                    <a:pt x="2034" y="3609"/>
                    <a:pt x="1980" y="3428"/>
                  </a:cubicBezTo>
                  <a:cubicBezTo>
                    <a:pt x="1872" y="3065"/>
                    <a:pt x="1756" y="2708"/>
                    <a:pt x="1634" y="2350"/>
                  </a:cubicBezTo>
                  <a:cubicBezTo>
                    <a:pt x="1387" y="1631"/>
                    <a:pt x="1197" y="856"/>
                    <a:pt x="805" y="201"/>
                  </a:cubicBezTo>
                  <a:cubicBezTo>
                    <a:pt x="723" y="63"/>
                    <a:pt x="581" y="0"/>
                    <a:pt x="4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11"/>
            <p:cNvSpPr/>
            <p:nvPr/>
          </p:nvSpPr>
          <p:spPr>
            <a:xfrm>
              <a:off x="203675" y="4657150"/>
              <a:ext cx="52475" cy="91575"/>
            </a:xfrm>
            <a:custGeom>
              <a:avLst/>
              <a:gdLst/>
              <a:ahLst/>
              <a:cxnLst/>
              <a:rect l="l" t="t" r="r" b="b"/>
              <a:pathLst>
                <a:path w="2099" h="3663" extrusionOk="0">
                  <a:moveTo>
                    <a:pt x="1135" y="2497"/>
                  </a:moveTo>
                  <a:cubicBezTo>
                    <a:pt x="1134" y="2497"/>
                    <a:pt x="1124" y="2528"/>
                    <a:pt x="1122" y="2553"/>
                  </a:cubicBezTo>
                  <a:lnTo>
                    <a:pt x="1122" y="2553"/>
                  </a:lnTo>
                  <a:cubicBezTo>
                    <a:pt x="1133" y="2511"/>
                    <a:pt x="1136" y="2497"/>
                    <a:pt x="1135" y="2497"/>
                  </a:cubicBezTo>
                  <a:close/>
                  <a:moveTo>
                    <a:pt x="1510" y="0"/>
                  </a:moveTo>
                  <a:cubicBezTo>
                    <a:pt x="1424" y="0"/>
                    <a:pt x="1341" y="24"/>
                    <a:pt x="1270" y="79"/>
                  </a:cubicBezTo>
                  <a:lnTo>
                    <a:pt x="1270" y="77"/>
                  </a:lnTo>
                  <a:cubicBezTo>
                    <a:pt x="746" y="481"/>
                    <a:pt x="368" y="999"/>
                    <a:pt x="158" y="1628"/>
                  </a:cubicBezTo>
                  <a:cubicBezTo>
                    <a:pt x="61" y="1918"/>
                    <a:pt x="1" y="2231"/>
                    <a:pt x="26" y="2537"/>
                  </a:cubicBezTo>
                  <a:cubicBezTo>
                    <a:pt x="53" y="2872"/>
                    <a:pt x="101" y="3421"/>
                    <a:pt x="427" y="3602"/>
                  </a:cubicBezTo>
                  <a:cubicBezTo>
                    <a:pt x="500" y="3643"/>
                    <a:pt x="579" y="3662"/>
                    <a:pt x="658" y="3662"/>
                  </a:cubicBezTo>
                  <a:cubicBezTo>
                    <a:pt x="816" y="3662"/>
                    <a:pt x="971" y="3582"/>
                    <a:pt x="1059" y="3437"/>
                  </a:cubicBezTo>
                  <a:cubicBezTo>
                    <a:pt x="1142" y="3301"/>
                    <a:pt x="1142" y="3181"/>
                    <a:pt x="1123" y="3034"/>
                  </a:cubicBezTo>
                  <a:lnTo>
                    <a:pt x="1123" y="3034"/>
                  </a:lnTo>
                  <a:cubicBezTo>
                    <a:pt x="1122" y="3029"/>
                    <a:pt x="1122" y="3021"/>
                    <a:pt x="1121" y="3010"/>
                  </a:cubicBezTo>
                  <a:cubicBezTo>
                    <a:pt x="1119" y="2983"/>
                    <a:pt x="1117" y="2957"/>
                    <a:pt x="1115" y="2932"/>
                  </a:cubicBezTo>
                  <a:cubicBezTo>
                    <a:pt x="1107" y="2806"/>
                    <a:pt x="1110" y="2681"/>
                    <a:pt x="1121" y="2557"/>
                  </a:cubicBezTo>
                  <a:cubicBezTo>
                    <a:pt x="1121" y="2556"/>
                    <a:pt x="1121" y="2554"/>
                    <a:pt x="1122" y="2553"/>
                  </a:cubicBezTo>
                  <a:lnTo>
                    <a:pt x="1122" y="2553"/>
                  </a:lnTo>
                  <a:cubicBezTo>
                    <a:pt x="1121" y="2556"/>
                    <a:pt x="1119" y="2560"/>
                    <a:pt x="1118" y="2564"/>
                  </a:cubicBezTo>
                  <a:lnTo>
                    <a:pt x="1118" y="2564"/>
                  </a:lnTo>
                  <a:cubicBezTo>
                    <a:pt x="1125" y="2541"/>
                    <a:pt x="1126" y="2513"/>
                    <a:pt x="1129" y="2489"/>
                  </a:cubicBezTo>
                  <a:cubicBezTo>
                    <a:pt x="1144" y="2399"/>
                    <a:pt x="1155" y="2307"/>
                    <a:pt x="1164" y="2215"/>
                  </a:cubicBezTo>
                  <a:lnTo>
                    <a:pt x="1164" y="2215"/>
                  </a:lnTo>
                  <a:cubicBezTo>
                    <a:pt x="1164" y="2214"/>
                    <a:pt x="1164" y="2214"/>
                    <a:pt x="1164" y="2214"/>
                  </a:cubicBezTo>
                  <a:cubicBezTo>
                    <a:pt x="1169" y="2188"/>
                    <a:pt x="1174" y="2161"/>
                    <a:pt x="1178" y="2136"/>
                  </a:cubicBezTo>
                  <a:cubicBezTo>
                    <a:pt x="1191" y="2071"/>
                    <a:pt x="1207" y="2007"/>
                    <a:pt x="1225" y="1943"/>
                  </a:cubicBezTo>
                  <a:cubicBezTo>
                    <a:pt x="1240" y="1886"/>
                    <a:pt x="1258" y="1829"/>
                    <a:pt x="1278" y="1772"/>
                  </a:cubicBezTo>
                  <a:cubicBezTo>
                    <a:pt x="1286" y="1748"/>
                    <a:pt x="1295" y="1724"/>
                    <a:pt x="1304" y="1700"/>
                  </a:cubicBezTo>
                  <a:lnTo>
                    <a:pt x="1304" y="1700"/>
                  </a:lnTo>
                  <a:cubicBezTo>
                    <a:pt x="1304" y="1700"/>
                    <a:pt x="1303" y="1700"/>
                    <a:pt x="1303" y="1701"/>
                  </a:cubicBezTo>
                  <a:cubicBezTo>
                    <a:pt x="1303" y="1700"/>
                    <a:pt x="1304" y="1700"/>
                    <a:pt x="1304" y="1700"/>
                  </a:cubicBezTo>
                  <a:lnTo>
                    <a:pt x="1304" y="1700"/>
                  </a:lnTo>
                  <a:cubicBezTo>
                    <a:pt x="1304" y="1700"/>
                    <a:pt x="1304" y="1700"/>
                    <a:pt x="1304" y="1700"/>
                  </a:cubicBezTo>
                  <a:lnTo>
                    <a:pt x="1304" y="1700"/>
                  </a:lnTo>
                  <a:cubicBezTo>
                    <a:pt x="1308" y="1698"/>
                    <a:pt x="1311" y="1694"/>
                    <a:pt x="1315" y="1690"/>
                  </a:cubicBezTo>
                  <a:lnTo>
                    <a:pt x="1315" y="1690"/>
                  </a:lnTo>
                  <a:cubicBezTo>
                    <a:pt x="1311" y="1695"/>
                    <a:pt x="1308" y="1698"/>
                    <a:pt x="1304" y="1700"/>
                  </a:cubicBezTo>
                  <a:lnTo>
                    <a:pt x="1304" y="1700"/>
                  </a:lnTo>
                  <a:cubicBezTo>
                    <a:pt x="1305" y="1699"/>
                    <a:pt x="1305" y="1699"/>
                    <a:pt x="1305" y="1698"/>
                  </a:cubicBezTo>
                  <a:cubicBezTo>
                    <a:pt x="1318" y="1663"/>
                    <a:pt x="1325" y="1651"/>
                    <a:pt x="1327" y="1651"/>
                  </a:cubicBezTo>
                  <a:cubicBezTo>
                    <a:pt x="1330" y="1651"/>
                    <a:pt x="1324" y="1675"/>
                    <a:pt x="1315" y="1690"/>
                  </a:cubicBezTo>
                  <a:lnTo>
                    <a:pt x="1315" y="1690"/>
                  </a:lnTo>
                  <a:cubicBezTo>
                    <a:pt x="1338" y="1657"/>
                    <a:pt x="1369" y="1562"/>
                    <a:pt x="1381" y="1540"/>
                  </a:cubicBezTo>
                  <a:cubicBezTo>
                    <a:pt x="1409" y="1488"/>
                    <a:pt x="1438" y="1435"/>
                    <a:pt x="1469" y="1385"/>
                  </a:cubicBezTo>
                  <a:cubicBezTo>
                    <a:pt x="1504" y="1328"/>
                    <a:pt x="1541" y="1275"/>
                    <a:pt x="1580" y="1221"/>
                  </a:cubicBezTo>
                  <a:cubicBezTo>
                    <a:pt x="1587" y="1211"/>
                    <a:pt x="1591" y="1204"/>
                    <a:pt x="1594" y="1199"/>
                  </a:cubicBezTo>
                  <a:lnTo>
                    <a:pt x="1594" y="1199"/>
                  </a:lnTo>
                  <a:cubicBezTo>
                    <a:pt x="1607" y="1185"/>
                    <a:pt x="1621" y="1172"/>
                    <a:pt x="1632" y="1159"/>
                  </a:cubicBezTo>
                  <a:cubicBezTo>
                    <a:pt x="1715" y="1064"/>
                    <a:pt x="1805" y="978"/>
                    <a:pt x="1901" y="897"/>
                  </a:cubicBezTo>
                  <a:cubicBezTo>
                    <a:pt x="2099" y="729"/>
                    <a:pt x="2089" y="402"/>
                    <a:pt x="1941" y="212"/>
                  </a:cubicBezTo>
                  <a:cubicBezTo>
                    <a:pt x="1845" y="88"/>
                    <a:pt x="1674" y="0"/>
                    <a:pt x="15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11"/>
            <p:cNvSpPr/>
            <p:nvPr/>
          </p:nvSpPr>
          <p:spPr>
            <a:xfrm>
              <a:off x="2588700" y="4117525"/>
              <a:ext cx="48525" cy="100725"/>
            </a:xfrm>
            <a:custGeom>
              <a:avLst/>
              <a:gdLst/>
              <a:ahLst/>
              <a:cxnLst/>
              <a:rect l="l" t="t" r="r" b="b"/>
              <a:pathLst>
                <a:path w="1941" h="4029" extrusionOk="0">
                  <a:moveTo>
                    <a:pt x="502" y="0"/>
                  </a:moveTo>
                  <a:cubicBezTo>
                    <a:pt x="463" y="0"/>
                    <a:pt x="423" y="5"/>
                    <a:pt x="382" y="16"/>
                  </a:cubicBezTo>
                  <a:cubicBezTo>
                    <a:pt x="139" y="83"/>
                    <a:pt x="1" y="339"/>
                    <a:pt x="62" y="580"/>
                  </a:cubicBezTo>
                  <a:lnTo>
                    <a:pt x="491" y="2263"/>
                  </a:lnTo>
                  <a:cubicBezTo>
                    <a:pt x="563" y="2546"/>
                    <a:pt x="642" y="2821"/>
                    <a:pt x="735" y="3098"/>
                  </a:cubicBezTo>
                  <a:cubicBezTo>
                    <a:pt x="780" y="3235"/>
                    <a:pt x="824" y="3372"/>
                    <a:pt x="873" y="3509"/>
                  </a:cubicBezTo>
                  <a:cubicBezTo>
                    <a:pt x="949" y="3721"/>
                    <a:pt x="1029" y="3869"/>
                    <a:pt x="1236" y="3976"/>
                  </a:cubicBezTo>
                  <a:cubicBezTo>
                    <a:pt x="1304" y="4011"/>
                    <a:pt x="1380" y="4029"/>
                    <a:pt x="1454" y="4029"/>
                  </a:cubicBezTo>
                  <a:cubicBezTo>
                    <a:pt x="1600" y="4029"/>
                    <a:pt x="1742" y="3961"/>
                    <a:pt x="1819" y="3822"/>
                  </a:cubicBezTo>
                  <a:cubicBezTo>
                    <a:pt x="1932" y="3622"/>
                    <a:pt x="1940" y="3448"/>
                    <a:pt x="1886" y="3230"/>
                  </a:cubicBezTo>
                  <a:cubicBezTo>
                    <a:pt x="1851" y="3089"/>
                    <a:pt x="1811" y="2950"/>
                    <a:pt x="1774" y="2810"/>
                  </a:cubicBezTo>
                  <a:cubicBezTo>
                    <a:pt x="1699" y="2529"/>
                    <a:pt x="1613" y="2255"/>
                    <a:pt x="1518" y="1981"/>
                  </a:cubicBezTo>
                  <a:cubicBezTo>
                    <a:pt x="1327" y="1433"/>
                    <a:pt x="1136" y="884"/>
                    <a:pt x="945" y="336"/>
                  </a:cubicBezTo>
                  <a:cubicBezTo>
                    <a:pt x="877" y="140"/>
                    <a:pt x="703" y="0"/>
                    <a:pt x="5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11"/>
            <p:cNvSpPr/>
            <p:nvPr/>
          </p:nvSpPr>
          <p:spPr>
            <a:xfrm>
              <a:off x="2655350" y="4120775"/>
              <a:ext cx="47175" cy="78200"/>
            </a:xfrm>
            <a:custGeom>
              <a:avLst/>
              <a:gdLst/>
              <a:ahLst/>
              <a:cxnLst/>
              <a:rect l="l" t="t" r="r" b="b"/>
              <a:pathLst>
                <a:path w="1887" h="3128" extrusionOk="0">
                  <a:moveTo>
                    <a:pt x="1543" y="1"/>
                  </a:moveTo>
                  <a:cubicBezTo>
                    <a:pt x="1433" y="1"/>
                    <a:pt x="1324" y="56"/>
                    <a:pt x="1268" y="155"/>
                  </a:cubicBezTo>
                  <a:cubicBezTo>
                    <a:pt x="1008" y="608"/>
                    <a:pt x="735" y="1056"/>
                    <a:pt x="488" y="1514"/>
                  </a:cubicBezTo>
                  <a:cubicBezTo>
                    <a:pt x="441" y="1602"/>
                    <a:pt x="415" y="1677"/>
                    <a:pt x="401" y="1775"/>
                  </a:cubicBezTo>
                  <a:cubicBezTo>
                    <a:pt x="394" y="1835"/>
                    <a:pt x="383" y="1875"/>
                    <a:pt x="361" y="1931"/>
                  </a:cubicBezTo>
                  <a:cubicBezTo>
                    <a:pt x="315" y="2043"/>
                    <a:pt x="278" y="2160"/>
                    <a:pt x="238" y="2274"/>
                  </a:cubicBezTo>
                  <a:cubicBezTo>
                    <a:pt x="196" y="2388"/>
                    <a:pt x="155" y="2502"/>
                    <a:pt x="114" y="2617"/>
                  </a:cubicBezTo>
                  <a:cubicBezTo>
                    <a:pt x="70" y="2738"/>
                    <a:pt x="0" y="2869"/>
                    <a:pt x="9" y="3000"/>
                  </a:cubicBezTo>
                  <a:cubicBezTo>
                    <a:pt x="13" y="3071"/>
                    <a:pt x="71" y="3127"/>
                    <a:pt x="137" y="3127"/>
                  </a:cubicBezTo>
                  <a:cubicBezTo>
                    <a:pt x="157" y="3127"/>
                    <a:pt x="179" y="3122"/>
                    <a:pt x="199" y="3110"/>
                  </a:cubicBezTo>
                  <a:cubicBezTo>
                    <a:pt x="311" y="3042"/>
                    <a:pt x="375" y="2919"/>
                    <a:pt x="450" y="2815"/>
                  </a:cubicBezTo>
                  <a:lnTo>
                    <a:pt x="667" y="2511"/>
                  </a:lnTo>
                  <a:cubicBezTo>
                    <a:pt x="739" y="2409"/>
                    <a:pt x="811" y="2309"/>
                    <a:pt x="884" y="2207"/>
                  </a:cubicBezTo>
                  <a:cubicBezTo>
                    <a:pt x="963" y="2094"/>
                    <a:pt x="1073" y="2020"/>
                    <a:pt x="1138" y="1895"/>
                  </a:cubicBezTo>
                  <a:cubicBezTo>
                    <a:pt x="1376" y="1428"/>
                    <a:pt x="1589" y="948"/>
                    <a:pt x="1813" y="474"/>
                  </a:cubicBezTo>
                  <a:cubicBezTo>
                    <a:pt x="1887" y="320"/>
                    <a:pt x="1856" y="133"/>
                    <a:pt x="1700" y="42"/>
                  </a:cubicBezTo>
                  <a:cubicBezTo>
                    <a:pt x="1652" y="14"/>
                    <a:pt x="1597" y="1"/>
                    <a:pt x="15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11"/>
            <p:cNvSpPr/>
            <p:nvPr/>
          </p:nvSpPr>
          <p:spPr>
            <a:xfrm>
              <a:off x="1123150" y="4251625"/>
              <a:ext cx="56575" cy="147250"/>
            </a:xfrm>
            <a:custGeom>
              <a:avLst/>
              <a:gdLst/>
              <a:ahLst/>
              <a:cxnLst/>
              <a:rect l="l" t="t" r="r" b="b"/>
              <a:pathLst>
                <a:path w="2263" h="5890" extrusionOk="0">
                  <a:moveTo>
                    <a:pt x="505" y="0"/>
                  </a:moveTo>
                  <a:cubicBezTo>
                    <a:pt x="251" y="0"/>
                    <a:pt x="1" y="225"/>
                    <a:pt x="15" y="490"/>
                  </a:cubicBezTo>
                  <a:cubicBezTo>
                    <a:pt x="66" y="1444"/>
                    <a:pt x="194" y="2396"/>
                    <a:pt x="402" y="3328"/>
                  </a:cubicBezTo>
                  <a:cubicBezTo>
                    <a:pt x="508" y="3798"/>
                    <a:pt x="628" y="4274"/>
                    <a:pt x="833" y="4712"/>
                  </a:cubicBezTo>
                  <a:cubicBezTo>
                    <a:pt x="929" y="4917"/>
                    <a:pt x="1036" y="5120"/>
                    <a:pt x="1145" y="5320"/>
                  </a:cubicBezTo>
                  <a:cubicBezTo>
                    <a:pt x="1277" y="5567"/>
                    <a:pt x="1386" y="5788"/>
                    <a:pt x="1672" y="5875"/>
                  </a:cubicBezTo>
                  <a:cubicBezTo>
                    <a:pt x="1704" y="5885"/>
                    <a:pt x="1738" y="5889"/>
                    <a:pt x="1774" y="5889"/>
                  </a:cubicBezTo>
                  <a:cubicBezTo>
                    <a:pt x="1916" y="5889"/>
                    <a:pt x="2072" y="5813"/>
                    <a:pt x="2135" y="5685"/>
                  </a:cubicBezTo>
                  <a:cubicBezTo>
                    <a:pt x="2263" y="5424"/>
                    <a:pt x="2199" y="5222"/>
                    <a:pt x="2124" y="4957"/>
                  </a:cubicBezTo>
                  <a:cubicBezTo>
                    <a:pt x="2062" y="4735"/>
                    <a:pt x="2007" y="4513"/>
                    <a:pt x="1951" y="4289"/>
                  </a:cubicBezTo>
                  <a:cubicBezTo>
                    <a:pt x="1847" y="3871"/>
                    <a:pt x="1688" y="3468"/>
                    <a:pt x="1561" y="3057"/>
                  </a:cubicBezTo>
                  <a:cubicBezTo>
                    <a:pt x="1302" y="2219"/>
                    <a:pt x="1106" y="1359"/>
                    <a:pt x="995" y="490"/>
                  </a:cubicBezTo>
                  <a:cubicBezTo>
                    <a:pt x="961" y="228"/>
                    <a:pt x="793" y="0"/>
                    <a:pt x="5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11"/>
            <p:cNvSpPr/>
            <p:nvPr/>
          </p:nvSpPr>
          <p:spPr>
            <a:xfrm>
              <a:off x="5151450" y="3981313"/>
              <a:ext cx="48400" cy="77425"/>
            </a:xfrm>
            <a:custGeom>
              <a:avLst/>
              <a:gdLst/>
              <a:ahLst/>
              <a:cxnLst/>
              <a:rect l="l" t="t" r="r" b="b"/>
              <a:pathLst>
                <a:path w="1936" h="3097" extrusionOk="0">
                  <a:moveTo>
                    <a:pt x="1396" y="1"/>
                  </a:moveTo>
                  <a:cubicBezTo>
                    <a:pt x="1273" y="1"/>
                    <a:pt x="1150" y="48"/>
                    <a:pt x="1047" y="140"/>
                  </a:cubicBezTo>
                  <a:cubicBezTo>
                    <a:pt x="663" y="480"/>
                    <a:pt x="386" y="915"/>
                    <a:pt x="201" y="1392"/>
                  </a:cubicBezTo>
                  <a:cubicBezTo>
                    <a:pt x="115" y="1614"/>
                    <a:pt x="65" y="1845"/>
                    <a:pt x="32" y="2081"/>
                  </a:cubicBezTo>
                  <a:cubicBezTo>
                    <a:pt x="16" y="2206"/>
                    <a:pt x="1" y="2329"/>
                    <a:pt x="15" y="2455"/>
                  </a:cubicBezTo>
                  <a:cubicBezTo>
                    <a:pt x="34" y="2630"/>
                    <a:pt x="68" y="2766"/>
                    <a:pt x="153" y="2920"/>
                  </a:cubicBezTo>
                  <a:cubicBezTo>
                    <a:pt x="217" y="3032"/>
                    <a:pt x="343" y="3096"/>
                    <a:pt x="468" y="3096"/>
                  </a:cubicBezTo>
                  <a:cubicBezTo>
                    <a:pt x="484" y="3096"/>
                    <a:pt x="499" y="3095"/>
                    <a:pt x="515" y="3093"/>
                  </a:cubicBezTo>
                  <a:cubicBezTo>
                    <a:pt x="665" y="3072"/>
                    <a:pt x="767" y="2972"/>
                    <a:pt x="818" y="2832"/>
                  </a:cubicBezTo>
                  <a:cubicBezTo>
                    <a:pt x="834" y="2786"/>
                    <a:pt x="856" y="2739"/>
                    <a:pt x="869" y="2692"/>
                  </a:cubicBezTo>
                  <a:cubicBezTo>
                    <a:pt x="872" y="2683"/>
                    <a:pt x="889" y="2567"/>
                    <a:pt x="888" y="2567"/>
                  </a:cubicBezTo>
                  <a:lnTo>
                    <a:pt x="888" y="2567"/>
                  </a:lnTo>
                  <a:cubicBezTo>
                    <a:pt x="888" y="2567"/>
                    <a:pt x="887" y="2572"/>
                    <a:pt x="885" y="2585"/>
                  </a:cubicBezTo>
                  <a:cubicBezTo>
                    <a:pt x="882" y="2600"/>
                    <a:pt x="881" y="2606"/>
                    <a:pt x="881" y="2606"/>
                  </a:cubicBezTo>
                  <a:cubicBezTo>
                    <a:pt x="881" y="2606"/>
                    <a:pt x="888" y="2564"/>
                    <a:pt x="890" y="2557"/>
                  </a:cubicBezTo>
                  <a:cubicBezTo>
                    <a:pt x="904" y="2476"/>
                    <a:pt x="916" y="2397"/>
                    <a:pt x="925" y="2316"/>
                  </a:cubicBezTo>
                  <a:cubicBezTo>
                    <a:pt x="925" y="2311"/>
                    <a:pt x="931" y="2268"/>
                    <a:pt x="932" y="2252"/>
                  </a:cubicBezTo>
                  <a:lnTo>
                    <a:pt x="932" y="2252"/>
                  </a:lnTo>
                  <a:cubicBezTo>
                    <a:pt x="932" y="2250"/>
                    <a:pt x="933" y="2249"/>
                    <a:pt x="933" y="2247"/>
                  </a:cubicBezTo>
                  <a:cubicBezTo>
                    <a:pt x="949" y="2149"/>
                    <a:pt x="971" y="2052"/>
                    <a:pt x="998" y="1956"/>
                  </a:cubicBezTo>
                  <a:cubicBezTo>
                    <a:pt x="1012" y="1906"/>
                    <a:pt x="1028" y="1855"/>
                    <a:pt x="1046" y="1806"/>
                  </a:cubicBezTo>
                  <a:cubicBezTo>
                    <a:pt x="1054" y="1783"/>
                    <a:pt x="1081" y="1668"/>
                    <a:pt x="1101" y="1659"/>
                  </a:cubicBezTo>
                  <a:lnTo>
                    <a:pt x="1101" y="1659"/>
                  </a:lnTo>
                  <a:cubicBezTo>
                    <a:pt x="1093" y="1663"/>
                    <a:pt x="1078" y="1700"/>
                    <a:pt x="1082" y="1700"/>
                  </a:cubicBezTo>
                  <a:cubicBezTo>
                    <a:pt x="1083" y="1700"/>
                    <a:pt x="1087" y="1693"/>
                    <a:pt x="1097" y="1673"/>
                  </a:cubicBezTo>
                  <a:cubicBezTo>
                    <a:pt x="1106" y="1653"/>
                    <a:pt x="1117" y="1632"/>
                    <a:pt x="1126" y="1611"/>
                  </a:cubicBezTo>
                  <a:cubicBezTo>
                    <a:pt x="1149" y="1563"/>
                    <a:pt x="1174" y="1516"/>
                    <a:pt x="1201" y="1471"/>
                  </a:cubicBezTo>
                  <a:cubicBezTo>
                    <a:pt x="1249" y="1384"/>
                    <a:pt x="1303" y="1300"/>
                    <a:pt x="1361" y="1220"/>
                  </a:cubicBezTo>
                  <a:cubicBezTo>
                    <a:pt x="1365" y="1214"/>
                    <a:pt x="1385" y="1189"/>
                    <a:pt x="1396" y="1175"/>
                  </a:cubicBezTo>
                  <a:lnTo>
                    <a:pt x="1396" y="1175"/>
                  </a:lnTo>
                  <a:cubicBezTo>
                    <a:pt x="1399" y="1170"/>
                    <a:pt x="1403" y="1167"/>
                    <a:pt x="1404" y="1165"/>
                  </a:cubicBezTo>
                  <a:cubicBezTo>
                    <a:pt x="1438" y="1124"/>
                    <a:pt x="1472" y="1085"/>
                    <a:pt x="1508" y="1047"/>
                  </a:cubicBezTo>
                  <a:cubicBezTo>
                    <a:pt x="1581" y="971"/>
                    <a:pt x="1658" y="899"/>
                    <a:pt x="1739" y="831"/>
                  </a:cubicBezTo>
                  <a:cubicBezTo>
                    <a:pt x="1936" y="667"/>
                    <a:pt x="1922" y="307"/>
                    <a:pt x="1739" y="140"/>
                  </a:cubicBezTo>
                  <a:cubicBezTo>
                    <a:pt x="1637" y="46"/>
                    <a:pt x="1516" y="1"/>
                    <a:pt x="13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11"/>
            <p:cNvSpPr/>
            <p:nvPr/>
          </p:nvSpPr>
          <p:spPr>
            <a:xfrm>
              <a:off x="3399275" y="3989225"/>
              <a:ext cx="53925" cy="61600"/>
            </a:xfrm>
            <a:custGeom>
              <a:avLst/>
              <a:gdLst/>
              <a:ahLst/>
              <a:cxnLst/>
              <a:rect l="l" t="t" r="r" b="b"/>
              <a:pathLst>
                <a:path w="2157" h="2464" extrusionOk="0">
                  <a:moveTo>
                    <a:pt x="1515" y="1"/>
                  </a:moveTo>
                  <a:cubicBezTo>
                    <a:pt x="1469" y="1"/>
                    <a:pt x="1423" y="7"/>
                    <a:pt x="1378" y="22"/>
                  </a:cubicBezTo>
                  <a:cubicBezTo>
                    <a:pt x="1334" y="40"/>
                    <a:pt x="1290" y="59"/>
                    <a:pt x="1247" y="78"/>
                  </a:cubicBezTo>
                  <a:cubicBezTo>
                    <a:pt x="1163" y="126"/>
                    <a:pt x="1097" y="193"/>
                    <a:pt x="1048" y="277"/>
                  </a:cubicBezTo>
                  <a:cubicBezTo>
                    <a:pt x="732" y="698"/>
                    <a:pt x="416" y="1120"/>
                    <a:pt x="101" y="1543"/>
                  </a:cubicBezTo>
                  <a:cubicBezTo>
                    <a:pt x="11" y="1662"/>
                    <a:pt x="1" y="1880"/>
                    <a:pt x="39" y="2016"/>
                  </a:cubicBezTo>
                  <a:cubicBezTo>
                    <a:pt x="77" y="2159"/>
                    <a:pt x="188" y="2314"/>
                    <a:pt x="322" y="2385"/>
                  </a:cubicBezTo>
                  <a:cubicBezTo>
                    <a:pt x="422" y="2438"/>
                    <a:pt x="528" y="2463"/>
                    <a:pt x="631" y="2463"/>
                  </a:cubicBezTo>
                  <a:cubicBezTo>
                    <a:pt x="841" y="2463"/>
                    <a:pt x="1041" y="2359"/>
                    <a:pt x="1163" y="2164"/>
                  </a:cubicBezTo>
                  <a:cubicBezTo>
                    <a:pt x="1443" y="1721"/>
                    <a:pt x="1723" y="1277"/>
                    <a:pt x="2002" y="834"/>
                  </a:cubicBezTo>
                  <a:cubicBezTo>
                    <a:pt x="2157" y="588"/>
                    <a:pt x="2061" y="214"/>
                    <a:pt x="1804" y="78"/>
                  </a:cubicBezTo>
                  <a:cubicBezTo>
                    <a:pt x="1716" y="31"/>
                    <a:pt x="1616" y="1"/>
                    <a:pt x="15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13"/>
          <p:cNvSpPr txBox="1">
            <a:spLocks noGrp="1"/>
          </p:cNvSpPr>
          <p:nvPr>
            <p:ph type="subTitle" idx="1"/>
          </p:nvPr>
        </p:nvSpPr>
        <p:spPr>
          <a:xfrm>
            <a:off x="720000" y="2006773"/>
            <a:ext cx="23364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1" name="Google Shape;411;p13"/>
          <p:cNvSpPr txBox="1">
            <a:spLocks noGrp="1"/>
          </p:cNvSpPr>
          <p:nvPr>
            <p:ph type="subTitle" idx="2"/>
          </p:nvPr>
        </p:nvSpPr>
        <p:spPr>
          <a:xfrm>
            <a:off x="3056400" y="2006773"/>
            <a:ext cx="23364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2" name="Google Shape;412;p13"/>
          <p:cNvSpPr txBox="1">
            <a:spLocks noGrp="1"/>
          </p:cNvSpPr>
          <p:nvPr>
            <p:ph type="subTitle" idx="3"/>
          </p:nvPr>
        </p:nvSpPr>
        <p:spPr>
          <a:xfrm>
            <a:off x="710200" y="3337160"/>
            <a:ext cx="23364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3" name="Google Shape;413;p13"/>
          <p:cNvSpPr txBox="1">
            <a:spLocks noGrp="1"/>
          </p:cNvSpPr>
          <p:nvPr>
            <p:ph type="subTitle" idx="4"/>
          </p:nvPr>
        </p:nvSpPr>
        <p:spPr>
          <a:xfrm>
            <a:off x="3061300" y="3341712"/>
            <a:ext cx="23364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4" name="Google Shape;414;p13"/>
          <p:cNvSpPr txBox="1">
            <a:spLocks noGrp="1"/>
          </p:cNvSpPr>
          <p:nvPr>
            <p:ph type="subTitle" idx="5"/>
          </p:nvPr>
        </p:nvSpPr>
        <p:spPr>
          <a:xfrm>
            <a:off x="5412400" y="3341712"/>
            <a:ext cx="23364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5" name="Google Shape;415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16" name="Google Shape;416;p13"/>
          <p:cNvSpPr txBox="1">
            <a:spLocks noGrp="1"/>
          </p:cNvSpPr>
          <p:nvPr>
            <p:ph type="subTitle" idx="6"/>
          </p:nvPr>
        </p:nvSpPr>
        <p:spPr>
          <a:xfrm>
            <a:off x="715100" y="1436525"/>
            <a:ext cx="23364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17" name="Google Shape;417;p13"/>
          <p:cNvSpPr txBox="1">
            <a:spLocks noGrp="1"/>
          </p:cNvSpPr>
          <p:nvPr>
            <p:ph type="subTitle" idx="7"/>
          </p:nvPr>
        </p:nvSpPr>
        <p:spPr>
          <a:xfrm>
            <a:off x="3056400" y="1436525"/>
            <a:ext cx="23364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18" name="Google Shape;418;p13"/>
          <p:cNvSpPr txBox="1">
            <a:spLocks noGrp="1"/>
          </p:cNvSpPr>
          <p:nvPr>
            <p:ph type="subTitle" idx="8"/>
          </p:nvPr>
        </p:nvSpPr>
        <p:spPr>
          <a:xfrm>
            <a:off x="715100" y="2766913"/>
            <a:ext cx="23364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19" name="Google Shape;419;p13"/>
          <p:cNvSpPr txBox="1">
            <a:spLocks noGrp="1"/>
          </p:cNvSpPr>
          <p:nvPr>
            <p:ph type="subTitle" idx="9"/>
          </p:nvPr>
        </p:nvSpPr>
        <p:spPr>
          <a:xfrm>
            <a:off x="3056400" y="2766913"/>
            <a:ext cx="23364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20" name="Google Shape;420;p13"/>
          <p:cNvSpPr txBox="1">
            <a:spLocks noGrp="1"/>
          </p:cNvSpPr>
          <p:nvPr>
            <p:ph type="subTitle" idx="13"/>
          </p:nvPr>
        </p:nvSpPr>
        <p:spPr>
          <a:xfrm>
            <a:off x="5412400" y="2766913"/>
            <a:ext cx="23364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421" name="Google Shape;421;p13"/>
          <p:cNvGrpSpPr/>
          <p:nvPr/>
        </p:nvGrpSpPr>
        <p:grpSpPr>
          <a:xfrm>
            <a:off x="5620588" y="-73075"/>
            <a:ext cx="4178807" cy="5564000"/>
            <a:chOff x="5620588" y="-73075"/>
            <a:chExt cx="4178807" cy="5564000"/>
          </a:xfrm>
        </p:grpSpPr>
        <p:sp>
          <p:nvSpPr>
            <p:cNvPr id="422" name="Google Shape;422;p13"/>
            <p:cNvSpPr/>
            <p:nvPr/>
          </p:nvSpPr>
          <p:spPr>
            <a:xfrm>
              <a:off x="5620588" y="4759650"/>
              <a:ext cx="3040600" cy="731275"/>
            </a:xfrm>
            <a:custGeom>
              <a:avLst/>
              <a:gdLst/>
              <a:ahLst/>
              <a:cxnLst/>
              <a:rect l="l" t="t" r="r" b="b"/>
              <a:pathLst>
                <a:path w="121624" h="29251" extrusionOk="0">
                  <a:moveTo>
                    <a:pt x="87357" y="1"/>
                  </a:moveTo>
                  <a:cubicBezTo>
                    <a:pt x="87069" y="1"/>
                    <a:pt x="86780" y="55"/>
                    <a:pt x="86488" y="180"/>
                  </a:cubicBezTo>
                  <a:cubicBezTo>
                    <a:pt x="85324" y="677"/>
                    <a:pt x="84574" y="2201"/>
                    <a:pt x="83357" y="2462"/>
                  </a:cubicBezTo>
                  <a:cubicBezTo>
                    <a:pt x="83229" y="2489"/>
                    <a:pt x="83102" y="2501"/>
                    <a:pt x="82976" y="2501"/>
                  </a:cubicBezTo>
                  <a:cubicBezTo>
                    <a:pt x="81973" y="2501"/>
                    <a:pt x="81000" y="1737"/>
                    <a:pt x="79972" y="1710"/>
                  </a:cubicBezTo>
                  <a:cubicBezTo>
                    <a:pt x="79952" y="1709"/>
                    <a:pt x="79932" y="1709"/>
                    <a:pt x="79913" y="1709"/>
                  </a:cubicBezTo>
                  <a:cubicBezTo>
                    <a:pt x="78072" y="1709"/>
                    <a:pt x="76591" y="4000"/>
                    <a:pt x="74783" y="4000"/>
                  </a:cubicBezTo>
                  <a:cubicBezTo>
                    <a:pt x="74699" y="4000"/>
                    <a:pt x="74614" y="3995"/>
                    <a:pt x="74528" y="3984"/>
                  </a:cubicBezTo>
                  <a:cubicBezTo>
                    <a:pt x="73367" y="3843"/>
                    <a:pt x="72405" y="2709"/>
                    <a:pt x="71239" y="2642"/>
                  </a:cubicBezTo>
                  <a:cubicBezTo>
                    <a:pt x="71201" y="2640"/>
                    <a:pt x="71164" y="2639"/>
                    <a:pt x="71127" y="2639"/>
                  </a:cubicBezTo>
                  <a:cubicBezTo>
                    <a:pt x="70066" y="2639"/>
                    <a:pt x="69132" y="3494"/>
                    <a:pt x="68108" y="3865"/>
                  </a:cubicBezTo>
                  <a:cubicBezTo>
                    <a:pt x="67602" y="4047"/>
                    <a:pt x="67078" y="4110"/>
                    <a:pt x="66549" y="4110"/>
                  </a:cubicBezTo>
                  <a:cubicBezTo>
                    <a:pt x="65989" y="4110"/>
                    <a:pt x="65422" y="4040"/>
                    <a:pt x="64865" y="3969"/>
                  </a:cubicBezTo>
                  <a:cubicBezTo>
                    <a:pt x="61940" y="3596"/>
                    <a:pt x="59015" y="3225"/>
                    <a:pt x="56090" y="2852"/>
                  </a:cubicBezTo>
                  <a:cubicBezTo>
                    <a:pt x="55146" y="2731"/>
                    <a:pt x="54186" y="2607"/>
                    <a:pt x="53312" y="2166"/>
                  </a:cubicBezTo>
                  <a:cubicBezTo>
                    <a:pt x="52475" y="1744"/>
                    <a:pt x="51720" y="1035"/>
                    <a:pt x="50818" y="904"/>
                  </a:cubicBezTo>
                  <a:cubicBezTo>
                    <a:pt x="50711" y="889"/>
                    <a:pt x="50606" y="881"/>
                    <a:pt x="50503" y="881"/>
                  </a:cubicBezTo>
                  <a:cubicBezTo>
                    <a:pt x="48469" y="881"/>
                    <a:pt x="47016" y="3736"/>
                    <a:pt x="44956" y="4282"/>
                  </a:cubicBezTo>
                  <a:cubicBezTo>
                    <a:pt x="44684" y="4355"/>
                    <a:pt x="44408" y="4384"/>
                    <a:pt x="44132" y="4384"/>
                  </a:cubicBezTo>
                  <a:cubicBezTo>
                    <a:pt x="43502" y="4384"/>
                    <a:pt x="42865" y="4230"/>
                    <a:pt x="42244" y="4077"/>
                  </a:cubicBezTo>
                  <a:cubicBezTo>
                    <a:pt x="40390" y="3620"/>
                    <a:pt x="38537" y="3162"/>
                    <a:pt x="36684" y="2704"/>
                  </a:cubicBezTo>
                  <a:cubicBezTo>
                    <a:pt x="36072" y="2553"/>
                    <a:pt x="35452" y="2402"/>
                    <a:pt x="34830" y="2402"/>
                  </a:cubicBezTo>
                  <a:cubicBezTo>
                    <a:pt x="34695" y="2402"/>
                    <a:pt x="34561" y="2409"/>
                    <a:pt x="34426" y="2425"/>
                  </a:cubicBezTo>
                  <a:cubicBezTo>
                    <a:pt x="32562" y="2644"/>
                    <a:pt x="31045" y="4469"/>
                    <a:pt x="29183" y="4713"/>
                  </a:cubicBezTo>
                  <a:cubicBezTo>
                    <a:pt x="29028" y="4733"/>
                    <a:pt x="28874" y="4742"/>
                    <a:pt x="28719" y="4742"/>
                  </a:cubicBezTo>
                  <a:cubicBezTo>
                    <a:pt x="27870" y="4742"/>
                    <a:pt x="27025" y="4473"/>
                    <a:pt x="26180" y="4324"/>
                  </a:cubicBezTo>
                  <a:cubicBezTo>
                    <a:pt x="25151" y="4142"/>
                    <a:pt x="24108" y="4138"/>
                    <a:pt x="23069" y="4133"/>
                  </a:cubicBezTo>
                  <a:lnTo>
                    <a:pt x="15880" y="4104"/>
                  </a:lnTo>
                  <a:cubicBezTo>
                    <a:pt x="15204" y="4102"/>
                    <a:pt x="14475" y="4080"/>
                    <a:pt x="13937" y="3596"/>
                  </a:cubicBezTo>
                  <a:cubicBezTo>
                    <a:pt x="13353" y="3074"/>
                    <a:pt x="13117" y="2112"/>
                    <a:pt x="12493" y="1662"/>
                  </a:cubicBezTo>
                  <a:cubicBezTo>
                    <a:pt x="12242" y="1481"/>
                    <a:pt x="11976" y="1406"/>
                    <a:pt x="11702" y="1406"/>
                  </a:cubicBezTo>
                  <a:cubicBezTo>
                    <a:pt x="10942" y="1406"/>
                    <a:pt x="10124" y="1982"/>
                    <a:pt x="9424" y="2474"/>
                  </a:cubicBezTo>
                  <a:cubicBezTo>
                    <a:pt x="7720" y="3672"/>
                    <a:pt x="5790" y="4412"/>
                    <a:pt x="3821" y="4650"/>
                  </a:cubicBezTo>
                  <a:cubicBezTo>
                    <a:pt x="3695" y="4665"/>
                    <a:pt x="3564" y="4671"/>
                    <a:pt x="3430" y="4671"/>
                  </a:cubicBezTo>
                  <a:cubicBezTo>
                    <a:pt x="2939" y="4671"/>
                    <a:pt x="2400" y="4592"/>
                    <a:pt x="1900" y="4592"/>
                  </a:cubicBezTo>
                  <a:cubicBezTo>
                    <a:pt x="1628" y="4592"/>
                    <a:pt x="1367" y="4616"/>
                    <a:pt x="1131" y="4687"/>
                  </a:cubicBezTo>
                  <a:cubicBezTo>
                    <a:pt x="349" y="4924"/>
                    <a:pt x="251" y="6040"/>
                    <a:pt x="1" y="6852"/>
                  </a:cubicBezTo>
                  <a:cubicBezTo>
                    <a:pt x="1210" y="12897"/>
                    <a:pt x="5084" y="17836"/>
                    <a:pt x="9631" y="20928"/>
                  </a:cubicBezTo>
                  <a:cubicBezTo>
                    <a:pt x="14179" y="24019"/>
                    <a:pt x="19376" y="25481"/>
                    <a:pt x="24538" y="26575"/>
                  </a:cubicBezTo>
                  <a:cubicBezTo>
                    <a:pt x="32979" y="28365"/>
                    <a:pt x="41551" y="29250"/>
                    <a:pt x="50124" y="29250"/>
                  </a:cubicBezTo>
                  <a:cubicBezTo>
                    <a:pt x="71451" y="29250"/>
                    <a:pt x="92785" y="23774"/>
                    <a:pt x="112131" y="13129"/>
                  </a:cubicBezTo>
                  <a:cubicBezTo>
                    <a:pt x="114401" y="11880"/>
                    <a:pt x="116661" y="10549"/>
                    <a:pt x="118637" y="8731"/>
                  </a:cubicBezTo>
                  <a:cubicBezTo>
                    <a:pt x="120192" y="7302"/>
                    <a:pt x="121624" y="4652"/>
                    <a:pt x="120395" y="2833"/>
                  </a:cubicBezTo>
                  <a:cubicBezTo>
                    <a:pt x="119864" y="2046"/>
                    <a:pt x="118991" y="1728"/>
                    <a:pt x="118162" y="1507"/>
                  </a:cubicBezTo>
                  <a:cubicBezTo>
                    <a:pt x="116619" y="1098"/>
                    <a:pt x="115038" y="895"/>
                    <a:pt x="113456" y="895"/>
                  </a:cubicBezTo>
                  <a:cubicBezTo>
                    <a:pt x="110550" y="895"/>
                    <a:pt x="107642" y="1580"/>
                    <a:pt x="104966" y="2925"/>
                  </a:cubicBezTo>
                  <a:cubicBezTo>
                    <a:pt x="104031" y="3395"/>
                    <a:pt x="103063" y="3954"/>
                    <a:pt x="102066" y="3954"/>
                  </a:cubicBezTo>
                  <a:cubicBezTo>
                    <a:pt x="101926" y="3954"/>
                    <a:pt x="101784" y="3943"/>
                    <a:pt x="101643" y="3918"/>
                  </a:cubicBezTo>
                  <a:cubicBezTo>
                    <a:pt x="99968" y="3633"/>
                    <a:pt x="98744" y="1616"/>
                    <a:pt x="97055" y="1489"/>
                  </a:cubicBezTo>
                  <a:cubicBezTo>
                    <a:pt x="96999" y="1485"/>
                    <a:pt x="96943" y="1483"/>
                    <a:pt x="96887" y="1483"/>
                  </a:cubicBezTo>
                  <a:cubicBezTo>
                    <a:pt x="95685" y="1483"/>
                    <a:pt x="94571" y="2408"/>
                    <a:pt x="93359" y="2463"/>
                  </a:cubicBezTo>
                  <a:cubicBezTo>
                    <a:pt x="93320" y="2464"/>
                    <a:pt x="93282" y="2465"/>
                    <a:pt x="93243" y="2465"/>
                  </a:cubicBezTo>
                  <a:cubicBezTo>
                    <a:pt x="91161" y="2465"/>
                    <a:pt x="89296" y="1"/>
                    <a:pt x="873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13"/>
            <p:cNvSpPr/>
            <p:nvPr/>
          </p:nvSpPr>
          <p:spPr>
            <a:xfrm>
              <a:off x="6395475" y="-73075"/>
              <a:ext cx="3403919" cy="607532"/>
            </a:xfrm>
            <a:custGeom>
              <a:avLst/>
              <a:gdLst/>
              <a:ahLst/>
              <a:cxnLst/>
              <a:rect l="l" t="t" r="r" b="b"/>
              <a:pathLst>
                <a:path w="101014" h="18029" extrusionOk="0">
                  <a:moveTo>
                    <a:pt x="286" y="1"/>
                  </a:moveTo>
                  <a:cubicBezTo>
                    <a:pt x="1" y="2013"/>
                    <a:pt x="1083" y="4310"/>
                    <a:pt x="2840" y="5332"/>
                  </a:cubicBezTo>
                  <a:cubicBezTo>
                    <a:pt x="3616" y="5783"/>
                    <a:pt x="4511" y="6005"/>
                    <a:pt x="5407" y="6005"/>
                  </a:cubicBezTo>
                  <a:cubicBezTo>
                    <a:pt x="6541" y="6005"/>
                    <a:pt x="7677" y="5650"/>
                    <a:pt x="8575" y="4955"/>
                  </a:cubicBezTo>
                  <a:cubicBezTo>
                    <a:pt x="9558" y="9028"/>
                    <a:pt x="10936" y="13354"/>
                    <a:pt x="14308" y="15841"/>
                  </a:cubicBezTo>
                  <a:cubicBezTo>
                    <a:pt x="16154" y="17202"/>
                    <a:pt x="18428" y="17827"/>
                    <a:pt x="20729" y="17827"/>
                  </a:cubicBezTo>
                  <a:cubicBezTo>
                    <a:pt x="22401" y="17827"/>
                    <a:pt x="24086" y="17498"/>
                    <a:pt x="25633" y="16881"/>
                  </a:cubicBezTo>
                  <a:cubicBezTo>
                    <a:pt x="29312" y="15416"/>
                    <a:pt x="32271" y="12521"/>
                    <a:pt x="34526" y="9267"/>
                  </a:cubicBezTo>
                  <a:cubicBezTo>
                    <a:pt x="35122" y="10471"/>
                    <a:pt x="36819" y="11245"/>
                    <a:pt x="38162" y="11252"/>
                  </a:cubicBezTo>
                  <a:cubicBezTo>
                    <a:pt x="38169" y="11252"/>
                    <a:pt x="38176" y="11252"/>
                    <a:pt x="38184" y="11252"/>
                  </a:cubicBezTo>
                  <a:cubicBezTo>
                    <a:pt x="39520" y="11252"/>
                    <a:pt x="40827" y="10452"/>
                    <a:pt x="41434" y="9262"/>
                  </a:cubicBezTo>
                  <a:cubicBezTo>
                    <a:pt x="41860" y="11078"/>
                    <a:pt x="43681" y="12318"/>
                    <a:pt x="45280" y="13278"/>
                  </a:cubicBezTo>
                  <a:cubicBezTo>
                    <a:pt x="50274" y="16273"/>
                    <a:pt x="56076" y="18028"/>
                    <a:pt x="61878" y="18028"/>
                  </a:cubicBezTo>
                  <a:cubicBezTo>
                    <a:pt x="63292" y="18028"/>
                    <a:pt x="64706" y="17924"/>
                    <a:pt x="66108" y="17709"/>
                  </a:cubicBezTo>
                  <a:cubicBezTo>
                    <a:pt x="73265" y="16606"/>
                    <a:pt x="80022" y="12450"/>
                    <a:pt x="83723" y="6225"/>
                  </a:cubicBezTo>
                  <a:cubicBezTo>
                    <a:pt x="86037" y="7547"/>
                    <a:pt x="88611" y="8318"/>
                    <a:pt x="91217" y="8318"/>
                  </a:cubicBezTo>
                  <a:cubicBezTo>
                    <a:pt x="92183" y="8318"/>
                    <a:pt x="93154" y="8212"/>
                    <a:pt x="94118" y="7989"/>
                  </a:cubicBezTo>
                  <a:cubicBezTo>
                    <a:pt x="97678" y="7162"/>
                    <a:pt x="100386" y="3602"/>
                    <a:pt x="1010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13"/>
            <p:cNvSpPr/>
            <p:nvPr/>
          </p:nvSpPr>
          <p:spPr>
            <a:xfrm>
              <a:off x="8129619" y="-73075"/>
              <a:ext cx="1187601" cy="5216575"/>
            </a:xfrm>
            <a:custGeom>
              <a:avLst/>
              <a:gdLst/>
              <a:ahLst/>
              <a:cxnLst/>
              <a:rect l="l" t="t" r="r" b="b"/>
              <a:pathLst>
                <a:path w="35243" h="154806" extrusionOk="0">
                  <a:moveTo>
                    <a:pt x="1" y="1"/>
                  </a:moveTo>
                  <a:lnTo>
                    <a:pt x="4362" y="154805"/>
                  </a:lnTo>
                  <a:lnTo>
                    <a:pt x="35242" y="154805"/>
                  </a:lnTo>
                  <a:lnTo>
                    <a:pt x="1883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13"/>
            <p:cNvSpPr/>
            <p:nvPr/>
          </p:nvSpPr>
          <p:spPr>
            <a:xfrm>
              <a:off x="8554208" y="-73075"/>
              <a:ext cx="763012" cy="5216575"/>
            </a:xfrm>
            <a:custGeom>
              <a:avLst/>
              <a:gdLst/>
              <a:ahLst/>
              <a:cxnLst/>
              <a:rect l="l" t="t" r="r" b="b"/>
              <a:pathLst>
                <a:path w="22643" h="154806" extrusionOk="0">
                  <a:moveTo>
                    <a:pt x="1" y="1"/>
                  </a:moveTo>
                  <a:lnTo>
                    <a:pt x="11321" y="131625"/>
                  </a:lnTo>
                  <a:lnTo>
                    <a:pt x="1" y="77402"/>
                  </a:lnTo>
                  <a:lnTo>
                    <a:pt x="5653" y="154805"/>
                  </a:lnTo>
                  <a:lnTo>
                    <a:pt x="22642" y="154805"/>
                  </a:lnTo>
                  <a:lnTo>
                    <a:pt x="6232" y="1"/>
                  </a:lnTo>
                  <a:close/>
                </a:path>
              </a:pathLst>
            </a:custGeom>
            <a:solidFill>
              <a:srgbClr val="000000">
                <a:alpha val="7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13"/>
            <p:cNvSpPr/>
            <p:nvPr/>
          </p:nvSpPr>
          <p:spPr>
            <a:xfrm>
              <a:off x="8194925" y="-73075"/>
              <a:ext cx="498083" cy="5216575"/>
            </a:xfrm>
            <a:custGeom>
              <a:avLst/>
              <a:gdLst/>
              <a:ahLst/>
              <a:cxnLst/>
              <a:rect l="l" t="t" r="r" b="b"/>
              <a:pathLst>
                <a:path w="14781" h="154806" extrusionOk="0">
                  <a:moveTo>
                    <a:pt x="1696" y="1"/>
                  </a:moveTo>
                  <a:lnTo>
                    <a:pt x="3150" y="12156"/>
                  </a:lnTo>
                  <a:lnTo>
                    <a:pt x="0" y="26936"/>
                  </a:lnTo>
                  <a:lnTo>
                    <a:pt x="14781" y="154805"/>
                  </a:lnTo>
                  <a:lnTo>
                    <a:pt x="2100" y="31297"/>
                  </a:lnTo>
                  <a:lnTo>
                    <a:pt x="4524" y="26936"/>
                  </a:lnTo>
                  <a:lnTo>
                    <a:pt x="13085" y="67805"/>
                  </a:lnTo>
                  <a:lnTo>
                    <a:pt x="5978" y="1"/>
                  </a:lnTo>
                  <a:close/>
                </a:path>
              </a:pathLst>
            </a:custGeom>
            <a:solidFill>
              <a:srgbClr val="000000">
                <a:alpha val="7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13"/>
            <p:cNvSpPr/>
            <p:nvPr/>
          </p:nvSpPr>
          <p:spPr>
            <a:xfrm>
              <a:off x="8394987" y="-73075"/>
              <a:ext cx="404168" cy="3395731"/>
            </a:xfrm>
            <a:custGeom>
              <a:avLst/>
              <a:gdLst/>
              <a:ahLst/>
              <a:cxnLst/>
              <a:rect l="l" t="t" r="r" b="b"/>
              <a:pathLst>
                <a:path w="11994" h="100771" extrusionOk="0">
                  <a:moveTo>
                    <a:pt x="2059" y="1"/>
                  </a:moveTo>
                  <a:lnTo>
                    <a:pt x="8238" y="73338"/>
                  </a:lnTo>
                  <a:lnTo>
                    <a:pt x="1" y="57088"/>
                  </a:lnTo>
                  <a:lnTo>
                    <a:pt x="11994" y="100770"/>
                  </a:lnTo>
                  <a:lnTo>
                    <a:pt x="3513" y="1"/>
                  </a:lnTo>
                  <a:close/>
                </a:path>
              </a:pathLst>
            </a:custGeom>
            <a:solidFill>
              <a:srgbClr val="000000">
                <a:alpha val="7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13"/>
            <p:cNvSpPr/>
            <p:nvPr/>
          </p:nvSpPr>
          <p:spPr>
            <a:xfrm>
              <a:off x="8901933" y="256116"/>
              <a:ext cx="66890" cy="274702"/>
            </a:xfrm>
            <a:custGeom>
              <a:avLst/>
              <a:gdLst/>
              <a:ahLst/>
              <a:cxnLst/>
              <a:rect l="l" t="t" r="r" b="b"/>
              <a:pathLst>
                <a:path w="1985" h="8152" extrusionOk="0">
                  <a:moveTo>
                    <a:pt x="411" y="1"/>
                  </a:moveTo>
                  <a:cubicBezTo>
                    <a:pt x="300" y="1"/>
                    <a:pt x="181" y="85"/>
                    <a:pt x="167" y="217"/>
                  </a:cubicBezTo>
                  <a:lnTo>
                    <a:pt x="167" y="219"/>
                  </a:lnTo>
                  <a:cubicBezTo>
                    <a:pt x="98" y="830"/>
                    <a:pt x="2" y="1454"/>
                    <a:pt x="1" y="2071"/>
                  </a:cubicBezTo>
                  <a:cubicBezTo>
                    <a:pt x="1" y="2709"/>
                    <a:pt x="32" y="3351"/>
                    <a:pt x="60" y="3989"/>
                  </a:cubicBezTo>
                  <a:cubicBezTo>
                    <a:pt x="87" y="4604"/>
                    <a:pt x="122" y="5218"/>
                    <a:pt x="164" y="5832"/>
                  </a:cubicBezTo>
                  <a:cubicBezTo>
                    <a:pt x="213" y="6517"/>
                    <a:pt x="176" y="7226"/>
                    <a:pt x="571" y="7815"/>
                  </a:cubicBezTo>
                  <a:cubicBezTo>
                    <a:pt x="721" y="8039"/>
                    <a:pt x="964" y="8151"/>
                    <a:pt x="1202" y="8151"/>
                  </a:cubicBezTo>
                  <a:cubicBezTo>
                    <a:pt x="1493" y="8151"/>
                    <a:pt x="1776" y="7983"/>
                    <a:pt x="1870" y="7645"/>
                  </a:cubicBezTo>
                  <a:cubicBezTo>
                    <a:pt x="1985" y="7237"/>
                    <a:pt x="1976" y="6940"/>
                    <a:pt x="1885" y="6527"/>
                  </a:cubicBezTo>
                  <a:cubicBezTo>
                    <a:pt x="1823" y="6250"/>
                    <a:pt x="1764" y="5973"/>
                    <a:pt x="1705" y="5694"/>
                  </a:cubicBezTo>
                  <a:cubicBezTo>
                    <a:pt x="1574" y="5070"/>
                    <a:pt x="1452" y="4444"/>
                    <a:pt x="1339" y="3817"/>
                  </a:cubicBezTo>
                  <a:cubicBezTo>
                    <a:pt x="1229" y="3212"/>
                    <a:pt x="1128" y="2608"/>
                    <a:pt x="1034" y="2001"/>
                  </a:cubicBezTo>
                  <a:cubicBezTo>
                    <a:pt x="938" y="1381"/>
                    <a:pt x="744" y="770"/>
                    <a:pt x="599" y="160"/>
                  </a:cubicBezTo>
                  <a:cubicBezTo>
                    <a:pt x="573" y="48"/>
                    <a:pt x="494" y="1"/>
                    <a:pt x="41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13"/>
            <p:cNvSpPr/>
            <p:nvPr/>
          </p:nvSpPr>
          <p:spPr>
            <a:xfrm>
              <a:off x="9079148" y="231247"/>
              <a:ext cx="141631" cy="51389"/>
            </a:xfrm>
            <a:custGeom>
              <a:avLst/>
              <a:gdLst/>
              <a:ahLst/>
              <a:cxnLst/>
              <a:rect l="l" t="t" r="r" b="b"/>
              <a:pathLst>
                <a:path w="4203" h="1525" extrusionOk="0">
                  <a:moveTo>
                    <a:pt x="2302" y="1"/>
                  </a:moveTo>
                  <a:cubicBezTo>
                    <a:pt x="2266" y="1"/>
                    <a:pt x="2230" y="1"/>
                    <a:pt x="2194" y="2"/>
                  </a:cubicBezTo>
                  <a:cubicBezTo>
                    <a:pt x="1897" y="7"/>
                    <a:pt x="1602" y="34"/>
                    <a:pt x="1309" y="82"/>
                  </a:cubicBezTo>
                  <a:cubicBezTo>
                    <a:pt x="994" y="135"/>
                    <a:pt x="662" y="197"/>
                    <a:pt x="375" y="340"/>
                  </a:cubicBezTo>
                  <a:cubicBezTo>
                    <a:pt x="92" y="479"/>
                    <a:pt x="0" y="860"/>
                    <a:pt x="115" y="1131"/>
                  </a:cubicBezTo>
                  <a:cubicBezTo>
                    <a:pt x="211" y="1359"/>
                    <a:pt x="447" y="1525"/>
                    <a:pt x="695" y="1525"/>
                  </a:cubicBezTo>
                  <a:cubicBezTo>
                    <a:pt x="751" y="1525"/>
                    <a:pt x="808" y="1517"/>
                    <a:pt x="863" y="1499"/>
                  </a:cubicBezTo>
                  <a:cubicBezTo>
                    <a:pt x="1026" y="1447"/>
                    <a:pt x="1173" y="1363"/>
                    <a:pt x="1327" y="1292"/>
                  </a:cubicBezTo>
                  <a:cubicBezTo>
                    <a:pt x="1340" y="1287"/>
                    <a:pt x="1415" y="1255"/>
                    <a:pt x="1425" y="1251"/>
                  </a:cubicBezTo>
                  <a:lnTo>
                    <a:pt x="1425" y="1251"/>
                  </a:lnTo>
                  <a:cubicBezTo>
                    <a:pt x="1487" y="1226"/>
                    <a:pt x="1549" y="1202"/>
                    <a:pt x="1610" y="1179"/>
                  </a:cubicBezTo>
                  <a:cubicBezTo>
                    <a:pt x="1845" y="1092"/>
                    <a:pt x="2081" y="1011"/>
                    <a:pt x="2322" y="948"/>
                  </a:cubicBezTo>
                  <a:cubicBezTo>
                    <a:pt x="2808" y="820"/>
                    <a:pt x="3303" y="759"/>
                    <a:pt x="3804" y="759"/>
                  </a:cubicBezTo>
                  <a:cubicBezTo>
                    <a:pt x="4124" y="757"/>
                    <a:pt x="4202" y="270"/>
                    <a:pt x="3881" y="192"/>
                  </a:cubicBezTo>
                  <a:cubicBezTo>
                    <a:pt x="3366" y="68"/>
                    <a:pt x="2833" y="1"/>
                    <a:pt x="230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13"/>
            <p:cNvSpPr/>
            <p:nvPr/>
          </p:nvSpPr>
          <p:spPr>
            <a:xfrm>
              <a:off x="7839820" y="2770590"/>
              <a:ext cx="538924" cy="487839"/>
            </a:xfrm>
            <a:custGeom>
              <a:avLst/>
              <a:gdLst/>
              <a:ahLst/>
              <a:cxnLst/>
              <a:rect l="l" t="t" r="r" b="b"/>
              <a:pathLst>
                <a:path w="15993" h="14477" extrusionOk="0">
                  <a:moveTo>
                    <a:pt x="522" y="0"/>
                  </a:moveTo>
                  <a:cubicBezTo>
                    <a:pt x="264" y="0"/>
                    <a:pt x="1" y="264"/>
                    <a:pt x="190" y="523"/>
                  </a:cubicBezTo>
                  <a:cubicBezTo>
                    <a:pt x="1124" y="1794"/>
                    <a:pt x="2255" y="2852"/>
                    <a:pt x="3362" y="3969"/>
                  </a:cubicBezTo>
                  <a:cubicBezTo>
                    <a:pt x="4477" y="5093"/>
                    <a:pt x="5588" y="6216"/>
                    <a:pt x="6716" y="7324"/>
                  </a:cubicBezTo>
                  <a:cubicBezTo>
                    <a:pt x="8974" y="9544"/>
                    <a:pt x="11182" y="11815"/>
                    <a:pt x="13408" y="14066"/>
                  </a:cubicBezTo>
                  <a:cubicBezTo>
                    <a:pt x="13674" y="14335"/>
                    <a:pt x="14055" y="14477"/>
                    <a:pt x="14433" y="14477"/>
                  </a:cubicBezTo>
                  <a:cubicBezTo>
                    <a:pt x="14800" y="14477"/>
                    <a:pt x="15165" y="14344"/>
                    <a:pt x="15420" y="14066"/>
                  </a:cubicBezTo>
                  <a:cubicBezTo>
                    <a:pt x="15932" y="13507"/>
                    <a:pt x="15992" y="12605"/>
                    <a:pt x="15420" y="12054"/>
                  </a:cubicBezTo>
                  <a:cubicBezTo>
                    <a:pt x="13130" y="9857"/>
                    <a:pt x="10746" y="7768"/>
                    <a:pt x="8327" y="5714"/>
                  </a:cubicBezTo>
                  <a:cubicBezTo>
                    <a:pt x="7093" y="4665"/>
                    <a:pt x="5828" y="3664"/>
                    <a:pt x="4543" y="2680"/>
                  </a:cubicBezTo>
                  <a:cubicBezTo>
                    <a:pt x="3294" y="1725"/>
                    <a:pt x="2085" y="746"/>
                    <a:pt x="676" y="36"/>
                  </a:cubicBezTo>
                  <a:cubicBezTo>
                    <a:pt x="627" y="11"/>
                    <a:pt x="575" y="0"/>
                    <a:pt x="52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13"/>
            <p:cNvSpPr/>
            <p:nvPr/>
          </p:nvSpPr>
          <p:spPr>
            <a:xfrm>
              <a:off x="8060269" y="2844286"/>
              <a:ext cx="48996" cy="127612"/>
            </a:xfrm>
            <a:custGeom>
              <a:avLst/>
              <a:gdLst/>
              <a:ahLst/>
              <a:cxnLst/>
              <a:rect l="l" t="t" r="r" b="b"/>
              <a:pathLst>
                <a:path w="1454" h="3787" extrusionOk="0">
                  <a:moveTo>
                    <a:pt x="996" y="1"/>
                  </a:moveTo>
                  <a:cubicBezTo>
                    <a:pt x="805" y="1"/>
                    <a:pt x="614" y="126"/>
                    <a:pt x="569" y="320"/>
                  </a:cubicBezTo>
                  <a:lnTo>
                    <a:pt x="245" y="1749"/>
                  </a:lnTo>
                  <a:cubicBezTo>
                    <a:pt x="192" y="1983"/>
                    <a:pt x="138" y="2217"/>
                    <a:pt x="86" y="2450"/>
                  </a:cubicBezTo>
                  <a:cubicBezTo>
                    <a:pt x="53" y="2594"/>
                    <a:pt x="7" y="2744"/>
                    <a:pt x="3" y="2892"/>
                  </a:cubicBezTo>
                  <a:cubicBezTo>
                    <a:pt x="0" y="3022"/>
                    <a:pt x="35" y="3164"/>
                    <a:pt x="49" y="3293"/>
                  </a:cubicBezTo>
                  <a:cubicBezTo>
                    <a:pt x="74" y="3505"/>
                    <a:pt x="186" y="3721"/>
                    <a:pt x="416" y="3774"/>
                  </a:cubicBezTo>
                  <a:cubicBezTo>
                    <a:pt x="454" y="3782"/>
                    <a:pt x="495" y="3787"/>
                    <a:pt x="537" y="3787"/>
                  </a:cubicBezTo>
                  <a:cubicBezTo>
                    <a:pt x="713" y="3787"/>
                    <a:pt x="903" y="3709"/>
                    <a:pt x="978" y="3544"/>
                  </a:cubicBezTo>
                  <a:cubicBezTo>
                    <a:pt x="1031" y="3429"/>
                    <a:pt x="1085" y="3315"/>
                    <a:pt x="1135" y="3199"/>
                  </a:cubicBezTo>
                  <a:cubicBezTo>
                    <a:pt x="1210" y="3026"/>
                    <a:pt x="1224" y="2851"/>
                    <a:pt x="1241" y="2664"/>
                  </a:cubicBezTo>
                  <a:cubicBezTo>
                    <a:pt x="1262" y="2417"/>
                    <a:pt x="1284" y="2169"/>
                    <a:pt x="1306" y="1922"/>
                  </a:cubicBezTo>
                  <a:lnTo>
                    <a:pt x="1434" y="437"/>
                  </a:lnTo>
                  <a:cubicBezTo>
                    <a:pt x="1453" y="220"/>
                    <a:pt x="1252" y="32"/>
                    <a:pt x="1053" y="5"/>
                  </a:cubicBezTo>
                  <a:cubicBezTo>
                    <a:pt x="1034" y="2"/>
                    <a:pt x="1015" y="1"/>
                    <a:pt x="99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13"/>
            <p:cNvSpPr/>
            <p:nvPr/>
          </p:nvSpPr>
          <p:spPr>
            <a:xfrm>
              <a:off x="7881537" y="226563"/>
              <a:ext cx="349140" cy="221730"/>
            </a:xfrm>
            <a:custGeom>
              <a:avLst/>
              <a:gdLst/>
              <a:ahLst/>
              <a:cxnLst/>
              <a:rect l="l" t="t" r="r" b="b"/>
              <a:pathLst>
                <a:path w="10361" h="6580" extrusionOk="0">
                  <a:moveTo>
                    <a:pt x="504" y="1"/>
                  </a:moveTo>
                  <a:cubicBezTo>
                    <a:pt x="243" y="1"/>
                    <a:pt x="0" y="348"/>
                    <a:pt x="255" y="545"/>
                  </a:cubicBezTo>
                  <a:cubicBezTo>
                    <a:pt x="1607" y="1591"/>
                    <a:pt x="3123" y="2432"/>
                    <a:pt x="4565" y="3353"/>
                  </a:cubicBezTo>
                  <a:cubicBezTo>
                    <a:pt x="6003" y="4271"/>
                    <a:pt x="7398" y="5259"/>
                    <a:pt x="8735" y="6319"/>
                  </a:cubicBezTo>
                  <a:cubicBezTo>
                    <a:pt x="8949" y="6489"/>
                    <a:pt x="9168" y="6579"/>
                    <a:pt x="9399" y="6579"/>
                  </a:cubicBezTo>
                  <a:cubicBezTo>
                    <a:pt x="9548" y="6579"/>
                    <a:pt x="9701" y="6542"/>
                    <a:pt x="9861" y="6464"/>
                  </a:cubicBezTo>
                  <a:cubicBezTo>
                    <a:pt x="10072" y="6361"/>
                    <a:pt x="10250" y="6144"/>
                    <a:pt x="10288" y="5910"/>
                  </a:cubicBezTo>
                  <a:cubicBezTo>
                    <a:pt x="10360" y="5466"/>
                    <a:pt x="10231" y="5117"/>
                    <a:pt x="9861" y="4860"/>
                  </a:cubicBezTo>
                  <a:cubicBezTo>
                    <a:pt x="8421" y="3855"/>
                    <a:pt x="6933" y="2921"/>
                    <a:pt x="5400" y="2066"/>
                  </a:cubicBezTo>
                  <a:cubicBezTo>
                    <a:pt x="3889" y="1225"/>
                    <a:pt x="2259" y="387"/>
                    <a:pt x="567" y="8"/>
                  </a:cubicBezTo>
                  <a:cubicBezTo>
                    <a:pt x="546" y="3"/>
                    <a:pt x="525" y="1"/>
                    <a:pt x="50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13"/>
            <p:cNvSpPr/>
            <p:nvPr/>
          </p:nvSpPr>
          <p:spPr>
            <a:xfrm>
              <a:off x="8667128" y="-73075"/>
              <a:ext cx="608038" cy="1053013"/>
            </a:xfrm>
            <a:custGeom>
              <a:avLst/>
              <a:gdLst/>
              <a:ahLst/>
              <a:cxnLst/>
              <a:rect l="l" t="t" r="r" b="b"/>
              <a:pathLst>
                <a:path w="18044" h="31249" extrusionOk="0">
                  <a:moveTo>
                    <a:pt x="16058" y="1"/>
                  </a:moveTo>
                  <a:cubicBezTo>
                    <a:pt x="15452" y="963"/>
                    <a:pt x="14876" y="1945"/>
                    <a:pt x="14298" y="2933"/>
                  </a:cubicBezTo>
                  <a:cubicBezTo>
                    <a:pt x="13055" y="5057"/>
                    <a:pt x="11853" y="7199"/>
                    <a:pt x="10681" y="9364"/>
                  </a:cubicBezTo>
                  <a:cubicBezTo>
                    <a:pt x="8364" y="13647"/>
                    <a:pt x="6081" y="17947"/>
                    <a:pt x="3830" y="22265"/>
                  </a:cubicBezTo>
                  <a:cubicBezTo>
                    <a:pt x="3196" y="23480"/>
                    <a:pt x="2559" y="24692"/>
                    <a:pt x="1942" y="25914"/>
                  </a:cubicBezTo>
                  <a:cubicBezTo>
                    <a:pt x="1646" y="26504"/>
                    <a:pt x="1350" y="27094"/>
                    <a:pt x="1053" y="27683"/>
                  </a:cubicBezTo>
                  <a:cubicBezTo>
                    <a:pt x="715" y="28358"/>
                    <a:pt x="301" y="29036"/>
                    <a:pt x="123" y="29773"/>
                  </a:cubicBezTo>
                  <a:cubicBezTo>
                    <a:pt x="1" y="30279"/>
                    <a:pt x="204" y="30827"/>
                    <a:pt x="660" y="31093"/>
                  </a:cubicBezTo>
                  <a:cubicBezTo>
                    <a:pt x="834" y="31195"/>
                    <a:pt x="1050" y="31249"/>
                    <a:pt x="1267" y="31249"/>
                  </a:cubicBezTo>
                  <a:cubicBezTo>
                    <a:pt x="1575" y="31249"/>
                    <a:pt x="1884" y="31141"/>
                    <a:pt x="2075" y="30910"/>
                  </a:cubicBezTo>
                  <a:cubicBezTo>
                    <a:pt x="2509" y="30391"/>
                    <a:pt x="2785" y="29824"/>
                    <a:pt x="3091" y="29225"/>
                  </a:cubicBezTo>
                  <a:cubicBezTo>
                    <a:pt x="3379" y="28661"/>
                    <a:pt x="3669" y="28096"/>
                    <a:pt x="3958" y="27532"/>
                  </a:cubicBezTo>
                  <a:cubicBezTo>
                    <a:pt x="4515" y="26449"/>
                    <a:pt x="5060" y="25360"/>
                    <a:pt x="5611" y="24273"/>
                  </a:cubicBezTo>
                  <a:cubicBezTo>
                    <a:pt x="6723" y="22078"/>
                    <a:pt x="7844" y="19887"/>
                    <a:pt x="8973" y="17700"/>
                  </a:cubicBezTo>
                  <a:cubicBezTo>
                    <a:pt x="11209" y="13371"/>
                    <a:pt x="13526" y="9083"/>
                    <a:pt x="15718" y="4732"/>
                  </a:cubicBezTo>
                  <a:cubicBezTo>
                    <a:pt x="16508" y="3160"/>
                    <a:pt x="17326" y="1602"/>
                    <a:pt x="1804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13"/>
            <p:cNvSpPr/>
            <p:nvPr/>
          </p:nvSpPr>
          <p:spPr>
            <a:xfrm>
              <a:off x="8497360" y="3382873"/>
              <a:ext cx="819826" cy="1760627"/>
            </a:xfrm>
            <a:custGeom>
              <a:avLst/>
              <a:gdLst/>
              <a:ahLst/>
              <a:cxnLst/>
              <a:rect l="l" t="t" r="r" b="b"/>
              <a:pathLst>
                <a:path w="24329" h="52248" extrusionOk="0">
                  <a:moveTo>
                    <a:pt x="18790" y="1"/>
                  </a:moveTo>
                  <a:cubicBezTo>
                    <a:pt x="13983" y="4500"/>
                    <a:pt x="14279" y="12217"/>
                    <a:pt x="15109" y="18749"/>
                  </a:cubicBezTo>
                  <a:cubicBezTo>
                    <a:pt x="15939" y="25281"/>
                    <a:pt x="16393" y="32908"/>
                    <a:pt x="11572" y="37391"/>
                  </a:cubicBezTo>
                  <a:cubicBezTo>
                    <a:pt x="9626" y="39201"/>
                    <a:pt x="6923" y="40351"/>
                    <a:pt x="5761" y="42741"/>
                  </a:cubicBezTo>
                  <a:cubicBezTo>
                    <a:pt x="5265" y="43759"/>
                    <a:pt x="5093" y="44940"/>
                    <a:pt x="4416" y="45847"/>
                  </a:cubicBezTo>
                  <a:cubicBezTo>
                    <a:pt x="3728" y="46770"/>
                    <a:pt x="2623" y="47273"/>
                    <a:pt x="1755" y="48030"/>
                  </a:cubicBezTo>
                  <a:cubicBezTo>
                    <a:pt x="887" y="48786"/>
                    <a:pt x="0" y="51280"/>
                    <a:pt x="625" y="52247"/>
                  </a:cubicBezTo>
                  <a:lnTo>
                    <a:pt x="24328" y="52247"/>
                  </a:lnTo>
                  <a:lnTo>
                    <a:pt x="1879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13"/>
            <p:cNvSpPr/>
            <p:nvPr/>
          </p:nvSpPr>
          <p:spPr>
            <a:xfrm>
              <a:off x="8191723" y="2130708"/>
              <a:ext cx="327540" cy="1388303"/>
            </a:xfrm>
            <a:custGeom>
              <a:avLst/>
              <a:gdLst/>
              <a:ahLst/>
              <a:cxnLst/>
              <a:rect l="l" t="t" r="r" b="b"/>
              <a:pathLst>
                <a:path w="9720" h="41199" extrusionOk="0">
                  <a:moveTo>
                    <a:pt x="0" y="0"/>
                  </a:moveTo>
                  <a:cubicBezTo>
                    <a:pt x="429" y="13327"/>
                    <a:pt x="730" y="27873"/>
                    <a:pt x="1160" y="41199"/>
                  </a:cubicBezTo>
                  <a:cubicBezTo>
                    <a:pt x="4574" y="39557"/>
                    <a:pt x="8075" y="35920"/>
                    <a:pt x="8496" y="32154"/>
                  </a:cubicBezTo>
                  <a:cubicBezTo>
                    <a:pt x="8743" y="29946"/>
                    <a:pt x="7937" y="27757"/>
                    <a:pt x="7857" y="25536"/>
                  </a:cubicBezTo>
                  <a:cubicBezTo>
                    <a:pt x="7719" y="21670"/>
                    <a:pt x="9720" y="17509"/>
                    <a:pt x="7860" y="14118"/>
                  </a:cubicBezTo>
                  <a:cubicBezTo>
                    <a:pt x="6383" y="11422"/>
                    <a:pt x="2801" y="10074"/>
                    <a:pt x="2084" y="7085"/>
                  </a:cubicBezTo>
                  <a:cubicBezTo>
                    <a:pt x="1783" y="5828"/>
                    <a:pt x="2068" y="4512"/>
                    <a:pt x="2043" y="3219"/>
                  </a:cubicBezTo>
                  <a:cubicBezTo>
                    <a:pt x="2018" y="1925"/>
                    <a:pt x="1208" y="463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13"/>
            <p:cNvSpPr/>
            <p:nvPr/>
          </p:nvSpPr>
          <p:spPr>
            <a:xfrm>
              <a:off x="8877165" y="3576768"/>
              <a:ext cx="67968" cy="140687"/>
            </a:xfrm>
            <a:custGeom>
              <a:avLst/>
              <a:gdLst/>
              <a:ahLst/>
              <a:cxnLst/>
              <a:rect l="l" t="t" r="r" b="b"/>
              <a:pathLst>
                <a:path w="2017" h="4175" extrusionOk="0">
                  <a:moveTo>
                    <a:pt x="860" y="1"/>
                  </a:moveTo>
                  <a:cubicBezTo>
                    <a:pt x="854" y="1"/>
                    <a:pt x="849" y="1"/>
                    <a:pt x="843" y="1"/>
                  </a:cubicBezTo>
                  <a:cubicBezTo>
                    <a:pt x="601" y="12"/>
                    <a:pt x="417" y="159"/>
                    <a:pt x="339" y="384"/>
                  </a:cubicBezTo>
                  <a:cubicBezTo>
                    <a:pt x="162" y="894"/>
                    <a:pt x="1" y="1454"/>
                    <a:pt x="32" y="1996"/>
                  </a:cubicBezTo>
                  <a:cubicBezTo>
                    <a:pt x="51" y="2304"/>
                    <a:pt x="90" y="2611"/>
                    <a:pt x="140" y="2915"/>
                  </a:cubicBezTo>
                  <a:cubicBezTo>
                    <a:pt x="190" y="3227"/>
                    <a:pt x="338" y="3509"/>
                    <a:pt x="485" y="3786"/>
                  </a:cubicBezTo>
                  <a:cubicBezTo>
                    <a:pt x="620" y="4039"/>
                    <a:pt x="898" y="4175"/>
                    <a:pt x="1174" y="4175"/>
                  </a:cubicBezTo>
                  <a:cubicBezTo>
                    <a:pt x="1281" y="4175"/>
                    <a:pt x="1388" y="4155"/>
                    <a:pt x="1487" y="4113"/>
                  </a:cubicBezTo>
                  <a:cubicBezTo>
                    <a:pt x="1878" y="3948"/>
                    <a:pt x="2016" y="3569"/>
                    <a:pt x="1950" y="3167"/>
                  </a:cubicBezTo>
                  <a:cubicBezTo>
                    <a:pt x="1947" y="3144"/>
                    <a:pt x="1943" y="3121"/>
                    <a:pt x="1940" y="3099"/>
                  </a:cubicBezTo>
                  <a:lnTo>
                    <a:pt x="1940" y="3099"/>
                  </a:lnTo>
                  <a:cubicBezTo>
                    <a:pt x="1924" y="2952"/>
                    <a:pt x="1917" y="2798"/>
                    <a:pt x="1882" y="2658"/>
                  </a:cubicBezTo>
                  <a:cubicBezTo>
                    <a:pt x="1854" y="2545"/>
                    <a:pt x="1815" y="2436"/>
                    <a:pt x="1784" y="2323"/>
                  </a:cubicBezTo>
                  <a:cubicBezTo>
                    <a:pt x="1727" y="2108"/>
                    <a:pt x="1679" y="1891"/>
                    <a:pt x="1643" y="1671"/>
                  </a:cubicBezTo>
                  <a:cubicBezTo>
                    <a:pt x="1606" y="1454"/>
                    <a:pt x="1532" y="1250"/>
                    <a:pt x="1477" y="1036"/>
                  </a:cubicBezTo>
                  <a:cubicBezTo>
                    <a:pt x="1422" y="822"/>
                    <a:pt x="1379" y="604"/>
                    <a:pt x="1346" y="384"/>
                  </a:cubicBezTo>
                  <a:cubicBezTo>
                    <a:pt x="1315" y="175"/>
                    <a:pt x="1064" y="1"/>
                    <a:pt x="8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13"/>
            <p:cNvSpPr/>
            <p:nvPr/>
          </p:nvSpPr>
          <p:spPr>
            <a:xfrm>
              <a:off x="8884174" y="3867847"/>
              <a:ext cx="48390" cy="80773"/>
            </a:xfrm>
            <a:custGeom>
              <a:avLst/>
              <a:gdLst/>
              <a:ahLst/>
              <a:cxnLst/>
              <a:rect l="l" t="t" r="r" b="b"/>
              <a:pathLst>
                <a:path w="1436" h="2397" extrusionOk="0">
                  <a:moveTo>
                    <a:pt x="664" y="0"/>
                  </a:moveTo>
                  <a:cubicBezTo>
                    <a:pt x="613" y="0"/>
                    <a:pt x="562" y="7"/>
                    <a:pt x="517" y="22"/>
                  </a:cubicBezTo>
                  <a:cubicBezTo>
                    <a:pt x="219" y="118"/>
                    <a:pt x="0" y="436"/>
                    <a:pt x="100" y="753"/>
                  </a:cubicBezTo>
                  <a:cubicBezTo>
                    <a:pt x="142" y="881"/>
                    <a:pt x="182" y="1011"/>
                    <a:pt x="222" y="1139"/>
                  </a:cubicBezTo>
                  <a:cubicBezTo>
                    <a:pt x="271" y="1293"/>
                    <a:pt x="313" y="1453"/>
                    <a:pt x="384" y="1600"/>
                  </a:cubicBezTo>
                  <a:cubicBezTo>
                    <a:pt x="435" y="1709"/>
                    <a:pt x="490" y="1815"/>
                    <a:pt x="542" y="1924"/>
                  </a:cubicBezTo>
                  <a:cubicBezTo>
                    <a:pt x="572" y="1981"/>
                    <a:pt x="598" y="2040"/>
                    <a:pt x="629" y="2098"/>
                  </a:cubicBezTo>
                  <a:cubicBezTo>
                    <a:pt x="669" y="2179"/>
                    <a:pt x="728" y="2238"/>
                    <a:pt x="797" y="2294"/>
                  </a:cubicBezTo>
                  <a:cubicBezTo>
                    <a:pt x="874" y="2355"/>
                    <a:pt x="956" y="2396"/>
                    <a:pt x="1048" y="2396"/>
                  </a:cubicBezTo>
                  <a:cubicBezTo>
                    <a:pt x="1077" y="2396"/>
                    <a:pt x="1106" y="2393"/>
                    <a:pt x="1137" y="2384"/>
                  </a:cubicBezTo>
                  <a:cubicBezTo>
                    <a:pt x="1265" y="2349"/>
                    <a:pt x="1331" y="2257"/>
                    <a:pt x="1380" y="2140"/>
                  </a:cubicBezTo>
                  <a:cubicBezTo>
                    <a:pt x="1415" y="2055"/>
                    <a:pt x="1436" y="1975"/>
                    <a:pt x="1434" y="1880"/>
                  </a:cubicBezTo>
                  <a:cubicBezTo>
                    <a:pt x="1432" y="1815"/>
                    <a:pt x="1429" y="1749"/>
                    <a:pt x="1425" y="1685"/>
                  </a:cubicBezTo>
                  <a:cubicBezTo>
                    <a:pt x="1420" y="1564"/>
                    <a:pt x="1419" y="1443"/>
                    <a:pt x="1410" y="1322"/>
                  </a:cubicBezTo>
                  <a:cubicBezTo>
                    <a:pt x="1399" y="1158"/>
                    <a:pt x="1357" y="995"/>
                    <a:pt x="1325" y="835"/>
                  </a:cubicBezTo>
                  <a:cubicBezTo>
                    <a:pt x="1299" y="702"/>
                    <a:pt x="1274" y="570"/>
                    <a:pt x="1248" y="437"/>
                  </a:cubicBezTo>
                  <a:cubicBezTo>
                    <a:pt x="1221" y="298"/>
                    <a:pt x="1094" y="151"/>
                    <a:pt x="975" y="82"/>
                  </a:cubicBezTo>
                  <a:cubicBezTo>
                    <a:pt x="888" y="31"/>
                    <a:pt x="774" y="0"/>
                    <a:pt x="6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13"/>
            <p:cNvSpPr/>
            <p:nvPr/>
          </p:nvSpPr>
          <p:spPr>
            <a:xfrm>
              <a:off x="8572472" y="4488892"/>
              <a:ext cx="225807" cy="275612"/>
            </a:xfrm>
            <a:custGeom>
              <a:avLst/>
              <a:gdLst/>
              <a:ahLst/>
              <a:cxnLst/>
              <a:rect l="l" t="t" r="r" b="b"/>
              <a:pathLst>
                <a:path w="6701" h="8179" extrusionOk="0">
                  <a:moveTo>
                    <a:pt x="6266" y="2070"/>
                  </a:moveTo>
                  <a:lnTo>
                    <a:pt x="6266" y="2070"/>
                  </a:lnTo>
                  <a:cubicBezTo>
                    <a:pt x="6265" y="2070"/>
                    <a:pt x="6259" y="2078"/>
                    <a:pt x="6248" y="2092"/>
                  </a:cubicBezTo>
                  <a:lnTo>
                    <a:pt x="6248" y="2092"/>
                  </a:lnTo>
                  <a:cubicBezTo>
                    <a:pt x="6232" y="2114"/>
                    <a:pt x="6215" y="2137"/>
                    <a:pt x="6198" y="2159"/>
                  </a:cubicBezTo>
                  <a:lnTo>
                    <a:pt x="6198" y="2159"/>
                  </a:lnTo>
                  <a:cubicBezTo>
                    <a:pt x="6247" y="2095"/>
                    <a:pt x="6266" y="2070"/>
                    <a:pt x="6266" y="2070"/>
                  </a:cubicBezTo>
                  <a:close/>
                  <a:moveTo>
                    <a:pt x="6198" y="2159"/>
                  </a:moveTo>
                  <a:cubicBezTo>
                    <a:pt x="6197" y="2159"/>
                    <a:pt x="6197" y="2160"/>
                    <a:pt x="6197" y="2160"/>
                  </a:cubicBezTo>
                  <a:cubicBezTo>
                    <a:pt x="6197" y="2160"/>
                    <a:pt x="6197" y="2159"/>
                    <a:pt x="6198" y="2159"/>
                  </a:cubicBezTo>
                  <a:close/>
                  <a:moveTo>
                    <a:pt x="5323" y="1"/>
                  </a:moveTo>
                  <a:cubicBezTo>
                    <a:pt x="5101" y="1"/>
                    <a:pt x="4871" y="55"/>
                    <a:pt x="4649" y="154"/>
                  </a:cubicBezTo>
                  <a:cubicBezTo>
                    <a:pt x="3987" y="452"/>
                    <a:pt x="3416" y="1129"/>
                    <a:pt x="2939" y="1666"/>
                  </a:cubicBezTo>
                  <a:cubicBezTo>
                    <a:pt x="2428" y="2243"/>
                    <a:pt x="1953" y="2860"/>
                    <a:pt x="1523" y="3501"/>
                  </a:cubicBezTo>
                  <a:cubicBezTo>
                    <a:pt x="1106" y="4126"/>
                    <a:pt x="758" y="4763"/>
                    <a:pt x="476" y="5460"/>
                  </a:cubicBezTo>
                  <a:cubicBezTo>
                    <a:pt x="349" y="5774"/>
                    <a:pt x="233" y="6092"/>
                    <a:pt x="129" y="6413"/>
                  </a:cubicBezTo>
                  <a:cubicBezTo>
                    <a:pt x="4" y="6796"/>
                    <a:pt x="1" y="7156"/>
                    <a:pt x="2" y="7555"/>
                  </a:cubicBezTo>
                  <a:cubicBezTo>
                    <a:pt x="3" y="7915"/>
                    <a:pt x="327" y="8179"/>
                    <a:pt x="652" y="8179"/>
                  </a:cubicBezTo>
                  <a:cubicBezTo>
                    <a:pt x="801" y="8179"/>
                    <a:pt x="949" y="8123"/>
                    <a:pt x="1067" y="7996"/>
                  </a:cubicBezTo>
                  <a:cubicBezTo>
                    <a:pt x="1309" y="7735"/>
                    <a:pt x="1554" y="7510"/>
                    <a:pt x="1743" y="7203"/>
                  </a:cubicBezTo>
                  <a:cubicBezTo>
                    <a:pt x="1914" y="6926"/>
                    <a:pt x="2093" y="6653"/>
                    <a:pt x="2283" y="6387"/>
                  </a:cubicBezTo>
                  <a:cubicBezTo>
                    <a:pt x="2483" y="6105"/>
                    <a:pt x="2692" y="5832"/>
                    <a:pt x="2891" y="5550"/>
                  </a:cubicBezTo>
                  <a:cubicBezTo>
                    <a:pt x="2980" y="5423"/>
                    <a:pt x="3074" y="5299"/>
                    <a:pt x="3164" y="5172"/>
                  </a:cubicBezTo>
                  <a:cubicBezTo>
                    <a:pt x="3174" y="5158"/>
                    <a:pt x="3180" y="5149"/>
                    <a:pt x="3183" y="5145"/>
                  </a:cubicBezTo>
                  <a:lnTo>
                    <a:pt x="3183" y="5145"/>
                  </a:lnTo>
                  <a:cubicBezTo>
                    <a:pt x="3189" y="5138"/>
                    <a:pt x="3195" y="5130"/>
                    <a:pt x="3203" y="5120"/>
                  </a:cubicBezTo>
                  <a:cubicBezTo>
                    <a:pt x="3257" y="5054"/>
                    <a:pt x="3311" y="4987"/>
                    <a:pt x="3364" y="4921"/>
                  </a:cubicBezTo>
                  <a:cubicBezTo>
                    <a:pt x="3776" y="4417"/>
                    <a:pt x="4221" y="3940"/>
                    <a:pt x="4696" y="3496"/>
                  </a:cubicBezTo>
                  <a:cubicBezTo>
                    <a:pt x="4936" y="3273"/>
                    <a:pt x="5182" y="3059"/>
                    <a:pt x="5432" y="2848"/>
                  </a:cubicBezTo>
                  <a:cubicBezTo>
                    <a:pt x="5563" y="2737"/>
                    <a:pt x="5696" y="2627"/>
                    <a:pt x="5832" y="2520"/>
                  </a:cubicBezTo>
                  <a:cubicBezTo>
                    <a:pt x="5885" y="2478"/>
                    <a:pt x="5943" y="2439"/>
                    <a:pt x="5994" y="2394"/>
                  </a:cubicBezTo>
                  <a:cubicBezTo>
                    <a:pt x="6032" y="2360"/>
                    <a:pt x="6194" y="2158"/>
                    <a:pt x="6248" y="2092"/>
                  </a:cubicBezTo>
                  <a:lnTo>
                    <a:pt x="6248" y="2092"/>
                  </a:lnTo>
                  <a:cubicBezTo>
                    <a:pt x="6601" y="1596"/>
                    <a:pt x="6700" y="1007"/>
                    <a:pt x="6296" y="484"/>
                  </a:cubicBezTo>
                  <a:cubicBezTo>
                    <a:pt x="6038" y="149"/>
                    <a:pt x="5691" y="1"/>
                    <a:pt x="53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13"/>
            <p:cNvSpPr/>
            <p:nvPr/>
          </p:nvSpPr>
          <p:spPr>
            <a:xfrm>
              <a:off x="8605057" y="4431506"/>
              <a:ext cx="56140" cy="97386"/>
            </a:xfrm>
            <a:custGeom>
              <a:avLst/>
              <a:gdLst/>
              <a:ahLst/>
              <a:cxnLst/>
              <a:rect l="l" t="t" r="r" b="b"/>
              <a:pathLst>
                <a:path w="1666" h="2890" extrusionOk="0">
                  <a:moveTo>
                    <a:pt x="888" y="0"/>
                  </a:moveTo>
                  <a:cubicBezTo>
                    <a:pt x="771" y="0"/>
                    <a:pt x="657" y="27"/>
                    <a:pt x="552" y="88"/>
                  </a:cubicBezTo>
                  <a:cubicBezTo>
                    <a:pt x="345" y="210"/>
                    <a:pt x="235" y="395"/>
                    <a:pt x="192" y="622"/>
                  </a:cubicBezTo>
                  <a:cubicBezTo>
                    <a:pt x="176" y="704"/>
                    <a:pt x="162" y="785"/>
                    <a:pt x="146" y="867"/>
                  </a:cubicBezTo>
                  <a:cubicBezTo>
                    <a:pt x="118" y="1020"/>
                    <a:pt x="90" y="1171"/>
                    <a:pt x="60" y="1324"/>
                  </a:cubicBezTo>
                  <a:cubicBezTo>
                    <a:pt x="38" y="1446"/>
                    <a:pt x="3" y="1575"/>
                    <a:pt x="2" y="1697"/>
                  </a:cubicBezTo>
                  <a:cubicBezTo>
                    <a:pt x="1" y="1773"/>
                    <a:pt x="12" y="1850"/>
                    <a:pt x="18" y="1925"/>
                  </a:cubicBezTo>
                  <a:cubicBezTo>
                    <a:pt x="31" y="2088"/>
                    <a:pt x="46" y="2251"/>
                    <a:pt x="59" y="2414"/>
                  </a:cubicBezTo>
                  <a:cubicBezTo>
                    <a:pt x="78" y="2618"/>
                    <a:pt x="195" y="2827"/>
                    <a:pt x="411" y="2876"/>
                  </a:cubicBezTo>
                  <a:cubicBezTo>
                    <a:pt x="450" y="2885"/>
                    <a:pt x="490" y="2889"/>
                    <a:pt x="531" y="2889"/>
                  </a:cubicBezTo>
                  <a:cubicBezTo>
                    <a:pt x="700" y="2889"/>
                    <a:pt x="871" y="2811"/>
                    <a:pt x="952" y="2656"/>
                  </a:cubicBezTo>
                  <a:cubicBezTo>
                    <a:pt x="1025" y="2517"/>
                    <a:pt x="1098" y="2377"/>
                    <a:pt x="1171" y="2237"/>
                  </a:cubicBezTo>
                  <a:cubicBezTo>
                    <a:pt x="1203" y="2178"/>
                    <a:pt x="1236" y="2119"/>
                    <a:pt x="1265" y="2059"/>
                  </a:cubicBezTo>
                  <a:cubicBezTo>
                    <a:pt x="1328" y="1934"/>
                    <a:pt x="1353" y="1820"/>
                    <a:pt x="1381" y="1688"/>
                  </a:cubicBezTo>
                  <a:cubicBezTo>
                    <a:pt x="1414" y="1537"/>
                    <a:pt x="1447" y="1386"/>
                    <a:pt x="1479" y="1236"/>
                  </a:cubicBezTo>
                  <a:cubicBezTo>
                    <a:pt x="1543" y="943"/>
                    <a:pt x="1666" y="595"/>
                    <a:pt x="1468" y="329"/>
                  </a:cubicBezTo>
                  <a:cubicBezTo>
                    <a:pt x="1366" y="191"/>
                    <a:pt x="1246" y="61"/>
                    <a:pt x="1069" y="21"/>
                  </a:cubicBezTo>
                  <a:cubicBezTo>
                    <a:pt x="1009" y="7"/>
                    <a:pt x="948" y="0"/>
                    <a:pt x="8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13"/>
            <p:cNvSpPr/>
            <p:nvPr/>
          </p:nvSpPr>
          <p:spPr>
            <a:xfrm>
              <a:off x="8348248" y="3554629"/>
              <a:ext cx="90511" cy="266884"/>
            </a:xfrm>
            <a:custGeom>
              <a:avLst/>
              <a:gdLst/>
              <a:ahLst/>
              <a:cxnLst/>
              <a:rect l="l" t="t" r="r" b="b"/>
              <a:pathLst>
                <a:path w="2686" h="7920" extrusionOk="0">
                  <a:moveTo>
                    <a:pt x="1702" y="1"/>
                  </a:moveTo>
                  <a:cubicBezTo>
                    <a:pt x="1424" y="1"/>
                    <a:pt x="1149" y="127"/>
                    <a:pt x="993" y="413"/>
                  </a:cubicBezTo>
                  <a:cubicBezTo>
                    <a:pt x="443" y="1424"/>
                    <a:pt x="264" y="2555"/>
                    <a:pt x="131" y="3688"/>
                  </a:cubicBezTo>
                  <a:cubicBezTo>
                    <a:pt x="1" y="4810"/>
                    <a:pt x="68" y="5895"/>
                    <a:pt x="222" y="7010"/>
                  </a:cubicBezTo>
                  <a:cubicBezTo>
                    <a:pt x="300" y="7573"/>
                    <a:pt x="920" y="7871"/>
                    <a:pt x="1411" y="7916"/>
                  </a:cubicBezTo>
                  <a:cubicBezTo>
                    <a:pt x="1432" y="7918"/>
                    <a:pt x="1454" y="7919"/>
                    <a:pt x="1474" y="7919"/>
                  </a:cubicBezTo>
                  <a:cubicBezTo>
                    <a:pt x="1679" y="7919"/>
                    <a:pt x="1847" y="7831"/>
                    <a:pt x="2034" y="7748"/>
                  </a:cubicBezTo>
                  <a:cubicBezTo>
                    <a:pt x="2561" y="7512"/>
                    <a:pt x="2685" y="6855"/>
                    <a:pt x="2600" y="6355"/>
                  </a:cubicBezTo>
                  <a:cubicBezTo>
                    <a:pt x="2580" y="6241"/>
                    <a:pt x="2562" y="6128"/>
                    <a:pt x="2545" y="6014"/>
                  </a:cubicBezTo>
                  <a:cubicBezTo>
                    <a:pt x="2542" y="5993"/>
                    <a:pt x="2539" y="5975"/>
                    <a:pt x="2537" y="5960"/>
                  </a:cubicBezTo>
                  <a:lnTo>
                    <a:pt x="2537" y="5960"/>
                  </a:lnTo>
                  <a:cubicBezTo>
                    <a:pt x="2532" y="5914"/>
                    <a:pt x="2527" y="5869"/>
                    <a:pt x="2522" y="5824"/>
                  </a:cubicBezTo>
                  <a:cubicBezTo>
                    <a:pt x="2496" y="5594"/>
                    <a:pt x="2477" y="5363"/>
                    <a:pt x="2462" y="5133"/>
                  </a:cubicBezTo>
                  <a:cubicBezTo>
                    <a:pt x="2433" y="4650"/>
                    <a:pt x="2397" y="4172"/>
                    <a:pt x="2397" y="3690"/>
                  </a:cubicBezTo>
                  <a:cubicBezTo>
                    <a:pt x="2399" y="3229"/>
                    <a:pt x="2422" y="2769"/>
                    <a:pt x="2468" y="2311"/>
                  </a:cubicBezTo>
                  <a:cubicBezTo>
                    <a:pt x="2479" y="2198"/>
                    <a:pt x="2491" y="2084"/>
                    <a:pt x="2507" y="1971"/>
                  </a:cubicBezTo>
                  <a:lnTo>
                    <a:pt x="2507" y="1971"/>
                  </a:lnTo>
                  <a:cubicBezTo>
                    <a:pt x="2504" y="1998"/>
                    <a:pt x="2502" y="2009"/>
                    <a:pt x="2502" y="2009"/>
                  </a:cubicBezTo>
                  <a:cubicBezTo>
                    <a:pt x="2503" y="2009"/>
                    <a:pt x="2533" y="1807"/>
                    <a:pt x="2537" y="1785"/>
                  </a:cubicBezTo>
                  <a:cubicBezTo>
                    <a:pt x="2582" y="1469"/>
                    <a:pt x="2580" y="1164"/>
                    <a:pt x="2589" y="845"/>
                  </a:cubicBezTo>
                  <a:cubicBezTo>
                    <a:pt x="2604" y="326"/>
                    <a:pt x="2149" y="1"/>
                    <a:pt x="17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13"/>
            <p:cNvSpPr/>
            <p:nvPr/>
          </p:nvSpPr>
          <p:spPr>
            <a:xfrm>
              <a:off x="8378981" y="3957348"/>
              <a:ext cx="48356" cy="167611"/>
            </a:xfrm>
            <a:custGeom>
              <a:avLst/>
              <a:gdLst/>
              <a:ahLst/>
              <a:cxnLst/>
              <a:rect l="l" t="t" r="r" b="b"/>
              <a:pathLst>
                <a:path w="1435" h="4974" extrusionOk="0">
                  <a:moveTo>
                    <a:pt x="717" y="0"/>
                  </a:moveTo>
                  <a:cubicBezTo>
                    <a:pt x="519" y="0"/>
                    <a:pt x="321" y="120"/>
                    <a:pt x="228" y="361"/>
                  </a:cubicBezTo>
                  <a:cubicBezTo>
                    <a:pt x="148" y="563"/>
                    <a:pt x="100" y="749"/>
                    <a:pt x="80" y="966"/>
                  </a:cubicBezTo>
                  <a:cubicBezTo>
                    <a:pt x="63" y="1149"/>
                    <a:pt x="48" y="1331"/>
                    <a:pt x="32" y="1514"/>
                  </a:cubicBezTo>
                  <a:cubicBezTo>
                    <a:pt x="1" y="1882"/>
                    <a:pt x="18" y="2244"/>
                    <a:pt x="28" y="2612"/>
                  </a:cubicBezTo>
                  <a:cubicBezTo>
                    <a:pt x="37" y="2978"/>
                    <a:pt x="67" y="3345"/>
                    <a:pt x="91" y="3710"/>
                  </a:cubicBezTo>
                  <a:cubicBezTo>
                    <a:pt x="120" y="4136"/>
                    <a:pt x="65" y="4650"/>
                    <a:pt x="476" y="4907"/>
                  </a:cubicBezTo>
                  <a:cubicBezTo>
                    <a:pt x="546" y="4951"/>
                    <a:pt x="632" y="4973"/>
                    <a:pt x="717" y="4973"/>
                  </a:cubicBezTo>
                  <a:cubicBezTo>
                    <a:pt x="803" y="4973"/>
                    <a:pt x="889" y="4951"/>
                    <a:pt x="959" y="4907"/>
                  </a:cubicBezTo>
                  <a:cubicBezTo>
                    <a:pt x="1372" y="4648"/>
                    <a:pt x="1314" y="4137"/>
                    <a:pt x="1344" y="3710"/>
                  </a:cubicBezTo>
                  <a:cubicBezTo>
                    <a:pt x="1369" y="3343"/>
                    <a:pt x="1397" y="2978"/>
                    <a:pt x="1407" y="2612"/>
                  </a:cubicBezTo>
                  <a:cubicBezTo>
                    <a:pt x="1417" y="2244"/>
                    <a:pt x="1434" y="1882"/>
                    <a:pt x="1402" y="1514"/>
                  </a:cubicBezTo>
                  <a:cubicBezTo>
                    <a:pt x="1386" y="1331"/>
                    <a:pt x="1372" y="1149"/>
                    <a:pt x="1355" y="966"/>
                  </a:cubicBezTo>
                  <a:cubicBezTo>
                    <a:pt x="1334" y="746"/>
                    <a:pt x="1286" y="565"/>
                    <a:pt x="1207" y="361"/>
                  </a:cubicBezTo>
                  <a:cubicBezTo>
                    <a:pt x="1114" y="121"/>
                    <a:pt x="916" y="0"/>
                    <a:pt x="7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2" name="Google Shape;442;p13"/>
          <p:cNvSpPr/>
          <p:nvPr/>
        </p:nvSpPr>
        <p:spPr>
          <a:xfrm>
            <a:off x="-842200" y="60725"/>
            <a:ext cx="2567325" cy="339900"/>
          </a:xfrm>
          <a:custGeom>
            <a:avLst/>
            <a:gdLst/>
            <a:ahLst/>
            <a:cxnLst/>
            <a:rect l="l" t="t" r="r" b="b"/>
            <a:pathLst>
              <a:path w="102693" h="13596" extrusionOk="0">
                <a:moveTo>
                  <a:pt x="48660" y="1"/>
                </a:moveTo>
                <a:cubicBezTo>
                  <a:pt x="48554" y="1"/>
                  <a:pt x="48447" y="5"/>
                  <a:pt x="48340" y="14"/>
                </a:cubicBezTo>
                <a:cubicBezTo>
                  <a:pt x="47048" y="124"/>
                  <a:pt x="45921" y="907"/>
                  <a:pt x="44899" y="1704"/>
                </a:cubicBezTo>
                <a:cubicBezTo>
                  <a:pt x="42377" y="3673"/>
                  <a:pt x="40061" y="5906"/>
                  <a:pt x="38000" y="8353"/>
                </a:cubicBezTo>
                <a:cubicBezTo>
                  <a:pt x="37720" y="8474"/>
                  <a:pt x="37444" y="8527"/>
                  <a:pt x="37171" y="8527"/>
                </a:cubicBezTo>
                <a:cubicBezTo>
                  <a:pt x="35698" y="8527"/>
                  <a:pt x="34325" y="6963"/>
                  <a:pt x="33044" y="5929"/>
                </a:cubicBezTo>
                <a:cubicBezTo>
                  <a:pt x="31727" y="4869"/>
                  <a:pt x="30035" y="4308"/>
                  <a:pt x="28347" y="4308"/>
                </a:cubicBezTo>
                <a:cubicBezTo>
                  <a:pt x="27467" y="4308"/>
                  <a:pt x="26589" y="4460"/>
                  <a:pt x="25765" y="4773"/>
                </a:cubicBezTo>
                <a:cubicBezTo>
                  <a:pt x="23197" y="5748"/>
                  <a:pt x="21385" y="8045"/>
                  <a:pt x="19050" y="9494"/>
                </a:cubicBezTo>
                <a:cubicBezTo>
                  <a:pt x="18759" y="9675"/>
                  <a:pt x="18442" y="9846"/>
                  <a:pt x="18100" y="9852"/>
                </a:cubicBezTo>
                <a:cubicBezTo>
                  <a:pt x="18096" y="9852"/>
                  <a:pt x="18092" y="9852"/>
                  <a:pt x="18088" y="9852"/>
                </a:cubicBezTo>
                <a:cubicBezTo>
                  <a:pt x="17632" y="9852"/>
                  <a:pt x="17234" y="9561"/>
                  <a:pt x="16823" y="9363"/>
                </a:cubicBezTo>
                <a:cubicBezTo>
                  <a:pt x="16398" y="9158"/>
                  <a:pt x="15855" y="9062"/>
                  <a:pt x="15279" y="9062"/>
                </a:cubicBezTo>
                <a:cubicBezTo>
                  <a:pt x="13963" y="9062"/>
                  <a:pt x="12478" y="9565"/>
                  <a:pt x="11849" y="10438"/>
                </a:cubicBezTo>
                <a:cubicBezTo>
                  <a:pt x="11225" y="9597"/>
                  <a:pt x="10164" y="9188"/>
                  <a:pt x="9105" y="9188"/>
                </a:cubicBezTo>
                <a:cubicBezTo>
                  <a:pt x="8781" y="9188"/>
                  <a:pt x="8458" y="9226"/>
                  <a:pt x="8147" y="9302"/>
                </a:cubicBezTo>
                <a:cubicBezTo>
                  <a:pt x="6816" y="9625"/>
                  <a:pt x="5693" y="10519"/>
                  <a:pt x="4772" y="11531"/>
                </a:cubicBezTo>
                <a:cubicBezTo>
                  <a:pt x="4657" y="11656"/>
                  <a:pt x="4530" y="11792"/>
                  <a:pt x="4360" y="11812"/>
                </a:cubicBezTo>
                <a:cubicBezTo>
                  <a:pt x="4347" y="11814"/>
                  <a:pt x="4334" y="11814"/>
                  <a:pt x="4320" y="11814"/>
                </a:cubicBezTo>
                <a:cubicBezTo>
                  <a:pt x="4164" y="11814"/>
                  <a:pt x="4020" y="11716"/>
                  <a:pt x="3883" y="11635"/>
                </a:cubicBezTo>
                <a:cubicBezTo>
                  <a:pt x="3693" y="11522"/>
                  <a:pt x="3476" y="11472"/>
                  <a:pt x="3244" y="11472"/>
                </a:cubicBezTo>
                <a:cubicBezTo>
                  <a:pt x="2103" y="11472"/>
                  <a:pt x="592" y="12683"/>
                  <a:pt x="0" y="13596"/>
                </a:cubicBezTo>
                <a:cubicBezTo>
                  <a:pt x="20550" y="11282"/>
                  <a:pt x="41230" y="10124"/>
                  <a:pt x="61910" y="10124"/>
                </a:cubicBezTo>
                <a:cubicBezTo>
                  <a:pt x="75516" y="10124"/>
                  <a:pt x="89123" y="10625"/>
                  <a:pt x="102692" y="11629"/>
                </a:cubicBezTo>
                <a:cubicBezTo>
                  <a:pt x="102623" y="10459"/>
                  <a:pt x="101989" y="9266"/>
                  <a:pt x="100895" y="8842"/>
                </a:cubicBezTo>
                <a:cubicBezTo>
                  <a:pt x="100551" y="8709"/>
                  <a:pt x="100184" y="8645"/>
                  <a:pt x="99817" y="8645"/>
                </a:cubicBezTo>
                <a:cubicBezTo>
                  <a:pt x="99014" y="8645"/>
                  <a:pt x="98208" y="8951"/>
                  <a:pt x="97633" y="9513"/>
                </a:cubicBezTo>
                <a:cubicBezTo>
                  <a:pt x="97513" y="9629"/>
                  <a:pt x="97387" y="9764"/>
                  <a:pt x="97222" y="9776"/>
                </a:cubicBezTo>
                <a:cubicBezTo>
                  <a:pt x="97213" y="9777"/>
                  <a:pt x="97205" y="9777"/>
                  <a:pt x="97197" y="9777"/>
                </a:cubicBezTo>
                <a:cubicBezTo>
                  <a:pt x="96951" y="9777"/>
                  <a:pt x="96790" y="9515"/>
                  <a:pt x="96642" y="9312"/>
                </a:cubicBezTo>
                <a:cubicBezTo>
                  <a:pt x="96202" y="8704"/>
                  <a:pt x="95438" y="8421"/>
                  <a:pt x="94678" y="8421"/>
                </a:cubicBezTo>
                <a:cubicBezTo>
                  <a:pt x="94471" y="8421"/>
                  <a:pt x="94264" y="8442"/>
                  <a:pt x="94064" y="8483"/>
                </a:cubicBezTo>
                <a:cubicBezTo>
                  <a:pt x="93129" y="8676"/>
                  <a:pt x="92312" y="9233"/>
                  <a:pt x="91556" y="9816"/>
                </a:cubicBezTo>
                <a:cubicBezTo>
                  <a:pt x="91167" y="9161"/>
                  <a:pt x="90401" y="8781"/>
                  <a:pt x="89645" y="8781"/>
                </a:cubicBezTo>
                <a:cubicBezTo>
                  <a:pt x="89305" y="8781"/>
                  <a:pt x="88968" y="8858"/>
                  <a:pt x="88668" y="9020"/>
                </a:cubicBezTo>
                <a:lnTo>
                  <a:pt x="87468" y="8945"/>
                </a:lnTo>
                <a:cubicBezTo>
                  <a:pt x="86753" y="7603"/>
                  <a:pt x="85706" y="6358"/>
                  <a:pt x="84284" y="5816"/>
                </a:cubicBezTo>
                <a:cubicBezTo>
                  <a:pt x="83735" y="5606"/>
                  <a:pt x="83154" y="5513"/>
                  <a:pt x="82569" y="5513"/>
                </a:cubicBezTo>
                <a:cubicBezTo>
                  <a:pt x="81660" y="5513"/>
                  <a:pt x="80738" y="5738"/>
                  <a:pt x="79898" y="6098"/>
                </a:cubicBezTo>
                <a:cubicBezTo>
                  <a:pt x="78519" y="6692"/>
                  <a:pt x="77318" y="7626"/>
                  <a:pt x="76134" y="8550"/>
                </a:cubicBezTo>
                <a:cubicBezTo>
                  <a:pt x="75358" y="7604"/>
                  <a:pt x="74130" y="7077"/>
                  <a:pt x="72911" y="7077"/>
                </a:cubicBezTo>
                <a:cubicBezTo>
                  <a:pt x="72351" y="7077"/>
                  <a:pt x="71793" y="7188"/>
                  <a:pt x="71282" y="7420"/>
                </a:cubicBezTo>
                <a:cubicBezTo>
                  <a:pt x="70571" y="7742"/>
                  <a:pt x="69842" y="8283"/>
                  <a:pt x="69108" y="8283"/>
                </a:cubicBezTo>
                <a:cubicBezTo>
                  <a:pt x="68953" y="8283"/>
                  <a:pt x="68797" y="8258"/>
                  <a:pt x="68641" y="8203"/>
                </a:cubicBezTo>
                <a:cubicBezTo>
                  <a:pt x="68226" y="8055"/>
                  <a:pt x="67921" y="7708"/>
                  <a:pt x="67569" y="7442"/>
                </a:cubicBezTo>
                <a:cubicBezTo>
                  <a:pt x="66961" y="6982"/>
                  <a:pt x="66236" y="6786"/>
                  <a:pt x="65485" y="6786"/>
                </a:cubicBezTo>
                <a:cubicBezTo>
                  <a:pt x="64385" y="6786"/>
                  <a:pt x="63229" y="7207"/>
                  <a:pt x="62304" y="7835"/>
                </a:cubicBezTo>
                <a:cubicBezTo>
                  <a:pt x="62042" y="8013"/>
                  <a:pt x="61772" y="8213"/>
                  <a:pt x="61456" y="8246"/>
                </a:cubicBezTo>
                <a:cubicBezTo>
                  <a:pt x="61422" y="8250"/>
                  <a:pt x="61387" y="8251"/>
                  <a:pt x="61350" y="8251"/>
                </a:cubicBezTo>
                <a:cubicBezTo>
                  <a:pt x="60584" y="8251"/>
                  <a:pt x="59305" y="7514"/>
                  <a:pt x="58488" y="7514"/>
                </a:cubicBezTo>
                <a:cubicBezTo>
                  <a:pt x="58254" y="7514"/>
                  <a:pt x="58058" y="7575"/>
                  <a:pt x="57923" y="7729"/>
                </a:cubicBezTo>
                <a:cubicBezTo>
                  <a:pt x="56617" y="4847"/>
                  <a:pt x="54353" y="2409"/>
                  <a:pt x="51575" y="895"/>
                </a:cubicBezTo>
                <a:cubicBezTo>
                  <a:pt x="50674" y="404"/>
                  <a:pt x="49679" y="1"/>
                  <a:pt x="4866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p13"/>
          <p:cNvSpPr/>
          <p:nvPr/>
        </p:nvSpPr>
        <p:spPr>
          <a:xfrm>
            <a:off x="-1023275" y="2509563"/>
            <a:ext cx="1861125" cy="327250"/>
          </a:xfrm>
          <a:custGeom>
            <a:avLst/>
            <a:gdLst/>
            <a:ahLst/>
            <a:cxnLst/>
            <a:rect l="l" t="t" r="r" b="b"/>
            <a:pathLst>
              <a:path w="74445" h="13090" extrusionOk="0">
                <a:moveTo>
                  <a:pt x="8683" y="0"/>
                </a:moveTo>
                <a:cubicBezTo>
                  <a:pt x="8491" y="0"/>
                  <a:pt x="8298" y="12"/>
                  <a:pt x="8106" y="36"/>
                </a:cubicBezTo>
                <a:cubicBezTo>
                  <a:pt x="6548" y="233"/>
                  <a:pt x="5222" y="1235"/>
                  <a:pt x="4026" y="2251"/>
                </a:cubicBezTo>
                <a:cubicBezTo>
                  <a:pt x="2621" y="3440"/>
                  <a:pt x="1279" y="4702"/>
                  <a:pt x="0" y="6026"/>
                </a:cubicBezTo>
                <a:lnTo>
                  <a:pt x="0" y="13089"/>
                </a:lnTo>
                <a:cubicBezTo>
                  <a:pt x="17348" y="11736"/>
                  <a:pt x="34749" y="11057"/>
                  <a:pt x="52150" y="11057"/>
                </a:cubicBezTo>
                <a:cubicBezTo>
                  <a:pt x="59583" y="11057"/>
                  <a:pt x="67016" y="11181"/>
                  <a:pt x="74444" y="11429"/>
                </a:cubicBezTo>
                <a:cubicBezTo>
                  <a:pt x="74303" y="10015"/>
                  <a:pt x="73478" y="8603"/>
                  <a:pt x="72134" y="8144"/>
                </a:cubicBezTo>
                <a:cubicBezTo>
                  <a:pt x="71759" y="8017"/>
                  <a:pt x="71366" y="7956"/>
                  <a:pt x="70972" y="7956"/>
                </a:cubicBezTo>
                <a:cubicBezTo>
                  <a:pt x="69949" y="7956"/>
                  <a:pt x="68921" y="8369"/>
                  <a:pt x="68217" y="9116"/>
                </a:cubicBezTo>
                <a:cubicBezTo>
                  <a:pt x="68080" y="9262"/>
                  <a:pt x="67934" y="9432"/>
                  <a:pt x="67732" y="9453"/>
                </a:cubicBezTo>
                <a:cubicBezTo>
                  <a:pt x="67716" y="9455"/>
                  <a:pt x="67701" y="9456"/>
                  <a:pt x="67685" y="9456"/>
                </a:cubicBezTo>
                <a:cubicBezTo>
                  <a:pt x="67398" y="9456"/>
                  <a:pt x="67195" y="9154"/>
                  <a:pt x="67010" y="8920"/>
                </a:cubicBezTo>
                <a:cubicBezTo>
                  <a:pt x="66479" y="8246"/>
                  <a:pt x="65612" y="7936"/>
                  <a:pt x="64742" y="7936"/>
                </a:cubicBezTo>
                <a:cubicBezTo>
                  <a:pt x="64440" y="7936"/>
                  <a:pt x="64138" y="7973"/>
                  <a:pt x="63849" y="8045"/>
                </a:cubicBezTo>
                <a:cubicBezTo>
                  <a:pt x="62726" y="8324"/>
                  <a:pt x="61767" y="9037"/>
                  <a:pt x="60880" y="9779"/>
                </a:cubicBezTo>
                <a:cubicBezTo>
                  <a:pt x="60397" y="9038"/>
                  <a:pt x="59508" y="8619"/>
                  <a:pt x="58629" y="8619"/>
                </a:cubicBezTo>
                <a:cubicBezTo>
                  <a:pt x="58180" y="8619"/>
                  <a:pt x="57734" y="8728"/>
                  <a:pt x="57346" y="8959"/>
                </a:cubicBezTo>
                <a:lnTo>
                  <a:pt x="55891" y="8926"/>
                </a:lnTo>
                <a:cubicBezTo>
                  <a:pt x="54959" y="7337"/>
                  <a:pt x="53631" y="5882"/>
                  <a:pt x="51885" y="5296"/>
                </a:cubicBezTo>
                <a:cubicBezTo>
                  <a:pt x="51294" y="5098"/>
                  <a:pt x="50678" y="5008"/>
                  <a:pt x="50059" y="5008"/>
                </a:cubicBezTo>
                <a:cubicBezTo>
                  <a:pt x="48872" y="5008"/>
                  <a:pt x="47670" y="5337"/>
                  <a:pt x="46592" y="5853"/>
                </a:cubicBezTo>
                <a:cubicBezTo>
                  <a:pt x="44951" y="6638"/>
                  <a:pt x="43543" y="7827"/>
                  <a:pt x="42157" y="9005"/>
                </a:cubicBezTo>
                <a:cubicBezTo>
                  <a:pt x="41217" y="7950"/>
                  <a:pt x="39799" y="7376"/>
                  <a:pt x="38391" y="7376"/>
                </a:cubicBezTo>
                <a:cubicBezTo>
                  <a:pt x="37644" y="7376"/>
                  <a:pt x="36899" y="7537"/>
                  <a:pt x="36229" y="7875"/>
                </a:cubicBezTo>
                <a:cubicBezTo>
                  <a:pt x="35361" y="8312"/>
                  <a:pt x="34482" y="9026"/>
                  <a:pt x="33568" y="9026"/>
                </a:cubicBezTo>
                <a:cubicBezTo>
                  <a:pt x="33404" y="9026"/>
                  <a:pt x="33239" y="9003"/>
                  <a:pt x="33073" y="8952"/>
                </a:cubicBezTo>
                <a:cubicBezTo>
                  <a:pt x="32563" y="8792"/>
                  <a:pt x="32175" y="8386"/>
                  <a:pt x="31738" y="8082"/>
                </a:cubicBezTo>
                <a:cubicBezTo>
                  <a:pt x="31037" y="7596"/>
                  <a:pt x="30227" y="7387"/>
                  <a:pt x="29392" y="7387"/>
                </a:cubicBezTo>
                <a:cubicBezTo>
                  <a:pt x="27997" y="7387"/>
                  <a:pt x="26531" y="7969"/>
                  <a:pt x="25386" y="8817"/>
                </a:cubicBezTo>
                <a:cubicBezTo>
                  <a:pt x="25077" y="9046"/>
                  <a:pt x="24761" y="9300"/>
                  <a:pt x="24380" y="9355"/>
                </a:cubicBezTo>
                <a:cubicBezTo>
                  <a:pt x="24320" y="9364"/>
                  <a:pt x="24255" y="9368"/>
                  <a:pt x="24188" y="9368"/>
                </a:cubicBezTo>
                <a:cubicBezTo>
                  <a:pt x="23275" y="9368"/>
                  <a:pt x="21791" y="8615"/>
                  <a:pt x="20822" y="8615"/>
                </a:cubicBezTo>
                <a:cubicBezTo>
                  <a:pt x="20508" y="8615"/>
                  <a:pt x="20248" y="8694"/>
                  <a:pt x="20080" y="8903"/>
                </a:cubicBezTo>
                <a:cubicBezTo>
                  <a:pt x="18358" y="5480"/>
                  <a:pt x="15499" y="2641"/>
                  <a:pt x="12064" y="945"/>
                </a:cubicBezTo>
                <a:cubicBezTo>
                  <a:pt x="11006" y="422"/>
                  <a:pt x="9851" y="0"/>
                  <a:pt x="868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4" name="Google Shape;444;p13"/>
          <p:cNvGrpSpPr/>
          <p:nvPr/>
        </p:nvGrpSpPr>
        <p:grpSpPr>
          <a:xfrm flipH="1">
            <a:off x="-12" y="4101850"/>
            <a:ext cx="2350450" cy="1049675"/>
            <a:chOff x="-3857137" y="5623525"/>
            <a:chExt cx="2350450" cy="1049675"/>
          </a:xfrm>
        </p:grpSpPr>
        <p:sp>
          <p:nvSpPr>
            <p:cNvPr id="445" name="Google Shape;445;p13"/>
            <p:cNvSpPr/>
            <p:nvPr/>
          </p:nvSpPr>
          <p:spPr>
            <a:xfrm>
              <a:off x="-2518562" y="6426950"/>
              <a:ext cx="89775" cy="48775"/>
            </a:xfrm>
            <a:custGeom>
              <a:avLst/>
              <a:gdLst/>
              <a:ahLst/>
              <a:cxnLst/>
              <a:rect l="l" t="t" r="r" b="b"/>
              <a:pathLst>
                <a:path w="3591" h="1951" extrusionOk="0">
                  <a:moveTo>
                    <a:pt x="2532" y="0"/>
                  </a:moveTo>
                  <a:cubicBezTo>
                    <a:pt x="2232" y="0"/>
                    <a:pt x="1927" y="36"/>
                    <a:pt x="1628" y="54"/>
                  </a:cubicBezTo>
                  <a:cubicBezTo>
                    <a:pt x="1477" y="62"/>
                    <a:pt x="1322" y="64"/>
                    <a:pt x="1177" y="106"/>
                  </a:cubicBezTo>
                  <a:cubicBezTo>
                    <a:pt x="1106" y="127"/>
                    <a:pt x="1036" y="152"/>
                    <a:pt x="965" y="176"/>
                  </a:cubicBezTo>
                  <a:cubicBezTo>
                    <a:pt x="813" y="226"/>
                    <a:pt x="661" y="276"/>
                    <a:pt x="508" y="327"/>
                  </a:cubicBezTo>
                  <a:cubicBezTo>
                    <a:pt x="236" y="416"/>
                    <a:pt x="1" y="671"/>
                    <a:pt x="14" y="976"/>
                  </a:cubicBezTo>
                  <a:cubicBezTo>
                    <a:pt x="28" y="1282"/>
                    <a:pt x="216" y="1529"/>
                    <a:pt x="508" y="1625"/>
                  </a:cubicBezTo>
                  <a:cubicBezTo>
                    <a:pt x="661" y="1674"/>
                    <a:pt x="813" y="1724"/>
                    <a:pt x="965" y="1775"/>
                  </a:cubicBezTo>
                  <a:cubicBezTo>
                    <a:pt x="1036" y="1798"/>
                    <a:pt x="1106" y="1823"/>
                    <a:pt x="1177" y="1844"/>
                  </a:cubicBezTo>
                  <a:cubicBezTo>
                    <a:pt x="1320" y="1888"/>
                    <a:pt x="1478" y="1889"/>
                    <a:pt x="1628" y="1897"/>
                  </a:cubicBezTo>
                  <a:cubicBezTo>
                    <a:pt x="1924" y="1914"/>
                    <a:pt x="2226" y="1950"/>
                    <a:pt x="2523" y="1950"/>
                  </a:cubicBezTo>
                  <a:cubicBezTo>
                    <a:pt x="2551" y="1950"/>
                    <a:pt x="2578" y="1950"/>
                    <a:pt x="2606" y="1949"/>
                  </a:cubicBezTo>
                  <a:cubicBezTo>
                    <a:pt x="2860" y="1944"/>
                    <a:pt x="3114" y="1844"/>
                    <a:pt x="3295" y="1664"/>
                  </a:cubicBezTo>
                  <a:cubicBezTo>
                    <a:pt x="3464" y="1495"/>
                    <a:pt x="3590" y="1218"/>
                    <a:pt x="3580" y="976"/>
                  </a:cubicBezTo>
                  <a:cubicBezTo>
                    <a:pt x="3556" y="438"/>
                    <a:pt x="3152" y="14"/>
                    <a:pt x="2606" y="1"/>
                  </a:cubicBezTo>
                  <a:cubicBezTo>
                    <a:pt x="2581" y="1"/>
                    <a:pt x="2557" y="0"/>
                    <a:pt x="2532" y="0"/>
                  </a:cubicBezTo>
                  <a:close/>
                </a:path>
              </a:pathLst>
            </a:custGeom>
            <a:solidFill>
              <a:srgbClr val="5B85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13"/>
            <p:cNvSpPr/>
            <p:nvPr/>
          </p:nvSpPr>
          <p:spPr>
            <a:xfrm>
              <a:off x="-2343462" y="6474400"/>
              <a:ext cx="91300" cy="31625"/>
            </a:xfrm>
            <a:custGeom>
              <a:avLst/>
              <a:gdLst/>
              <a:ahLst/>
              <a:cxnLst/>
              <a:rect l="l" t="t" r="r" b="b"/>
              <a:pathLst>
                <a:path w="3652" h="1265" extrusionOk="0">
                  <a:moveTo>
                    <a:pt x="3078" y="1"/>
                  </a:moveTo>
                  <a:cubicBezTo>
                    <a:pt x="2991" y="1"/>
                    <a:pt x="2906" y="18"/>
                    <a:pt x="2816" y="49"/>
                  </a:cubicBezTo>
                  <a:cubicBezTo>
                    <a:pt x="2713" y="85"/>
                    <a:pt x="2607" y="117"/>
                    <a:pt x="2502" y="145"/>
                  </a:cubicBezTo>
                  <a:cubicBezTo>
                    <a:pt x="2396" y="174"/>
                    <a:pt x="2288" y="198"/>
                    <a:pt x="2181" y="219"/>
                  </a:cubicBezTo>
                  <a:cubicBezTo>
                    <a:pt x="2130" y="229"/>
                    <a:pt x="2078" y="237"/>
                    <a:pt x="2026" y="245"/>
                  </a:cubicBezTo>
                  <a:cubicBezTo>
                    <a:pt x="2015" y="246"/>
                    <a:pt x="1930" y="257"/>
                    <a:pt x="1916" y="259"/>
                  </a:cubicBezTo>
                  <a:cubicBezTo>
                    <a:pt x="1763" y="275"/>
                    <a:pt x="1610" y="283"/>
                    <a:pt x="1457" y="283"/>
                  </a:cubicBezTo>
                  <a:cubicBezTo>
                    <a:pt x="1392" y="283"/>
                    <a:pt x="1326" y="281"/>
                    <a:pt x="1260" y="278"/>
                  </a:cubicBezTo>
                  <a:cubicBezTo>
                    <a:pt x="1149" y="274"/>
                    <a:pt x="1041" y="262"/>
                    <a:pt x="932" y="253"/>
                  </a:cubicBezTo>
                  <a:cubicBezTo>
                    <a:pt x="924" y="252"/>
                    <a:pt x="927" y="252"/>
                    <a:pt x="922" y="252"/>
                  </a:cubicBezTo>
                  <a:cubicBezTo>
                    <a:pt x="900" y="248"/>
                    <a:pt x="877" y="245"/>
                    <a:pt x="855" y="242"/>
                  </a:cubicBezTo>
                  <a:cubicBezTo>
                    <a:pt x="794" y="231"/>
                    <a:pt x="732" y="219"/>
                    <a:pt x="670" y="207"/>
                  </a:cubicBezTo>
                  <a:cubicBezTo>
                    <a:pt x="633" y="199"/>
                    <a:pt x="594" y="196"/>
                    <a:pt x="556" y="196"/>
                  </a:cubicBezTo>
                  <a:cubicBezTo>
                    <a:pt x="333" y="196"/>
                    <a:pt x="110" y="321"/>
                    <a:pt x="56" y="556"/>
                  </a:cubicBezTo>
                  <a:cubicBezTo>
                    <a:pt x="0" y="801"/>
                    <a:pt x="130" y="1119"/>
                    <a:pt x="405" y="1170"/>
                  </a:cubicBezTo>
                  <a:cubicBezTo>
                    <a:pt x="731" y="1231"/>
                    <a:pt x="1059" y="1264"/>
                    <a:pt x="1389" y="1264"/>
                  </a:cubicBezTo>
                  <a:cubicBezTo>
                    <a:pt x="1572" y="1264"/>
                    <a:pt x="1756" y="1254"/>
                    <a:pt x="1939" y="1232"/>
                  </a:cubicBezTo>
                  <a:cubicBezTo>
                    <a:pt x="2200" y="1199"/>
                    <a:pt x="2459" y="1156"/>
                    <a:pt x="2713" y="1086"/>
                  </a:cubicBezTo>
                  <a:cubicBezTo>
                    <a:pt x="2833" y="1054"/>
                    <a:pt x="2953" y="1015"/>
                    <a:pt x="3071" y="972"/>
                  </a:cubicBezTo>
                  <a:cubicBezTo>
                    <a:pt x="3268" y="899"/>
                    <a:pt x="3409" y="821"/>
                    <a:pt x="3518" y="634"/>
                  </a:cubicBezTo>
                  <a:cubicBezTo>
                    <a:pt x="3651" y="405"/>
                    <a:pt x="3529" y="97"/>
                    <a:pt x="3271" y="28"/>
                  </a:cubicBezTo>
                  <a:lnTo>
                    <a:pt x="3272" y="28"/>
                  </a:lnTo>
                  <a:cubicBezTo>
                    <a:pt x="3204" y="10"/>
                    <a:pt x="3141" y="1"/>
                    <a:pt x="3078" y="1"/>
                  </a:cubicBezTo>
                  <a:close/>
                </a:path>
              </a:pathLst>
            </a:custGeom>
            <a:solidFill>
              <a:srgbClr val="5B85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13"/>
            <p:cNvSpPr/>
            <p:nvPr/>
          </p:nvSpPr>
          <p:spPr>
            <a:xfrm>
              <a:off x="-2277312" y="6560350"/>
              <a:ext cx="198750" cy="59300"/>
            </a:xfrm>
            <a:custGeom>
              <a:avLst/>
              <a:gdLst/>
              <a:ahLst/>
              <a:cxnLst/>
              <a:rect l="l" t="t" r="r" b="b"/>
              <a:pathLst>
                <a:path w="7950" h="2372" extrusionOk="0">
                  <a:moveTo>
                    <a:pt x="6272" y="1"/>
                  </a:moveTo>
                  <a:cubicBezTo>
                    <a:pt x="5970" y="1"/>
                    <a:pt x="5660" y="42"/>
                    <a:pt x="5359" y="61"/>
                  </a:cubicBezTo>
                  <a:cubicBezTo>
                    <a:pt x="4783" y="97"/>
                    <a:pt x="4206" y="123"/>
                    <a:pt x="3632" y="184"/>
                  </a:cubicBezTo>
                  <a:cubicBezTo>
                    <a:pt x="3078" y="241"/>
                    <a:pt x="2522" y="291"/>
                    <a:pt x="1969" y="357"/>
                  </a:cubicBezTo>
                  <a:cubicBezTo>
                    <a:pt x="1429" y="422"/>
                    <a:pt x="723" y="493"/>
                    <a:pt x="278" y="811"/>
                  </a:cubicBezTo>
                  <a:cubicBezTo>
                    <a:pt x="1" y="1007"/>
                    <a:pt x="1" y="1362"/>
                    <a:pt x="278" y="1560"/>
                  </a:cubicBezTo>
                  <a:cubicBezTo>
                    <a:pt x="712" y="1869"/>
                    <a:pt x="1380" y="1938"/>
                    <a:pt x="1905" y="2004"/>
                  </a:cubicBezTo>
                  <a:cubicBezTo>
                    <a:pt x="2479" y="2076"/>
                    <a:pt x="3056" y="2126"/>
                    <a:pt x="3632" y="2187"/>
                  </a:cubicBezTo>
                  <a:cubicBezTo>
                    <a:pt x="4185" y="2244"/>
                    <a:pt x="4740" y="2271"/>
                    <a:pt x="5295" y="2305"/>
                  </a:cubicBezTo>
                  <a:cubicBezTo>
                    <a:pt x="5611" y="2325"/>
                    <a:pt x="5940" y="2371"/>
                    <a:pt x="6261" y="2371"/>
                  </a:cubicBezTo>
                  <a:cubicBezTo>
                    <a:pt x="6627" y="2371"/>
                    <a:pt x="6981" y="2311"/>
                    <a:pt x="7289" y="2081"/>
                  </a:cubicBezTo>
                  <a:cubicBezTo>
                    <a:pt x="7950" y="1587"/>
                    <a:pt x="7950" y="784"/>
                    <a:pt x="7289" y="290"/>
                  </a:cubicBezTo>
                  <a:cubicBezTo>
                    <a:pt x="6981" y="60"/>
                    <a:pt x="6632" y="1"/>
                    <a:pt x="6272" y="1"/>
                  </a:cubicBezTo>
                  <a:close/>
                </a:path>
              </a:pathLst>
            </a:custGeom>
            <a:solidFill>
              <a:srgbClr val="5B85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13"/>
            <p:cNvSpPr/>
            <p:nvPr/>
          </p:nvSpPr>
          <p:spPr>
            <a:xfrm>
              <a:off x="-2421812" y="6012250"/>
              <a:ext cx="127825" cy="47050"/>
            </a:xfrm>
            <a:custGeom>
              <a:avLst/>
              <a:gdLst/>
              <a:ahLst/>
              <a:cxnLst/>
              <a:rect l="l" t="t" r="r" b="b"/>
              <a:pathLst>
                <a:path w="5113" h="1882" extrusionOk="0">
                  <a:moveTo>
                    <a:pt x="2745" y="166"/>
                  </a:moveTo>
                  <a:cubicBezTo>
                    <a:pt x="2742" y="167"/>
                    <a:pt x="2737" y="168"/>
                    <a:pt x="2733" y="169"/>
                  </a:cubicBezTo>
                  <a:cubicBezTo>
                    <a:pt x="2737" y="168"/>
                    <a:pt x="2741" y="167"/>
                    <a:pt x="2745" y="166"/>
                  </a:cubicBezTo>
                  <a:close/>
                  <a:moveTo>
                    <a:pt x="408" y="1"/>
                  </a:moveTo>
                  <a:cubicBezTo>
                    <a:pt x="179" y="1"/>
                    <a:pt x="0" y="307"/>
                    <a:pt x="201" y="482"/>
                  </a:cubicBezTo>
                  <a:cubicBezTo>
                    <a:pt x="636" y="858"/>
                    <a:pt x="1118" y="1194"/>
                    <a:pt x="1645" y="1426"/>
                  </a:cubicBezTo>
                  <a:cubicBezTo>
                    <a:pt x="1943" y="1557"/>
                    <a:pt x="2245" y="1676"/>
                    <a:pt x="2557" y="1768"/>
                  </a:cubicBezTo>
                  <a:cubicBezTo>
                    <a:pt x="2859" y="1856"/>
                    <a:pt x="3169" y="1881"/>
                    <a:pt x="3482" y="1881"/>
                  </a:cubicBezTo>
                  <a:cubicBezTo>
                    <a:pt x="3515" y="1881"/>
                    <a:pt x="3549" y="1881"/>
                    <a:pt x="3582" y="1881"/>
                  </a:cubicBezTo>
                  <a:cubicBezTo>
                    <a:pt x="4076" y="1874"/>
                    <a:pt x="4668" y="1857"/>
                    <a:pt x="4949" y="1376"/>
                  </a:cubicBezTo>
                  <a:cubicBezTo>
                    <a:pt x="5102" y="1114"/>
                    <a:pt x="5113" y="778"/>
                    <a:pt x="4967" y="513"/>
                  </a:cubicBezTo>
                  <a:cubicBezTo>
                    <a:pt x="4795" y="199"/>
                    <a:pt x="4465" y="44"/>
                    <a:pt x="4118" y="29"/>
                  </a:cubicBezTo>
                  <a:cubicBezTo>
                    <a:pt x="4111" y="28"/>
                    <a:pt x="4105" y="28"/>
                    <a:pt x="4098" y="28"/>
                  </a:cubicBezTo>
                  <a:cubicBezTo>
                    <a:pt x="3997" y="28"/>
                    <a:pt x="3859" y="59"/>
                    <a:pt x="3746" y="81"/>
                  </a:cubicBezTo>
                  <a:cubicBezTo>
                    <a:pt x="3723" y="85"/>
                    <a:pt x="3697" y="90"/>
                    <a:pt x="3683" y="91"/>
                  </a:cubicBezTo>
                  <a:cubicBezTo>
                    <a:pt x="3526" y="108"/>
                    <a:pt x="3368" y="119"/>
                    <a:pt x="3211" y="124"/>
                  </a:cubicBezTo>
                  <a:cubicBezTo>
                    <a:pt x="3144" y="126"/>
                    <a:pt x="3076" y="125"/>
                    <a:pt x="3009" y="131"/>
                  </a:cubicBezTo>
                  <a:cubicBezTo>
                    <a:pt x="2923" y="138"/>
                    <a:pt x="2837" y="154"/>
                    <a:pt x="2751" y="165"/>
                  </a:cubicBezTo>
                  <a:lnTo>
                    <a:pt x="2751" y="165"/>
                  </a:lnTo>
                  <a:cubicBezTo>
                    <a:pt x="2760" y="163"/>
                    <a:pt x="2761" y="162"/>
                    <a:pt x="2758" y="162"/>
                  </a:cubicBezTo>
                  <a:cubicBezTo>
                    <a:pt x="2744" y="162"/>
                    <a:pt x="2630" y="178"/>
                    <a:pt x="2606" y="181"/>
                  </a:cubicBezTo>
                  <a:cubicBezTo>
                    <a:pt x="2518" y="189"/>
                    <a:pt x="2428" y="195"/>
                    <a:pt x="2340" y="200"/>
                  </a:cubicBezTo>
                  <a:cubicBezTo>
                    <a:pt x="2230" y="205"/>
                    <a:pt x="2121" y="208"/>
                    <a:pt x="2011" y="208"/>
                  </a:cubicBezTo>
                  <a:cubicBezTo>
                    <a:pt x="1493" y="208"/>
                    <a:pt x="978" y="146"/>
                    <a:pt x="476" y="10"/>
                  </a:cubicBezTo>
                  <a:cubicBezTo>
                    <a:pt x="453" y="4"/>
                    <a:pt x="430" y="1"/>
                    <a:pt x="408" y="1"/>
                  </a:cubicBezTo>
                  <a:close/>
                </a:path>
              </a:pathLst>
            </a:custGeom>
            <a:solidFill>
              <a:srgbClr val="5B85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13"/>
            <p:cNvSpPr/>
            <p:nvPr/>
          </p:nvSpPr>
          <p:spPr>
            <a:xfrm>
              <a:off x="-2304612" y="5829150"/>
              <a:ext cx="95450" cy="55000"/>
            </a:xfrm>
            <a:custGeom>
              <a:avLst/>
              <a:gdLst/>
              <a:ahLst/>
              <a:cxnLst/>
              <a:rect l="l" t="t" r="r" b="b"/>
              <a:pathLst>
                <a:path w="3818" h="2200" extrusionOk="0">
                  <a:moveTo>
                    <a:pt x="650" y="223"/>
                  </a:moveTo>
                  <a:cubicBezTo>
                    <a:pt x="635" y="229"/>
                    <a:pt x="621" y="235"/>
                    <a:pt x="606" y="242"/>
                  </a:cubicBezTo>
                  <a:cubicBezTo>
                    <a:pt x="620" y="235"/>
                    <a:pt x="635" y="229"/>
                    <a:pt x="650" y="223"/>
                  </a:cubicBezTo>
                  <a:close/>
                  <a:moveTo>
                    <a:pt x="2263" y="1"/>
                  </a:moveTo>
                  <a:cubicBezTo>
                    <a:pt x="2147" y="1"/>
                    <a:pt x="2031" y="19"/>
                    <a:pt x="1915" y="38"/>
                  </a:cubicBezTo>
                  <a:lnTo>
                    <a:pt x="1915" y="38"/>
                  </a:lnTo>
                  <a:cubicBezTo>
                    <a:pt x="1802" y="48"/>
                    <a:pt x="1690" y="54"/>
                    <a:pt x="1577" y="54"/>
                  </a:cubicBezTo>
                  <a:cubicBezTo>
                    <a:pt x="1562" y="54"/>
                    <a:pt x="1548" y="54"/>
                    <a:pt x="1533" y="54"/>
                  </a:cubicBezTo>
                  <a:cubicBezTo>
                    <a:pt x="1454" y="53"/>
                    <a:pt x="1375" y="45"/>
                    <a:pt x="1295" y="44"/>
                  </a:cubicBezTo>
                  <a:cubicBezTo>
                    <a:pt x="1290" y="44"/>
                    <a:pt x="1284" y="44"/>
                    <a:pt x="1279" y="44"/>
                  </a:cubicBezTo>
                  <a:cubicBezTo>
                    <a:pt x="1088" y="44"/>
                    <a:pt x="929" y="102"/>
                    <a:pt x="767" y="172"/>
                  </a:cubicBezTo>
                  <a:lnTo>
                    <a:pt x="767" y="172"/>
                  </a:lnTo>
                  <a:cubicBezTo>
                    <a:pt x="746" y="180"/>
                    <a:pt x="725" y="188"/>
                    <a:pt x="704" y="196"/>
                  </a:cubicBezTo>
                  <a:cubicBezTo>
                    <a:pt x="406" y="308"/>
                    <a:pt x="171" y="498"/>
                    <a:pt x="82" y="818"/>
                  </a:cubicBezTo>
                  <a:cubicBezTo>
                    <a:pt x="0" y="1116"/>
                    <a:pt x="82" y="1469"/>
                    <a:pt x="312" y="1684"/>
                  </a:cubicBezTo>
                  <a:cubicBezTo>
                    <a:pt x="374" y="1742"/>
                    <a:pt x="439" y="1798"/>
                    <a:pt x="507" y="1852"/>
                  </a:cubicBezTo>
                  <a:cubicBezTo>
                    <a:pt x="639" y="1984"/>
                    <a:pt x="795" y="2075"/>
                    <a:pt x="974" y="2125"/>
                  </a:cubicBezTo>
                  <a:cubicBezTo>
                    <a:pt x="1032" y="2142"/>
                    <a:pt x="1093" y="2152"/>
                    <a:pt x="1153" y="2154"/>
                  </a:cubicBezTo>
                  <a:cubicBezTo>
                    <a:pt x="1240" y="2165"/>
                    <a:pt x="1326" y="2178"/>
                    <a:pt x="1414" y="2185"/>
                  </a:cubicBezTo>
                  <a:cubicBezTo>
                    <a:pt x="1521" y="2195"/>
                    <a:pt x="1630" y="2200"/>
                    <a:pt x="1738" y="2200"/>
                  </a:cubicBezTo>
                  <a:cubicBezTo>
                    <a:pt x="1829" y="2200"/>
                    <a:pt x="1920" y="2196"/>
                    <a:pt x="2010" y="2190"/>
                  </a:cubicBezTo>
                  <a:cubicBezTo>
                    <a:pt x="2266" y="2170"/>
                    <a:pt x="2527" y="2148"/>
                    <a:pt x="2755" y="2021"/>
                  </a:cubicBezTo>
                  <a:cubicBezTo>
                    <a:pt x="2902" y="1939"/>
                    <a:pt x="3033" y="1821"/>
                    <a:pt x="3151" y="1702"/>
                  </a:cubicBezTo>
                  <a:cubicBezTo>
                    <a:pt x="3308" y="1545"/>
                    <a:pt x="3445" y="1372"/>
                    <a:pt x="3577" y="1194"/>
                  </a:cubicBezTo>
                  <a:cubicBezTo>
                    <a:pt x="3817" y="873"/>
                    <a:pt x="3573" y="304"/>
                    <a:pt x="3186" y="234"/>
                  </a:cubicBezTo>
                  <a:cubicBezTo>
                    <a:pt x="3038" y="208"/>
                    <a:pt x="2893" y="171"/>
                    <a:pt x="2750" y="123"/>
                  </a:cubicBezTo>
                  <a:cubicBezTo>
                    <a:pt x="2677" y="98"/>
                    <a:pt x="2605" y="67"/>
                    <a:pt x="2533" y="43"/>
                  </a:cubicBezTo>
                  <a:cubicBezTo>
                    <a:pt x="2443" y="12"/>
                    <a:pt x="2353" y="1"/>
                    <a:pt x="2263" y="1"/>
                  </a:cubicBezTo>
                  <a:close/>
                </a:path>
              </a:pathLst>
            </a:custGeom>
            <a:solidFill>
              <a:srgbClr val="959D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13"/>
            <p:cNvSpPr/>
            <p:nvPr/>
          </p:nvSpPr>
          <p:spPr>
            <a:xfrm>
              <a:off x="-2131687" y="5858150"/>
              <a:ext cx="46050" cy="35575"/>
            </a:xfrm>
            <a:custGeom>
              <a:avLst/>
              <a:gdLst/>
              <a:ahLst/>
              <a:cxnLst/>
              <a:rect l="l" t="t" r="r" b="b"/>
              <a:pathLst>
                <a:path w="1842" h="1423" extrusionOk="0">
                  <a:moveTo>
                    <a:pt x="902" y="337"/>
                  </a:moveTo>
                  <a:cubicBezTo>
                    <a:pt x="895" y="338"/>
                    <a:pt x="888" y="339"/>
                    <a:pt x="881" y="340"/>
                  </a:cubicBezTo>
                  <a:lnTo>
                    <a:pt x="881" y="340"/>
                  </a:lnTo>
                  <a:cubicBezTo>
                    <a:pt x="888" y="339"/>
                    <a:pt x="895" y="338"/>
                    <a:pt x="902" y="337"/>
                  </a:cubicBezTo>
                  <a:close/>
                  <a:moveTo>
                    <a:pt x="785" y="352"/>
                  </a:moveTo>
                  <a:lnTo>
                    <a:pt x="785" y="352"/>
                  </a:lnTo>
                  <a:cubicBezTo>
                    <a:pt x="784" y="352"/>
                    <a:pt x="782" y="353"/>
                    <a:pt x="781" y="353"/>
                  </a:cubicBezTo>
                  <a:cubicBezTo>
                    <a:pt x="782" y="353"/>
                    <a:pt x="784" y="352"/>
                    <a:pt x="785" y="352"/>
                  </a:cubicBezTo>
                  <a:close/>
                  <a:moveTo>
                    <a:pt x="696" y="353"/>
                  </a:moveTo>
                  <a:lnTo>
                    <a:pt x="696" y="353"/>
                  </a:lnTo>
                  <a:cubicBezTo>
                    <a:pt x="703" y="354"/>
                    <a:pt x="710" y="355"/>
                    <a:pt x="717" y="356"/>
                  </a:cubicBezTo>
                  <a:cubicBezTo>
                    <a:pt x="710" y="355"/>
                    <a:pt x="703" y="355"/>
                    <a:pt x="696" y="353"/>
                  </a:cubicBezTo>
                  <a:close/>
                  <a:moveTo>
                    <a:pt x="1553" y="0"/>
                  </a:moveTo>
                  <a:cubicBezTo>
                    <a:pt x="1487" y="0"/>
                    <a:pt x="1421" y="24"/>
                    <a:pt x="1372" y="74"/>
                  </a:cubicBezTo>
                  <a:cubicBezTo>
                    <a:pt x="1343" y="103"/>
                    <a:pt x="1315" y="129"/>
                    <a:pt x="1285" y="154"/>
                  </a:cubicBezTo>
                  <a:lnTo>
                    <a:pt x="1285" y="154"/>
                  </a:lnTo>
                  <a:cubicBezTo>
                    <a:pt x="1284" y="154"/>
                    <a:pt x="1284" y="154"/>
                    <a:pt x="1283" y="155"/>
                  </a:cubicBezTo>
                  <a:cubicBezTo>
                    <a:pt x="1267" y="166"/>
                    <a:pt x="1252" y="178"/>
                    <a:pt x="1235" y="188"/>
                  </a:cubicBezTo>
                  <a:cubicBezTo>
                    <a:pt x="1182" y="224"/>
                    <a:pt x="1127" y="254"/>
                    <a:pt x="1069" y="281"/>
                  </a:cubicBezTo>
                  <a:lnTo>
                    <a:pt x="1069" y="281"/>
                  </a:lnTo>
                  <a:cubicBezTo>
                    <a:pt x="995" y="309"/>
                    <a:pt x="919" y="329"/>
                    <a:pt x="841" y="343"/>
                  </a:cubicBezTo>
                  <a:lnTo>
                    <a:pt x="841" y="343"/>
                  </a:lnTo>
                  <a:cubicBezTo>
                    <a:pt x="807" y="346"/>
                    <a:pt x="772" y="347"/>
                    <a:pt x="738" y="347"/>
                  </a:cubicBezTo>
                  <a:cubicBezTo>
                    <a:pt x="712" y="347"/>
                    <a:pt x="686" y="346"/>
                    <a:pt x="660" y="345"/>
                  </a:cubicBezTo>
                  <a:lnTo>
                    <a:pt x="660" y="345"/>
                  </a:lnTo>
                  <a:cubicBezTo>
                    <a:pt x="621" y="337"/>
                    <a:pt x="582" y="332"/>
                    <a:pt x="543" y="332"/>
                  </a:cubicBezTo>
                  <a:cubicBezTo>
                    <a:pt x="495" y="332"/>
                    <a:pt x="447" y="339"/>
                    <a:pt x="399" y="352"/>
                  </a:cubicBezTo>
                  <a:cubicBezTo>
                    <a:pt x="307" y="377"/>
                    <a:pt x="228" y="424"/>
                    <a:pt x="160" y="492"/>
                  </a:cubicBezTo>
                  <a:cubicBezTo>
                    <a:pt x="62" y="598"/>
                    <a:pt x="1" y="729"/>
                    <a:pt x="1" y="875"/>
                  </a:cubicBezTo>
                  <a:cubicBezTo>
                    <a:pt x="1" y="1166"/>
                    <a:pt x="255" y="1422"/>
                    <a:pt x="541" y="1422"/>
                  </a:cubicBezTo>
                  <a:cubicBezTo>
                    <a:pt x="590" y="1422"/>
                    <a:pt x="639" y="1415"/>
                    <a:pt x="688" y="1399"/>
                  </a:cubicBezTo>
                  <a:cubicBezTo>
                    <a:pt x="1205" y="1232"/>
                    <a:pt x="1631" y="847"/>
                    <a:pt x="1807" y="328"/>
                  </a:cubicBezTo>
                  <a:cubicBezTo>
                    <a:pt x="1841" y="223"/>
                    <a:pt x="1784" y="85"/>
                    <a:pt x="1687" y="34"/>
                  </a:cubicBezTo>
                  <a:cubicBezTo>
                    <a:pt x="1645" y="12"/>
                    <a:pt x="1599" y="0"/>
                    <a:pt x="1553" y="0"/>
                  </a:cubicBezTo>
                  <a:close/>
                </a:path>
              </a:pathLst>
            </a:custGeom>
            <a:solidFill>
              <a:srgbClr val="959D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13"/>
            <p:cNvSpPr/>
            <p:nvPr/>
          </p:nvSpPr>
          <p:spPr>
            <a:xfrm>
              <a:off x="-2029512" y="6221475"/>
              <a:ext cx="180325" cy="91000"/>
            </a:xfrm>
            <a:custGeom>
              <a:avLst/>
              <a:gdLst/>
              <a:ahLst/>
              <a:cxnLst/>
              <a:rect l="l" t="t" r="r" b="b"/>
              <a:pathLst>
                <a:path w="7213" h="3640" extrusionOk="0">
                  <a:moveTo>
                    <a:pt x="5465" y="1"/>
                  </a:moveTo>
                  <a:cubicBezTo>
                    <a:pt x="5074" y="1"/>
                    <a:pt x="4698" y="171"/>
                    <a:pt x="4352" y="329"/>
                  </a:cubicBezTo>
                  <a:cubicBezTo>
                    <a:pt x="3878" y="545"/>
                    <a:pt x="3407" y="770"/>
                    <a:pt x="2935" y="991"/>
                  </a:cubicBezTo>
                  <a:cubicBezTo>
                    <a:pt x="2485" y="1201"/>
                    <a:pt x="1996" y="1382"/>
                    <a:pt x="1586" y="1663"/>
                  </a:cubicBezTo>
                  <a:cubicBezTo>
                    <a:pt x="1379" y="1804"/>
                    <a:pt x="1168" y="1943"/>
                    <a:pt x="964" y="2088"/>
                  </a:cubicBezTo>
                  <a:cubicBezTo>
                    <a:pt x="722" y="2258"/>
                    <a:pt x="537" y="2460"/>
                    <a:pt x="338" y="2675"/>
                  </a:cubicBezTo>
                  <a:cubicBezTo>
                    <a:pt x="0" y="3039"/>
                    <a:pt x="258" y="3559"/>
                    <a:pt x="722" y="3601"/>
                  </a:cubicBezTo>
                  <a:cubicBezTo>
                    <a:pt x="899" y="3618"/>
                    <a:pt x="1073" y="3640"/>
                    <a:pt x="1248" y="3640"/>
                  </a:cubicBezTo>
                  <a:cubicBezTo>
                    <a:pt x="1310" y="3640"/>
                    <a:pt x="1372" y="3637"/>
                    <a:pt x="1435" y="3630"/>
                  </a:cubicBezTo>
                  <a:cubicBezTo>
                    <a:pt x="1673" y="3603"/>
                    <a:pt x="1909" y="3568"/>
                    <a:pt x="2146" y="3536"/>
                  </a:cubicBezTo>
                  <a:cubicBezTo>
                    <a:pt x="2726" y="3459"/>
                    <a:pt x="3269" y="3274"/>
                    <a:pt x="3827" y="3105"/>
                  </a:cubicBezTo>
                  <a:cubicBezTo>
                    <a:pt x="4312" y="2960"/>
                    <a:pt x="4796" y="2815"/>
                    <a:pt x="5281" y="2668"/>
                  </a:cubicBezTo>
                  <a:cubicBezTo>
                    <a:pt x="5962" y="2463"/>
                    <a:pt x="6529" y="2077"/>
                    <a:pt x="6901" y="1461"/>
                  </a:cubicBezTo>
                  <a:cubicBezTo>
                    <a:pt x="7213" y="941"/>
                    <a:pt x="6910" y="290"/>
                    <a:pt x="6355" y="119"/>
                  </a:cubicBezTo>
                  <a:cubicBezTo>
                    <a:pt x="6105" y="42"/>
                    <a:pt x="5771" y="9"/>
                    <a:pt x="5502" y="1"/>
                  </a:cubicBezTo>
                  <a:cubicBezTo>
                    <a:pt x="5490" y="1"/>
                    <a:pt x="5478" y="1"/>
                    <a:pt x="5465" y="1"/>
                  </a:cubicBezTo>
                  <a:close/>
                </a:path>
              </a:pathLst>
            </a:custGeom>
            <a:solidFill>
              <a:srgbClr val="959D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13"/>
            <p:cNvSpPr/>
            <p:nvPr/>
          </p:nvSpPr>
          <p:spPr>
            <a:xfrm>
              <a:off x="-1860162" y="6301425"/>
              <a:ext cx="67150" cy="31300"/>
            </a:xfrm>
            <a:custGeom>
              <a:avLst/>
              <a:gdLst/>
              <a:ahLst/>
              <a:cxnLst/>
              <a:rect l="l" t="t" r="r" b="b"/>
              <a:pathLst>
                <a:path w="2686" h="1252" extrusionOk="0">
                  <a:moveTo>
                    <a:pt x="1640" y="1"/>
                  </a:moveTo>
                  <a:cubicBezTo>
                    <a:pt x="1530" y="1"/>
                    <a:pt x="1427" y="27"/>
                    <a:pt x="1315" y="65"/>
                  </a:cubicBezTo>
                  <a:cubicBezTo>
                    <a:pt x="991" y="176"/>
                    <a:pt x="666" y="287"/>
                    <a:pt x="342" y="398"/>
                  </a:cubicBezTo>
                  <a:cubicBezTo>
                    <a:pt x="136" y="468"/>
                    <a:pt x="0" y="653"/>
                    <a:pt x="31" y="873"/>
                  </a:cubicBezTo>
                  <a:cubicBezTo>
                    <a:pt x="56" y="1066"/>
                    <a:pt x="227" y="1251"/>
                    <a:pt x="432" y="1251"/>
                  </a:cubicBezTo>
                  <a:cubicBezTo>
                    <a:pt x="440" y="1251"/>
                    <a:pt x="449" y="1251"/>
                    <a:pt x="457" y="1250"/>
                  </a:cubicBezTo>
                  <a:cubicBezTo>
                    <a:pt x="799" y="1226"/>
                    <a:pt x="1142" y="1200"/>
                    <a:pt x="1484" y="1175"/>
                  </a:cubicBezTo>
                  <a:cubicBezTo>
                    <a:pt x="1646" y="1163"/>
                    <a:pt x="1800" y="1152"/>
                    <a:pt x="1942" y="1067"/>
                  </a:cubicBezTo>
                  <a:cubicBezTo>
                    <a:pt x="2035" y="1011"/>
                    <a:pt x="2121" y="925"/>
                    <a:pt x="2206" y="856"/>
                  </a:cubicBezTo>
                  <a:cubicBezTo>
                    <a:pt x="2322" y="762"/>
                    <a:pt x="2437" y="667"/>
                    <a:pt x="2554" y="573"/>
                  </a:cubicBezTo>
                  <a:cubicBezTo>
                    <a:pt x="2686" y="467"/>
                    <a:pt x="2602" y="252"/>
                    <a:pt x="2458" y="211"/>
                  </a:cubicBezTo>
                  <a:cubicBezTo>
                    <a:pt x="2305" y="166"/>
                    <a:pt x="2153" y="122"/>
                    <a:pt x="2001" y="78"/>
                  </a:cubicBezTo>
                  <a:cubicBezTo>
                    <a:pt x="1935" y="59"/>
                    <a:pt x="1870" y="36"/>
                    <a:pt x="1804" y="20"/>
                  </a:cubicBezTo>
                  <a:cubicBezTo>
                    <a:pt x="1747" y="7"/>
                    <a:pt x="1693" y="1"/>
                    <a:pt x="1640" y="1"/>
                  </a:cubicBezTo>
                  <a:close/>
                </a:path>
              </a:pathLst>
            </a:custGeom>
            <a:solidFill>
              <a:srgbClr val="959D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13"/>
            <p:cNvSpPr/>
            <p:nvPr/>
          </p:nvSpPr>
          <p:spPr>
            <a:xfrm>
              <a:off x="-1922887" y="6135675"/>
              <a:ext cx="23100" cy="38425"/>
            </a:xfrm>
            <a:custGeom>
              <a:avLst/>
              <a:gdLst/>
              <a:ahLst/>
              <a:cxnLst/>
              <a:rect l="l" t="t" r="r" b="b"/>
              <a:pathLst>
                <a:path w="924" h="1537" extrusionOk="0">
                  <a:moveTo>
                    <a:pt x="256" y="0"/>
                  </a:moveTo>
                  <a:cubicBezTo>
                    <a:pt x="225" y="0"/>
                    <a:pt x="194" y="6"/>
                    <a:pt x="167" y="17"/>
                  </a:cubicBezTo>
                  <a:cubicBezTo>
                    <a:pt x="70" y="59"/>
                    <a:pt x="1" y="176"/>
                    <a:pt x="36" y="284"/>
                  </a:cubicBezTo>
                  <a:lnTo>
                    <a:pt x="38" y="284"/>
                  </a:lnTo>
                  <a:cubicBezTo>
                    <a:pt x="102" y="475"/>
                    <a:pt x="167" y="665"/>
                    <a:pt x="232" y="857"/>
                  </a:cubicBezTo>
                  <a:cubicBezTo>
                    <a:pt x="265" y="952"/>
                    <a:pt x="297" y="1047"/>
                    <a:pt x="330" y="1142"/>
                  </a:cubicBezTo>
                  <a:cubicBezTo>
                    <a:pt x="350" y="1202"/>
                    <a:pt x="365" y="1278"/>
                    <a:pt x="399" y="1331"/>
                  </a:cubicBezTo>
                  <a:cubicBezTo>
                    <a:pt x="434" y="1385"/>
                    <a:pt x="483" y="1427"/>
                    <a:pt x="528" y="1472"/>
                  </a:cubicBezTo>
                  <a:cubicBezTo>
                    <a:pt x="573" y="1517"/>
                    <a:pt x="628" y="1536"/>
                    <a:pt x="681" y="1536"/>
                  </a:cubicBezTo>
                  <a:cubicBezTo>
                    <a:pt x="797" y="1536"/>
                    <a:pt x="908" y="1444"/>
                    <a:pt x="913" y="1312"/>
                  </a:cubicBezTo>
                  <a:cubicBezTo>
                    <a:pt x="915" y="1248"/>
                    <a:pt x="924" y="1180"/>
                    <a:pt x="907" y="1117"/>
                  </a:cubicBezTo>
                  <a:cubicBezTo>
                    <a:pt x="890" y="1056"/>
                    <a:pt x="852" y="992"/>
                    <a:pt x="825" y="934"/>
                  </a:cubicBezTo>
                  <a:cubicBezTo>
                    <a:pt x="784" y="842"/>
                    <a:pt x="741" y="750"/>
                    <a:pt x="700" y="658"/>
                  </a:cubicBezTo>
                  <a:cubicBezTo>
                    <a:pt x="616" y="476"/>
                    <a:pt x="533" y="293"/>
                    <a:pt x="449" y="110"/>
                  </a:cubicBezTo>
                  <a:cubicBezTo>
                    <a:pt x="417" y="37"/>
                    <a:pt x="335" y="0"/>
                    <a:pt x="256" y="0"/>
                  </a:cubicBezTo>
                  <a:close/>
                </a:path>
              </a:pathLst>
            </a:custGeom>
            <a:solidFill>
              <a:srgbClr val="959D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13"/>
            <p:cNvSpPr/>
            <p:nvPr/>
          </p:nvSpPr>
          <p:spPr>
            <a:xfrm>
              <a:off x="-1902412" y="6136400"/>
              <a:ext cx="24225" cy="36875"/>
            </a:xfrm>
            <a:custGeom>
              <a:avLst/>
              <a:gdLst/>
              <a:ahLst/>
              <a:cxnLst/>
              <a:rect l="l" t="t" r="r" b="b"/>
              <a:pathLst>
                <a:path w="969" h="1475" extrusionOk="0">
                  <a:moveTo>
                    <a:pt x="730" y="1"/>
                  </a:moveTo>
                  <a:cubicBezTo>
                    <a:pt x="678" y="1"/>
                    <a:pt x="626" y="20"/>
                    <a:pt x="585" y="60"/>
                  </a:cubicBezTo>
                  <a:cubicBezTo>
                    <a:pt x="321" y="313"/>
                    <a:pt x="128" y="647"/>
                    <a:pt x="43" y="1003"/>
                  </a:cubicBezTo>
                  <a:cubicBezTo>
                    <a:pt x="33" y="1050"/>
                    <a:pt x="24" y="1097"/>
                    <a:pt x="18" y="1144"/>
                  </a:cubicBezTo>
                  <a:cubicBezTo>
                    <a:pt x="1" y="1266"/>
                    <a:pt x="57" y="1380"/>
                    <a:pt x="164" y="1442"/>
                  </a:cubicBezTo>
                  <a:cubicBezTo>
                    <a:pt x="203" y="1464"/>
                    <a:pt x="240" y="1475"/>
                    <a:pt x="279" y="1475"/>
                  </a:cubicBezTo>
                  <a:cubicBezTo>
                    <a:pt x="307" y="1475"/>
                    <a:pt x="336" y="1469"/>
                    <a:pt x="368" y="1457"/>
                  </a:cubicBezTo>
                  <a:lnTo>
                    <a:pt x="368" y="1457"/>
                  </a:lnTo>
                  <a:cubicBezTo>
                    <a:pt x="357" y="1461"/>
                    <a:pt x="345" y="1467"/>
                    <a:pt x="345" y="1467"/>
                  </a:cubicBezTo>
                  <a:cubicBezTo>
                    <a:pt x="345" y="1467"/>
                    <a:pt x="349" y="1465"/>
                    <a:pt x="357" y="1462"/>
                  </a:cubicBezTo>
                  <a:cubicBezTo>
                    <a:pt x="427" y="1435"/>
                    <a:pt x="481" y="1400"/>
                    <a:pt x="522" y="1337"/>
                  </a:cubicBezTo>
                  <a:cubicBezTo>
                    <a:pt x="567" y="1268"/>
                    <a:pt x="565" y="1188"/>
                    <a:pt x="571" y="1111"/>
                  </a:cubicBezTo>
                  <a:cubicBezTo>
                    <a:pt x="572" y="1102"/>
                    <a:pt x="575" y="1076"/>
                    <a:pt x="576" y="1066"/>
                  </a:cubicBezTo>
                  <a:lnTo>
                    <a:pt x="576" y="1066"/>
                  </a:lnTo>
                  <a:cubicBezTo>
                    <a:pt x="578" y="1054"/>
                    <a:pt x="580" y="1043"/>
                    <a:pt x="581" y="1031"/>
                  </a:cubicBezTo>
                  <a:cubicBezTo>
                    <a:pt x="596" y="949"/>
                    <a:pt x="617" y="869"/>
                    <a:pt x="643" y="791"/>
                  </a:cubicBezTo>
                  <a:cubicBezTo>
                    <a:pt x="651" y="768"/>
                    <a:pt x="659" y="746"/>
                    <a:pt x="668" y="723"/>
                  </a:cubicBezTo>
                  <a:cubicBezTo>
                    <a:pt x="670" y="715"/>
                    <a:pt x="673" y="707"/>
                    <a:pt x="676" y="699"/>
                  </a:cubicBezTo>
                  <a:lnTo>
                    <a:pt x="676" y="699"/>
                  </a:lnTo>
                  <a:cubicBezTo>
                    <a:pt x="676" y="699"/>
                    <a:pt x="677" y="699"/>
                    <a:pt x="677" y="699"/>
                  </a:cubicBezTo>
                  <a:cubicBezTo>
                    <a:pt x="697" y="655"/>
                    <a:pt x="717" y="612"/>
                    <a:pt x="739" y="570"/>
                  </a:cubicBezTo>
                  <a:cubicBezTo>
                    <a:pt x="763" y="529"/>
                    <a:pt x="787" y="487"/>
                    <a:pt x="813" y="448"/>
                  </a:cubicBezTo>
                  <a:cubicBezTo>
                    <a:pt x="825" y="428"/>
                    <a:pt x="839" y="409"/>
                    <a:pt x="853" y="390"/>
                  </a:cubicBezTo>
                  <a:cubicBezTo>
                    <a:pt x="858" y="382"/>
                    <a:pt x="863" y="375"/>
                    <a:pt x="869" y="369"/>
                  </a:cubicBezTo>
                  <a:lnTo>
                    <a:pt x="869" y="369"/>
                  </a:lnTo>
                  <a:cubicBezTo>
                    <a:pt x="861" y="380"/>
                    <a:pt x="858" y="384"/>
                    <a:pt x="858" y="384"/>
                  </a:cubicBezTo>
                  <a:cubicBezTo>
                    <a:pt x="858" y="384"/>
                    <a:pt x="877" y="359"/>
                    <a:pt x="880" y="355"/>
                  </a:cubicBezTo>
                  <a:cubicBezTo>
                    <a:pt x="948" y="270"/>
                    <a:pt x="969" y="142"/>
                    <a:pt x="880" y="60"/>
                  </a:cubicBezTo>
                  <a:cubicBezTo>
                    <a:pt x="837" y="21"/>
                    <a:pt x="784" y="1"/>
                    <a:pt x="730" y="1"/>
                  </a:cubicBezTo>
                  <a:close/>
                </a:path>
              </a:pathLst>
            </a:custGeom>
            <a:solidFill>
              <a:srgbClr val="959D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13"/>
            <p:cNvSpPr/>
            <p:nvPr/>
          </p:nvSpPr>
          <p:spPr>
            <a:xfrm>
              <a:off x="-1890637" y="6146175"/>
              <a:ext cx="28450" cy="29525"/>
            </a:xfrm>
            <a:custGeom>
              <a:avLst/>
              <a:gdLst/>
              <a:ahLst/>
              <a:cxnLst/>
              <a:rect l="l" t="t" r="r" b="b"/>
              <a:pathLst>
                <a:path w="1138" h="1181" extrusionOk="0">
                  <a:moveTo>
                    <a:pt x="614" y="302"/>
                  </a:moveTo>
                  <a:cubicBezTo>
                    <a:pt x="614" y="303"/>
                    <a:pt x="613" y="304"/>
                    <a:pt x="613" y="306"/>
                  </a:cubicBezTo>
                  <a:cubicBezTo>
                    <a:pt x="613" y="304"/>
                    <a:pt x="614" y="303"/>
                    <a:pt x="614" y="302"/>
                  </a:cubicBezTo>
                  <a:close/>
                  <a:moveTo>
                    <a:pt x="535" y="423"/>
                  </a:moveTo>
                  <a:cubicBezTo>
                    <a:pt x="533" y="425"/>
                    <a:pt x="532" y="426"/>
                    <a:pt x="531" y="428"/>
                  </a:cubicBezTo>
                  <a:cubicBezTo>
                    <a:pt x="532" y="426"/>
                    <a:pt x="533" y="425"/>
                    <a:pt x="535" y="423"/>
                  </a:cubicBezTo>
                  <a:close/>
                  <a:moveTo>
                    <a:pt x="410" y="537"/>
                  </a:moveTo>
                  <a:lnTo>
                    <a:pt x="410" y="537"/>
                  </a:lnTo>
                  <a:cubicBezTo>
                    <a:pt x="410" y="537"/>
                    <a:pt x="410" y="537"/>
                    <a:pt x="409" y="537"/>
                  </a:cubicBezTo>
                  <a:cubicBezTo>
                    <a:pt x="410" y="537"/>
                    <a:pt x="410" y="537"/>
                    <a:pt x="410" y="537"/>
                  </a:cubicBezTo>
                  <a:close/>
                  <a:moveTo>
                    <a:pt x="353" y="572"/>
                  </a:moveTo>
                  <a:cubicBezTo>
                    <a:pt x="347" y="575"/>
                    <a:pt x="340" y="577"/>
                    <a:pt x="334" y="580"/>
                  </a:cubicBezTo>
                  <a:lnTo>
                    <a:pt x="334" y="580"/>
                  </a:lnTo>
                  <a:cubicBezTo>
                    <a:pt x="340" y="577"/>
                    <a:pt x="347" y="574"/>
                    <a:pt x="353" y="572"/>
                  </a:cubicBezTo>
                  <a:close/>
                  <a:moveTo>
                    <a:pt x="301" y="594"/>
                  </a:moveTo>
                  <a:cubicBezTo>
                    <a:pt x="295" y="596"/>
                    <a:pt x="289" y="599"/>
                    <a:pt x="284" y="601"/>
                  </a:cubicBezTo>
                  <a:cubicBezTo>
                    <a:pt x="289" y="599"/>
                    <a:pt x="295" y="596"/>
                    <a:pt x="301" y="594"/>
                  </a:cubicBezTo>
                  <a:close/>
                  <a:moveTo>
                    <a:pt x="890" y="0"/>
                  </a:moveTo>
                  <a:cubicBezTo>
                    <a:pt x="785" y="0"/>
                    <a:pt x="680" y="69"/>
                    <a:pt x="654" y="177"/>
                  </a:cubicBezTo>
                  <a:cubicBezTo>
                    <a:pt x="646" y="209"/>
                    <a:pt x="637" y="240"/>
                    <a:pt x="626" y="272"/>
                  </a:cubicBezTo>
                  <a:lnTo>
                    <a:pt x="626" y="272"/>
                  </a:lnTo>
                  <a:cubicBezTo>
                    <a:pt x="604" y="318"/>
                    <a:pt x="578" y="362"/>
                    <a:pt x="548" y="404"/>
                  </a:cubicBezTo>
                  <a:lnTo>
                    <a:pt x="548" y="404"/>
                  </a:lnTo>
                  <a:cubicBezTo>
                    <a:pt x="515" y="444"/>
                    <a:pt x="477" y="481"/>
                    <a:pt x="437" y="515"/>
                  </a:cubicBezTo>
                  <a:lnTo>
                    <a:pt x="437" y="515"/>
                  </a:lnTo>
                  <a:cubicBezTo>
                    <a:pt x="399" y="542"/>
                    <a:pt x="359" y="565"/>
                    <a:pt x="318" y="586"/>
                  </a:cubicBezTo>
                  <a:lnTo>
                    <a:pt x="318" y="586"/>
                  </a:lnTo>
                  <a:cubicBezTo>
                    <a:pt x="267" y="604"/>
                    <a:pt x="216" y="620"/>
                    <a:pt x="172" y="655"/>
                  </a:cubicBezTo>
                  <a:cubicBezTo>
                    <a:pt x="138" y="680"/>
                    <a:pt x="115" y="712"/>
                    <a:pt x="86" y="742"/>
                  </a:cubicBezTo>
                  <a:cubicBezTo>
                    <a:pt x="25" y="805"/>
                    <a:pt x="1" y="894"/>
                    <a:pt x="23" y="978"/>
                  </a:cubicBezTo>
                  <a:cubicBezTo>
                    <a:pt x="47" y="1064"/>
                    <a:pt x="112" y="1120"/>
                    <a:pt x="193" y="1148"/>
                  </a:cubicBezTo>
                  <a:cubicBezTo>
                    <a:pt x="212" y="1154"/>
                    <a:pt x="230" y="1160"/>
                    <a:pt x="249" y="1165"/>
                  </a:cubicBezTo>
                  <a:cubicBezTo>
                    <a:pt x="257" y="1166"/>
                    <a:pt x="264" y="1168"/>
                    <a:pt x="272" y="1169"/>
                  </a:cubicBezTo>
                  <a:cubicBezTo>
                    <a:pt x="298" y="1177"/>
                    <a:pt x="324" y="1180"/>
                    <a:pt x="350" y="1180"/>
                  </a:cubicBezTo>
                  <a:cubicBezTo>
                    <a:pt x="376" y="1180"/>
                    <a:pt x="403" y="1177"/>
                    <a:pt x="428" y="1169"/>
                  </a:cubicBezTo>
                  <a:cubicBezTo>
                    <a:pt x="455" y="1159"/>
                    <a:pt x="482" y="1148"/>
                    <a:pt x="508" y="1137"/>
                  </a:cubicBezTo>
                  <a:cubicBezTo>
                    <a:pt x="546" y="1119"/>
                    <a:pt x="583" y="1099"/>
                    <a:pt x="617" y="1077"/>
                  </a:cubicBezTo>
                  <a:cubicBezTo>
                    <a:pt x="707" y="1017"/>
                    <a:pt x="792" y="948"/>
                    <a:pt x="861" y="866"/>
                  </a:cubicBezTo>
                  <a:cubicBezTo>
                    <a:pt x="930" y="785"/>
                    <a:pt x="992" y="697"/>
                    <a:pt x="1035" y="599"/>
                  </a:cubicBezTo>
                  <a:cubicBezTo>
                    <a:pt x="1059" y="544"/>
                    <a:pt x="1083" y="488"/>
                    <a:pt x="1100" y="430"/>
                  </a:cubicBezTo>
                  <a:cubicBezTo>
                    <a:pt x="1116" y="368"/>
                    <a:pt x="1124" y="304"/>
                    <a:pt x="1131" y="242"/>
                  </a:cubicBezTo>
                  <a:cubicBezTo>
                    <a:pt x="1138" y="186"/>
                    <a:pt x="1101" y="106"/>
                    <a:pt x="1060" y="70"/>
                  </a:cubicBezTo>
                  <a:cubicBezTo>
                    <a:pt x="1020" y="33"/>
                    <a:pt x="975" y="10"/>
                    <a:pt x="921" y="2"/>
                  </a:cubicBezTo>
                  <a:cubicBezTo>
                    <a:pt x="911" y="1"/>
                    <a:pt x="900" y="0"/>
                    <a:pt x="890" y="0"/>
                  </a:cubicBezTo>
                  <a:close/>
                </a:path>
              </a:pathLst>
            </a:custGeom>
            <a:solidFill>
              <a:srgbClr val="959D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13"/>
            <p:cNvSpPr/>
            <p:nvPr/>
          </p:nvSpPr>
          <p:spPr>
            <a:xfrm>
              <a:off x="-1695837" y="6450750"/>
              <a:ext cx="38525" cy="68050"/>
            </a:xfrm>
            <a:custGeom>
              <a:avLst/>
              <a:gdLst/>
              <a:ahLst/>
              <a:cxnLst/>
              <a:rect l="l" t="t" r="r" b="b"/>
              <a:pathLst>
                <a:path w="1541" h="2722" extrusionOk="0">
                  <a:moveTo>
                    <a:pt x="285" y="0"/>
                  </a:moveTo>
                  <a:cubicBezTo>
                    <a:pt x="139" y="0"/>
                    <a:pt x="1" y="166"/>
                    <a:pt x="44" y="315"/>
                  </a:cubicBezTo>
                  <a:cubicBezTo>
                    <a:pt x="71" y="406"/>
                    <a:pt x="91" y="499"/>
                    <a:pt x="118" y="590"/>
                  </a:cubicBezTo>
                  <a:cubicBezTo>
                    <a:pt x="151" y="703"/>
                    <a:pt x="218" y="801"/>
                    <a:pt x="273" y="904"/>
                  </a:cubicBezTo>
                  <a:cubicBezTo>
                    <a:pt x="320" y="993"/>
                    <a:pt x="364" y="1082"/>
                    <a:pt x="406" y="1173"/>
                  </a:cubicBezTo>
                  <a:cubicBezTo>
                    <a:pt x="427" y="1218"/>
                    <a:pt x="448" y="1264"/>
                    <a:pt x="468" y="1309"/>
                  </a:cubicBezTo>
                  <a:cubicBezTo>
                    <a:pt x="463" y="1299"/>
                    <a:pt x="461" y="1296"/>
                    <a:pt x="461" y="1296"/>
                  </a:cubicBezTo>
                  <a:lnTo>
                    <a:pt x="461" y="1296"/>
                  </a:lnTo>
                  <a:cubicBezTo>
                    <a:pt x="461" y="1296"/>
                    <a:pt x="471" y="1318"/>
                    <a:pt x="474" y="1327"/>
                  </a:cubicBezTo>
                  <a:cubicBezTo>
                    <a:pt x="487" y="1356"/>
                    <a:pt x="498" y="1384"/>
                    <a:pt x="509" y="1414"/>
                  </a:cubicBezTo>
                  <a:cubicBezTo>
                    <a:pt x="582" y="1600"/>
                    <a:pt x="643" y="1791"/>
                    <a:pt x="695" y="1983"/>
                  </a:cubicBezTo>
                  <a:cubicBezTo>
                    <a:pt x="721" y="2079"/>
                    <a:pt x="744" y="2177"/>
                    <a:pt x="764" y="2275"/>
                  </a:cubicBezTo>
                  <a:cubicBezTo>
                    <a:pt x="777" y="2336"/>
                    <a:pt x="788" y="2392"/>
                    <a:pt x="811" y="2449"/>
                  </a:cubicBezTo>
                  <a:cubicBezTo>
                    <a:pt x="845" y="2525"/>
                    <a:pt x="899" y="2577"/>
                    <a:pt x="958" y="2633"/>
                  </a:cubicBezTo>
                  <a:cubicBezTo>
                    <a:pt x="1018" y="2691"/>
                    <a:pt x="1105" y="2722"/>
                    <a:pt x="1191" y="2722"/>
                  </a:cubicBezTo>
                  <a:cubicBezTo>
                    <a:pt x="1296" y="2722"/>
                    <a:pt x="1400" y="2674"/>
                    <a:pt x="1449" y="2571"/>
                  </a:cubicBezTo>
                  <a:cubicBezTo>
                    <a:pt x="1483" y="2500"/>
                    <a:pt x="1520" y="2431"/>
                    <a:pt x="1531" y="2352"/>
                  </a:cubicBezTo>
                  <a:cubicBezTo>
                    <a:pt x="1541" y="2271"/>
                    <a:pt x="1525" y="2189"/>
                    <a:pt x="1506" y="2110"/>
                  </a:cubicBezTo>
                  <a:cubicBezTo>
                    <a:pt x="1482" y="2007"/>
                    <a:pt x="1454" y="1904"/>
                    <a:pt x="1422" y="1802"/>
                  </a:cubicBezTo>
                  <a:cubicBezTo>
                    <a:pt x="1354" y="1575"/>
                    <a:pt x="1268" y="1353"/>
                    <a:pt x="1174" y="1134"/>
                  </a:cubicBezTo>
                  <a:cubicBezTo>
                    <a:pt x="1090" y="939"/>
                    <a:pt x="995" y="749"/>
                    <a:pt x="890" y="565"/>
                  </a:cubicBezTo>
                  <a:cubicBezTo>
                    <a:pt x="829" y="461"/>
                    <a:pt x="771" y="344"/>
                    <a:pt x="683" y="262"/>
                  </a:cubicBezTo>
                  <a:cubicBezTo>
                    <a:pt x="595" y="182"/>
                    <a:pt x="496" y="111"/>
                    <a:pt x="402" y="41"/>
                  </a:cubicBezTo>
                  <a:cubicBezTo>
                    <a:pt x="364" y="12"/>
                    <a:pt x="324" y="0"/>
                    <a:pt x="285" y="0"/>
                  </a:cubicBezTo>
                  <a:close/>
                </a:path>
              </a:pathLst>
            </a:custGeom>
            <a:solidFill>
              <a:srgbClr val="959D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13"/>
            <p:cNvSpPr/>
            <p:nvPr/>
          </p:nvSpPr>
          <p:spPr>
            <a:xfrm>
              <a:off x="-1673362" y="6457250"/>
              <a:ext cx="34475" cy="55125"/>
            </a:xfrm>
            <a:custGeom>
              <a:avLst/>
              <a:gdLst/>
              <a:ahLst/>
              <a:cxnLst/>
              <a:rect l="l" t="t" r="r" b="b"/>
              <a:pathLst>
                <a:path w="1379" h="2205" extrusionOk="0">
                  <a:moveTo>
                    <a:pt x="1154" y="1"/>
                  </a:moveTo>
                  <a:cubicBezTo>
                    <a:pt x="1081" y="1"/>
                    <a:pt x="1010" y="37"/>
                    <a:pt x="972" y="103"/>
                  </a:cubicBezTo>
                  <a:cubicBezTo>
                    <a:pt x="805" y="394"/>
                    <a:pt x="638" y="685"/>
                    <a:pt x="472" y="975"/>
                  </a:cubicBezTo>
                  <a:cubicBezTo>
                    <a:pt x="389" y="1118"/>
                    <a:pt x="307" y="1261"/>
                    <a:pt x="226" y="1403"/>
                  </a:cubicBezTo>
                  <a:cubicBezTo>
                    <a:pt x="185" y="1472"/>
                    <a:pt x="146" y="1541"/>
                    <a:pt x="106" y="1610"/>
                  </a:cubicBezTo>
                  <a:cubicBezTo>
                    <a:pt x="44" y="1719"/>
                    <a:pt x="4" y="1812"/>
                    <a:pt x="2" y="1938"/>
                  </a:cubicBezTo>
                  <a:cubicBezTo>
                    <a:pt x="0" y="2077"/>
                    <a:pt x="134" y="2204"/>
                    <a:pt x="270" y="2204"/>
                  </a:cubicBezTo>
                  <a:cubicBezTo>
                    <a:pt x="312" y="2204"/>
                    <a:pt x="355" y="2192"/>
                    <a:pt x="395" y="2163"/>
                  </a:cubicBezTo>
                  <a:cubicBezTo>
                    <a:pt x="451" y="2121"/>
                    <a:pt x="505" y="2086"/>
                    <a:pt x="544" y="2024"/>
                  </a:cubicBezTo>
                  <a:cubicBezTo>
                    <a:pt x="570" y="1986"/>
                    <a:pt x="587" y="1944"/>
                    <a:pt x="606" y="1902"/>
                  </a:cubicBezTo>
                  <a:cubicBezTo>
                    <a:pt x="640" y="1829"/>
                    <a:pt x="672" y="1757"/>
                    <a:pt x="706" y="1684"/>
                  </a:cubicBezTo>
                  <a:cubicBezTo>
                    <a:pt x="774" y="1534"/>
                    <a:pt x="843" y="1383"/>
                    <a:pt x="912" y="1232"/>
                  </a:cubicBezTo>
                  <a:cubicBezTo>
                    <a:pt x="1052" y="926"/>
                    <a:pt x="1192" y="620"/>
                    <a:pt x="1332" y="313"/>
                  </a:cubicBezTo>
                  <a:cubicBezTo>
                    <a:pt x="1378" y="211"/>
                    <a:pt x="1361" y="89"/>
                    <a:pt x="1257" y="28"/>
                  </a:cubicBezTo>
                  <a:cubicBezTo>
                    <a:pt x="1225" y="10"/>
                    <a:pt x="1190" y="1"/>
                    <a:pt x="1154" y="1"/>
                  </a:cubicBezTo>
                  <a:close/>
                </a:path>
              </a:pathLst>
            </a:custGeom>
            <a:solidFill>
              <a:srgbClr val="959D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13"/>
            <p:cNvSpPr/>
            <p:nvPr/>
          </p:nvSpPr>
          <p:spPr>
            <a:xfrm>
              <a:off x="-1656312" y="6460150"/>
              <a:ext cx="45650" cy="51975"/>
            </a:xfrm>
            <a:custGeom>
              <a:avLst/>
              <a:gdLst/>
              <a:ahLst/>
              <a:cxnLst/>
              <a:rect l="l" t="t" r="r" b="b"/>
              <a:pathLst>
                <a:path w="1826" h="2079" extrusionOk="0">
                  <a:moveTo>
                    <a:pt x="1495" y="0"/>
                  </a:moveTo>
                  <a:cubicBezTo>
                    <a:pt x="1426" y="0"/>
                    <a:pt x="1359" y="25"/>
                    <a:pt x="1313" y="81"/>
                  </a:cubicBezTo>
                  <a:lnTo>
                    <a:pt x="1313" y="80"/>
                  </a:lnTo>
                  <a:cubicBezTo>
                    <a:pt x="1094" y="345"/>
                    <a:pt x="875" y="611"/>
                    <a:pt x="656" y="876"/>
                  </a:cubicBezTo>
                  <a:cubicBezTo>
                    <a:pt x="547" y="1006"/>
                    <a:pt x="440" y="1137"/>
                    <a:pt x="332" y="1268"/>
                  </a:cubicBezTo>
                  <a:lnTo>
                    <a:pt x="175" y="1458"/>
                  </a:lnTo>
                  <a:cubicBezTo>
                    <a:pt x="137" y="1504"/>
                    <a:pt x="93" y="1550"/>
                    <a:pt x="62" y="1602"/>
                  </a:cubicBezTo>
                  <a:cubicBezTo>
                    <a:pt x="29" y="1656"/>
                    <a:pt x="21" y="1708"/>
                    <a:pt x="12" y="1769"/>
                  </a:cubicBezTo>
                  <a:cubicBezTo>
                    <a:pt x="0" y="1858"/>
                    <a:pt x="8" y="1938"/>
                    <a:pt x="75" y="2005"/>
                  </a:cubicBezTo>
                  <a:cubicBezTo>
                    <a:pt x="119" y="2049"/>
                    <a:pt x="185" y="2079"/>
                    <a:pt x="249" y="2079"/>
                  </a:cubicBezTo>
                  <a:cubicBezTo>
                    <a:pt x="270" y="2079"/>
                    <a:pt x="291" y="2075"/>
                    <a:pt x="311" y="2068"/>
                  </a:cubicBezTo>
                  <a:cubicBezTo>
                    <a:pt x="358" y="2051"/>
                    <a:pt x="410" y="2038"/>
                    <a:pt x="452" y="2013"/>
                  </a:cubicBezTo>
                  <a:cubicBezTo>
                    <a:pt x="506" y="1982"/>
                    <a:pt x="544" y="1934"/>
                    <a:pt x="581" y="1886"/>
                  </a:cubicBezTo>
                  <a:cubicBezTo>
                    <a:pt x="632" y="1822"/>
                    <a:pt x="684" y="1757"/>
                    <a:pt x="735" y="1693"/>
                  </a:cubicBezTo>
                  <a:cubicBezTo>
                    <a:pt x="844" y="1556"/>
                    <a:pt x="952" y="1419"/>
                    <a:pt x="1062" y="1283"/>
                  </a:cubicBezTo>
                  <a:cubicBezTo>
                    <a:pt x="1277" y="1013"/>
                    <a:pt x="1491" y="743"/>
                    <a:pt x="1705" y="474"/>
                  </a:cubicBezTo>
                  <a:cubicBezTo>
                    <a:pt x="1796" y="359"/>
                    <a:pt x="1825" y="189"/>
                    <a:pt x="1705" y="81"/>
                  </a:cubicBezTo>
                  <a:cubicBezTo>
                    <a:pt x="1651" y="31"/>
                    <a:pt x="1572" y="0"/>
                    <a:pt x="1495" y="0"/>
                  </a:cubicBezTo>
                  <a:close/>
                </a:path>
              </a:pathLst>
            </a:custGeom>
            <a:solidFill>
              <a:srgbClr val="959D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13"/>
            <p:cNvSpPr/>
            <p:nvPr/>
          </p:nvSpPr>
          <p:spPr>
            <a:xfrm>
              <a:off x="-2983562" y="6305125"/>
              <a:ext cx="33200" cy="53725"/>
            </a:xfrm>
            <a:custGeom>
              <a:avLst/>
              <a:gdLst/>
              <a:ahLst/>
              <a:cxnLst/>
              <a:rect l="l" t="t" r="r" b="b"/>
              <a:pathLst>
                <a:path w="1328" h="2149" extrusionOk="0">
                  <a:moveTo>
                    <a:pt x="228" y="0"/>
                  </a:moveTo>
                  <a:cubicBezTo>
                    <a:pt x="191" y="0"/>
                    <a:pt x="155" y="9"/>
                    <a:pt x="123" y="28"/>
                  </a:cubicBezTo>
                  <a:cubicBezTo>
                    <a:pt x="19" y="88"/>
                    <a:pt x="0" y="210"/>
                    <a:pt x="50" y="313"/>
                  </a:cubicBezTo>
                  <a:cubicBezTo>
                    <a:pt x="191" y="612"/>
                    <a:pt x="333" y="911"/>
                    <a:pt x="474" y="1210"/>
                  </a:cubicBezTo>
                  <a:cubicBezTo>
                    <a:pt x="542" y="1354"/>
                    <a:pt x="610" y="1498"/>
                    <a:pt x="678" y="1642"/>
                  </a:cubicBezTo>
                  <a:cubicBezTo>
                    <a:pt x="713" y="1714"/>
                    <a:pt x="748" y="1786"/>
                    <a:pt x="781" y="1859"/>
                  </a:cubicBezTo>
                  <a:cubicBezTo>
                    <a:pt x="806" y="1910"/>
                    <a:pt x="826" y="1962"/>
                    <a:pt x="866" y="2004"/>
                  </a:cubicBezTo>
                  <a:cubicBezTo>
                    <a:pt x="896" y="2034"/>
                    <a:pt x="932" y="2061"/>
                    <a:pt x="965" y="2088"/>
                  </a:cubicBezTo>
                  <a:cubicBezTo>
                    <a:pt x="1009" y="2126"/>
                    <a:pt x="1060" y="2149"/>
                    <a:pt x="1114" y="2149"/>
                  </a:cubicBezTo>
                  <a:cubicBezTo>
                    <a:pt x="1140" y="2149"/>
                    <a:pt x="1167" y="2143"/>
                    <a:pt x="1193" y="2132"/>
                  </a:cubicBezTo>
                  <a:cubicBezTo>
                    <a:pt x="1264" y="2100"/>
                    <a:pt x="1327" y="2024"/>
                    <a:pt x="1321" y="1941"/>
                  </a:cubicBezTo>
                  <a:cubicBezTo>
                    <a:pt x="1317" y="1900"/>
                    <a:pt x="1315" y="1860"/>
                    <a:pt x="1311" y="1819"/>
                  </a:cubicBezTo>
                  <a:cubicBezTo>
                    <a:pt x="1303" y="1746"/>
                    <a:pt x="1277" y="1692"/>
                    <a:pt x="1242" y="1628"/>
                  </a:cubicBezTo>
                  <a:cubicBezTo>
                    <a:pt x="1204" y="1559"/>
                    <a:pt x="1166" y="1488"/>
                    <a:pt x="1128" y="1419"/>
                  </a:cubicBezTo>
                  <a:cubicBezTo>
                    <a:pt x="1049" y="1275"/>
                    <a:pt x="971" y="1129"/>
                    <a:pt x="891" y="985"/>
                  </a:cubicBezTo>
                  <a:cubicBezTo>
                    <a:pt x="731" y="690"/>
                    <a:pt x="570" y="397"/>
                    <a:pt x="409" y="103"/>
                  </a:cubicBezTo>
                  <a:cubicBezTo>
                    <a:pt x="373" y="37"/>
                    <a:pt x="300" y="0"/>
                    <a:pt x="228" y="0"/>
                  </a:cubicBezTo>
                  <a:close/>
                </a:path>
              </a:pathLst>
            </a:custGeom>
            <a:solidFill>
              <a:srgbClr val="959D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13"/>
            <p:cNvSpPr/>
            <p:nvPr/>
          </p:nvSpPr>
          <p:spPr>
            <a:xfrm>
              <a:off x="-2960712" y="6326525"/>
              <a:ext cx="27375" cy="26250"/>
            </a:xfrm>
            <a:custGeom>
              <a:avLst/>
              <a:gdLst/>
              <a:ahLst/>
              <a:cxnLst/>
              <a:rect l="l" t="t" r="r" b="b"/>
              <a:pathLst>
                <a:path w="1095" h="1050" extrusionOk="0">
                  <a:moveTo>
                    <a:pt x="861" y="1"/>
                  </a:moveTo>
                  <a:cubicBezTo>
                    <a:pt x="809" y="1"/>
                    <a:pt x="758" y="20"/>
                    <a:pt x="719" y="60"/>
                  </a:cubicBezTo>
                  <a:lnTo>
                    <a:pt x="718" y="60"/>
                  </a:lnTo>
                  <a:cubicBezTo>
                    <a:pt x="505" y="282"/>
                    <a:pt x="292" y="504"/>
                    <a:pt x="78" y="725"/>
                  </a:cubicBezTo>
                  <a:cubicBezTo>
                    <a:pt x="8" y="797"/>
                    <a:pt x="1" y="924"/>
                    <a:pt x="78" y="995"/>
                  </a:cubicBezTo>
                  <a:cubicBezTo>
                    <a:pt x="117" y="1031"/>
                    <a:pt x="166" y="1050"/>
                    <a:pt x="215" y="1050"/>
                  </a:cubicBezTo>
                  <a:cubicBezTo>
                    <a:pt x="263" y="1050"/>
                    <a:pt x="310" y="1032"/>
                    <a:pt x="349" y="995"/>
                  </a:cubicBezTo>
                  <a:cubicBezTo>
                    <a:pt x="570" y="782"/>
                    <a:pt x="792" y="568"/>
                    <a:pt x="1013" y="355"/>
                  </a:cubicBezTo>
                  <a:cubicBezTo>
                    <a:pt x="1092" y="280"/>
                    <a:pt x="1095" y="135"/>
                    <a:pt x="1013" y="60"/>
                  </a:cubicBezTo>
                  <a:cubicBezTo>
                    <a:pt x="971" y="22"/>
                    <a:pt x="916" y="1"/>
                    <a:pt x="861" y="1"/>
                  </a:cubicBezTo>
                  <a:close/>
                </a:path>
              </a:pathLst>
            </a:custGeom>
            <a:solidFill>
              <a:srgbClr val="959D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13"/>
            <p:cNvSpPr/>
            <p:nvPr/>
          </p:nvSpPr>
          <p:spPr>
            <a:xfrm>
              <a:off x="-2936412" y="6335975"/>
              <a:ext cx="31450" cy="23625"/>
            </a:xfrm>
            <a:custGeom>
              <a:avLst/>
              <a:gdLst/>
              <a:ahLst/>
              <a:cxnLst/>
              <a:rect l="l" t="t" r="r" b="b"/>
              <a:pathLst>
                <a:path w="1258" h="945" extrusionOk="0">
                  <a:moveTo>
                    <a:pt x="628" y="276"/>
                  </a:moveTo>
                  <a:cubicBezTo>
                    <a:pt x="626" y="276"/>
                    <a:pt x="625" y="277"/>
                    <a:pt x="624" y="278"/>
                  </a:cubicBezTo>
                  <a:lnTo>
                    <a:pt x="624" y="278"/>
                  </a:lnTo>
                  <a:cubicBezTo>
                    <a:pt x="625" y="277"/>
                    <a:pt x="626" y="276"/>
                    <a:pt x="628" y="276"/>
                  </a:cubicBezTo>
                  <a:close/>
                  <a:moveTo>
                    <a:pt x="969" y="1"/>
                  </a:moveTo>
                  <a:cubicBezTo>
                    <a:pt x="880" y="1"/>
                    <a:pt x="794" y="43"/>
                    <a:pt x="745" y="127"/>
                  </a:cubicBezTo>
                  <a:cubicBezTo>
                    <a:pt x="732" y="148"/>
                    <a:pt x="719" y="169"/>
                    <a:pt x="704" y="190"/>
                  </a:cubicBezTo>
                  <a:lnTo>
                    <a:pt x="704" y="190"/>
                  </a:lnTo>
                  <a:cubicBezTo>
                    <a:pt x="671" y="230"/>
                    <a:pt x="634" y="267"/>
                    <a:pt x="594" y="300"/>
                  </a:cubicBezTo>
                  <a:lnTo>
                    <a:pt x="594" y="300"/>
                  </a:lnTo>
                  <a:cubicBezTo>
                    <a:pt x="550" y="330"/>
                    <a:pt x="504" y="357"/>
                    <a:pt x="456" y="380"/>
                  </a:cubicBezTo>
                  <a:lnTo>
                    <a:pt x="456" y="380"/>
                  </a:lnTo>
                  <a:cubicBezTo>
                    <a:pt x="402" y="400"/>
                    <a:pt x="349" y="418"/>
                    <a:pt x="302" y="455"/>
                  </a:cubicBezTo>
                  <a:cubicBezTo>
                    <a:pt x="267" y="481"/>
                    <a:pt x="239" y="515"/>
                    <a:pt x="207" y="545"/>
                  </a:cubicBezTo>
                  <a:cubicBezTo>
                    <a:pt x="201" y="550"/>
                    <a:pt x="197" y="554"/>
                    <a:pt x="191" y="559"/>
                  </a:cubicBezTo>
                  <a:cubicBezTo>
                    <a:pt x="191" y="559"/>
                    <a:pt x="190" y="559"/>
                    <a:pt x="190" y="560"/>
                  </a:cubicBezTo>
                  <a:lnTo>
                    <a:pt x="190" y="560"/>
                  </a:lnTo>
                  <a:cubicBezTo>
                    <a:pt x="185" y="564"/>
                    <a:pt x="179" y="568"/>
                    <a:pt x="178" y="570"/>
                  </a:cubicBezTo>
                  <a:cubicBezTo>
                    <a:pt x="171" y="573"/>
                    <a:pt x="165" y="578"/>
                    <a:pt x="159" y="582"/>
                  </a:cubicBezTo>
                  <a:cubicBezTo>
                    <a:pt x="130" y="601"/>
                    <a:pt x="98" y="619"/>
                    <a:pt x="67" y="634"/>
                  </a:cubicBezTo>
                  <a:cubicBezTo>
                    <a:pt x="1" y="665"/>
                    <a:pt x="20" y="749"/>
                    <a:pt x="67" y="784"/>
                  </a:cubicBezTo>
                  <a:cubicBezTo>
                    <a:pt x="141" y="839"/>
                    <a:pt x="225" y="880"/>
                    <a:pt x="312" y="910"/>
                  </a:cubicBezTo>
                  <a:cubicBezTo>
                    <a:pt x="364" y="928"/>
                    <a:pt x="422" y="944"/>
                    <a:pt x="479" y="944"/>
                  </a:cubicBezTo>
                  <a:cubicBezTo>
                    <a:pt x="504" y="944"/>
                    <a:pt x="529" y="941"/>
                    <a:pt x="554" y="933"/>
                  </a:cubicBezTo>
                  <a:cubicBezTo>
                    <a:pt x="615" y="913"/>
                    <a:pt x="677" y="884"/>
                    <a:pt x="734" y="854"/>
                  </a:cubicBezTo>
                  <a:cubicBezTo>
                    <a:pt x="926" y="750"/>
                    <a:pt x="1094" y="584"/>
                    <a:pt x="1195" y="390"/>
                  </a:cubicBezTo>
                  <a:cubicBezTo>
                    <a:pt x="1258" y="269"/>
                    <a:pt x="1230" y="102"/>
                    <a:pt x="1101" y="34"/>
                  </a:cubicBezTo>
                  <a:cubicBezTo>
                    <a:pt x="1059" y="12"/>
                    <a:pt x="1014" y="1"/>
                    <a:pt x="969" y="1"/>
                  </a:cubicBezTo>
                  <a:close/>
                </a:path>
              </a:pathLst>
            </a:custGeom>
            <a:solidFill>
              <a:srgbClr val="959D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13"/>
            <p:cNvSpPr/>
            <p:nvPr/>
          </p:nvSpPr>
          <p:spPr>
            <a:xfrm>
              <a:off x="-2882587" y="6455975"/>
              <a:ext cx="47950" cy="72325"/>
            </a:xfrm>
            <a:custGeom>
              <a:avLst/>
              <a:gdLst/>
              <a:ahLst/>
              <a:cxnLst/>
              <a:rect l="l" t="t" r="r" b="b"/>
              <a:pathLst>
                <a:path w="1918" h="2893" extrusionOk="0">
                  <a:moveTo>
                    <a:pt x="348" y="0"/>
                  </a:moveTo>
                  <a:cubicBezTo>
                    <a:pt x="174" y="0"/>
                    <a:pt x="0" y="186"/>
                    <a:pt x="106" y="391"/>
                  </a:cubicBezTo>
                  <a:cubicBezTo>
                    <a:pt x="315" y="795"/>
                    <a:pt x="524" y="1199"/>
                    <a:pt x="734" y="1603"/>
                  </a:cubicBezTo>
                  <a:cubicBezTo>
                    <a:pt x="834" y="1798"/>
                    <a:pt x="935" y="1992"/>
                    <a:pt x="1036" y="2187"/>
                  </a:cubicBezTo>
                  <a:cubicBezTo>
                    <a:pt x="1147" y="2400"/>
                    <a:pt x="1288" y="2581"/>
                    <a:pt x="1431" y="2772"/>
                  </a:cubicBezTo>
                  <a:cubicBezTo>
                    <a:pt x="1483" y="2844"/>
                    <a:pt x="1558" y="2892"/>
                    <a:pt x="1641" y="2892"/>
                  </a:cubicBezTo>
                  <a:cubicBezTo>
                    <a:pt x="1671" y="2892"/>
                    <a:pt x="1702" y="2886"/>
                    <a:pt x="1734" y="2872"/>
                  </a:cubicBezTo>
                  <a:cubicBezTo>
                    <a:pt x="1836" y="2827"/>
                    <a:pt x="1918" y="2701"/>
                    <a:pt x="1875" y="2585"/>
                  </a:cubicBezTo>
                  <a:cubicBezTo>
                    <a:pt x="1789" y="2357"/>
                    <a:pt x="1713" y="2129"/>
                    <a:pt x="1591" y="1917"/>
                  </a:cubicBezTo>
                  <a:cubicBezTo>
                    <a:pt x="1477" y="1720"/>
                    <a:pt x="1364" y="1525"/>
                    <a:pt x="1250" y="1328"/>
                  </a:cubicBezTo>
                  <a:cubicBezTo>
                    <a:pt x="1019" y="928"/>
                    <a:pt x="787" y="529"/>
                    <a:pt x="556" y="128"/>
                  </a:cubicBezTo>
                  <a:cubicBezTo>
                    <a:pt x="503" y="38"/>
                    <a:pt x="426" y="0"/>
                    <a:pt x="348" y="0"/>
                  </a:cubicBezTo>
                  <a:close/>
                </a:path>
              </a:pathLst>
            </a:custGeom>
            <a:solidFill>
              <a:srgbClr val="959D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13"/>
            <p:cNvSpPr/>
            <p:nvPr/>
          </p:nvSpPr>
          <p:spPr>
            <a:xfrm>
              <a:off x="-2847837" y="6478375"/>
              <a:ext cx="24175" cy="32550"/>
            </a:xfrm>
            <a:custGeom>
              <a:avLst/>
              <a:gdLst/>
              <a:ahLst/>
              <a:cxnLst/>
              <a:rect l="l" t="t" r="r" b="b"/>
              <a:pathLst>
                <a:path w="967" h="1302" extrusionOk="0">
                  <a:moveTo>
                    <a:pt x="580" y="719"/>
                  </a:moveTo>
                  <a:cubicBezTo>
                    <a:pt x="576" y="730"/>
                    <a:pt x="571" y="743"/>
                    <a:pt x="571" y="743"/>
                  </a:cubicBezTo>
                  <a:cubicBezTo>
                    <a:pt x="571" y="743"/>
                    <a:pt x="574" y="737"/>
                    <a:pt x="580" y="719"/>
                  </a:cubicBezTo>
                  <a:close/>
                  <a:moveTo>
                    <a:pt x="527" y="921"/>
                  </a:moveTo>
                  <a:cubicBezTo>
                    <a:pt x="526" y="924"/>
                    <a:pt x="526" y="927"/>
                    <a:pt x="525" y="930"/>
                  </a:cubicBezTo>
                  <a:cubicBezTo>
                    <a:pt x="526" y="927"/>
                    <a:pt x="526" y="924"/>
                    <a:pt x="527" y="921"/>
                  </a:cubicBezTo>
                  <a:close/>
                  <a:moveTo>
                    <a:pt x="698" y="0"/>
                  </a:moveTo>
                  <a:cubicBezTo>
                    <a:pt x="661" y="0"/>
                    <a:pt x="623" y="10"/>
                    <a:pt x="588" y="30"/>
                  </a:cubicBezTo>
                  <a:lnTo>
                    <a:pt x="588" y="31"/>
                  </a:lnTo>
                  <a:cubicBezTo>
                    <a:pt x="402" y="138"/>
                    <a:pt x="244" y="303"/>
                    <a:pt x="146" y="493"/>
                  </a:cubicBezTo>
                  <a:cubicBezTo>
                    <a:pt x="97" y="587"/>
                    <a:pt x="57" y="690"/>
                    <a:pt x="34" y="794"/>
                  </a:cubicBezTo>
                  <a:cubicBezTo>
                    <a:pt x="21" y="858"/>
                    <a:pt x="12" y="924"/>
                    <a:pt x="7" y="990"/>
                  </a:cubicBezTo>
                  <a:cubicBezTo>
                    <a:pt x="1" y="1090"/>
                    <a:pt x="45" y="1179"/>
                    <a:pt x="121" y="1241"/>
                  </a:cubicBezTo>
                  <a:cubicBezTo>
                    <a:pt x="163" y="1272"/>
                    <a:pt x="206" y="1301"/>
                    <a:pt x="260" y="1301"/>
                  </a:cubicBezTo>
                  <a:cubicBezTo>
                    <a:pt x="263" y="1301"/>
                    <a:pt x="266" y="1301"/>
                    <a:pt x="269" y="1301"/>
                  </a:cubicBezTo>
                  <a:cubicBezTo>
                    <a:pt x="323" y="1299"/>
                    <a:pt x="380" y="1281"/>
                    <a:pt x="417" y="1241"/>
                  </a:cubicBezTo>
                  <a:cubicBezTo>
                    <a:pt x="427" y="1229"/>
                    <a:pt x="437" y="1219"/>
                    <a:pt x="447" y="1209"/>
                  </a:cubicBezTo>
                  <a:cubicBezTo>
                    <a:pt x="502" y="1151"/>
                    <a:pt x="528" y="1075"/>
                    <a:pt x="526" y="997"/>
                  </a:cubicBezTo>
                  <a:cubicBezTo>
                    <a:pt x="526" y="963"/>
                    <a:pt x="527" y="930"/>
                    <a:pt x="530" y="897"/>
                  </a:cubicBezTo>
                  <a:lnTo>
                    <a:pt x="530" y="897"/>
                  </a:lnTo>
                  <a:cubicBezTo>
                    <a:pt x="539" y="845"/>
                    <a:pt x="552" y="793"/>
                    <a:pt x="570" y="742"/>
                  </a:cubicBezTo>
                  <a:cubicBezTo>
                    <a:pt x="575" y="730"/>
                    <a:pt x="580" y="718"/>
                    <a:pt x="585" y="706"/>
                  </a:cubicBezTo>
                  <a:lnTo>
                    <a:pt x="585" y="706"/>
                  </a:lnTo>
                  <a:cubicBezTo>
                    <a:pt x="583" y="711"/>
                    <a:pt x="582" y="715"/>
                    <a:pt x="580" y="719"/>
                  </a:cubicBezTo>
                  <a:lnTo>
                    <a:pt x="580" y="719"/>
                  </a:lnTo>
                  <a:cubicBezTo>
                    <a:pt x="582" y="714"/>
                    <a:pt x="584" y="709"/>
                    <a:pt x="586" y="706"/>
                  </a:cubicBezTo>
                  <a:cubicBezTo>
                    <a:pt x="598" y="678"/>
                    <a:pt x="613" y="652"/>
                    <a:pt x="628" y="626"/>
                  </a:cubicBezTo>
                  <a:cubicBezTo>
                    <a:pt x="642" y="601"/>
                    <a:pt x="659" y="578"/>
                    <a:pt x="675" y="555"/>
                  </a:cubicBezTo>
                  <a:lnTo>
                    <a:pt x="675" y="555"/>
                  </a:lnTo>
                  <a:cubicBezTo>
                    <a:pt x="677" y="553"/>
                    <a:pt x="679" y="550"/>
                    <a:pt x="681" y="548"/>
                  </a:cubicBezTo>
                  <a:cubicBezTo>
                    <a:pt x="689" y="538"/>
                    <a:pt x="698" y="528"/>
                    <a:pt x="707" y="519"/>
                  </a:cubicBezTo>
                  <a:cubicBezTo>
                    <a:pt x="727" y="497"/>
                    <a:pt x="748" y="475"/>
                    <a:pt x="770" y="456"/>
                  </a:cubicBezTo>
                  <a:cubicBezTo>
                    <a:pt x="783" y="445"/>
                    <a:pt x="797" y="435"/>
                    <a:pt x="810" y="423"/>
                  </a:cubicBezTo>
                  <a:lnTo>
                    <a:pt x="810" y="423"/>
                  </a:lnTo>
                  <a:cubicBezTo>
                    <a:pt x="793" y="440"/>
                    <a:pt x="787" y="446"/>
                    <a:pt x="787" y="446"/>
                  </a:cubicBezTo>
                  <a:lnTo>
                    <a:pt x="787" y="446"/>
                  </a:lnTo>
                  <a:cubicBezTo>
                    <a:pt x="787" y="446"/>
                    <a:pt x="805" y="428"/>
                    <a:pt x="815" y="420"/>
                  </a:cubicBezTo>
                  <a:cubicBezTo>
                    <a:pt x="913" y="353"/>
                    <a:pt x="966" y="219"/>
                    <a:pt x="897" y="112"/>
                  </a:cubicBezTo>
                  <a:cubicBezTo>
                    <a:pt x="852" y="42"/>
                    <a:pt x="776" y="0"/>
                    <a:pt x="698" y="0"/>
                  </a:cubicBezTo>
                  <a:close/>
                </a:path>
              </a:pathLst>
            </a:custGeom>
            <a:solidFill>
              <a:srgbClr val="959D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13"/>
            <p:cNvSpPr/>
            <p:nvPr/>
          </p:nvSpPr>
          <p:spPr>
            <a:xfrm>
              <a:off x="-2811537" y="6482400"/>
              <a:ext cx="16675" cy="33500"/>
            </a:xfrm>
            <a:custGeom>
              <a:avLst/>
              <a:gdLst/>
              <a:ahLst/>
              <a:cxnLst/>
              <a:rect l="l" t="t" r="r" b="b"/>
              <a:pathLst>
                <a:path w="667" h="1340" extrusionOk="0">
                  <a:moveTo>
                    <a:pt x="342" y="1"/>
                  </a:moveTo>
                  <a:cubicBezTo>
                    <a:pt x="340" y="1"/>
                    <a:pt x="338" y="1"/>
                    <a:pt x="336" y="1"/>
                  </a:cubicBezTo>
                  <a:cubicBezTo>
                    <a:pt x="264" y="4"/>
                    <a:pt x="189" y="28"/>
                    <a:pt x="139" y="83"/>
                  </a:cubicBezTo>
                  <a:cubicBezTo>
                    <a:pt x="87" y="140"/>
                    <a:pt x="65" y="202"/>
                    <a:pt x="58" y="280"/>
                  </a:cubicBezTo>
                  <a:lnTo>
                    <a:pt x="16" y="732"/>
                  </a:lnTo>
                  <a:cubicBezTo>
                    <a:pt x="12" y="766"/>
                    <a:pt x="8" y="801"/>
                    <a:pt x="5" y="837"/>
                  </a:cubicBezTo>
                  <a:cubicBezTo>
                    <a:pt x="1" y="922"/>
                    <a:pt x="48" y="997"/>
                    <a:pt x="84" y="1071"/>
                  </a:cubicBezTo>
                  <a:cubicBezTo>
                    <a:pt x="113" y="1129"/>
                    <a:pt x="142" y="1187"/>
                    <a:pt x="171" y="1245"/>
                  </a:cubicBezTo>
                  <a:cubicBezTo>
                    <a:pt x="202" y="1308"/>
                    <a:pt x="269" y="1339"/>
                    <a:pt x="336" y="1339"/>
                  </a:cubicBezTo>
                  <a:cubicBezTo>
                    <a:pt x="403" y="1339"/>
                    <a:pt x="470" y="1308"/>
                    <a:pt x="501" y="1245"/>
                  </a:cubicBezTo>
                  <a:cubicBezTo>
                    <a:pt x="529" y="1187"/>
                    <a:pt x="558" y="1129"/>
                    <a:pt x="587" y="1071"/>
                  </a:cubicBezTo>
                  <a:cubicBezTo>
                    <a:pt x="617" y="1009"/>
                    <a:pt x="651" y="949"/>
                    <a:pt x="660" y="880"/>
                  </a:cubicBezTo>
                  <a:cubicBezTo>
                    <a:pt x="667" y="829"/>
                    <a:pt x="661" y="782"/>
                    <a:pt x="656" y="732"/>
                  </a:cubicBezTo>
                  <a:lnTo>
                    <a:pt x="613" y="280"/>
                  </a:lnTo>
                  <a:cubicBezTo>
                    <a:pt x="606" y="205"/>
                    <a:pt x="587" y="137"/>
                    <a:pt x="532" y="83"/>
                  </a:cubicBezTo>
                  <a:cubicBezTo>
                    <a:pt x="486" y="36"/>
                    <a:pt x="410" y="1"/>
                    <a:pt x="342" y="1"/>
                  </a:cubicBezTo>
                  <a:close/>
                </a:path>
              </a:pathLst>
            </a:custGeom>
            <a:solidFill>
              <a:srgbClr val="959D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13"/>
            <p:cNvSpPr/>
            <p:nvPr/>
          </p:nvSpPr>
          <p:spPr>
            <a:xfrm>
              <a:off x="-2803737" y="6178975"/>
              <a:ext cx="52250" cy="86350"/>
            </a:xfrm>
            <a:custGeom>
              <a:avLst/>
              <a:gdLst/>
              <a:ahLst/>
              <a:cxnLst/>
              <a:rect l="l" t="t" r="r" b="b"/>
              <a:pathLst>
                <a:path w="2090" h="3454" extrusionOk="0">
                  <a:moveTo>
                    <a:pt x="286" y="0"/>
                  </a:moveTo>
                  <a:cubicBezTo>
                    <a:pt x="145" y="0"/>
                    <a:pt x="1" y="116"/>
                    <a:pt x="63" y="278"/>
                  </a:cubicBezTo>
                  <a:cubicBezTo>
                    <a:pt x="251" y="773"/>
                    <a:pt x="432" y="1270"/>
                    <a:pt x="627" y="1760"/>
                  </a:cubicBezTo>
                  <a:cubicBezTo>
                    <a:pt x="829" y="2268"/>
                    <a:pt x="1076" y="2761"/>
                    <a:pt x="1302" y="3259"/>
                  </a:cubicBezTo>
                  <a:cubicBezTo>
                    <a:pt x="1361" y="3389"/>
                    <a:pt x="1505" y="3453"/>
                    <a:pt x="1646" y="3453"/>
                  </a:cubicBezTo>
                  <a:cubicBezTo>
                    <a:pt x="1718" y="3453"/>
                    <a:pt x="1789" y="3436"/>
                    <a:pt x="1847" y="3402"/>
                  </a:cubicBezTo>
                  <a:cubicBezTo>
                    <a:pt x="2043" y="3288"/>
                    <a:pt x="2089" y="3049"/>
                    <a:pt x="1991" y="2856"/>
                  </a:cubicBezTo>
                  <a:cubicBezTo>
                    <a:pt x="1753" y="2391"/>
                    <a:pt x="1535" y="1908"/>
                    <a:pt x="1275" y="1456"/>
                  </a:cubicBezTo>
                  <a:cubicBezTo>
                    <a:pt x="1012" y="1003"/>
                    <a:pt x="742" y="556"/>
                    <a:pt x="476" y="105"/>
                  </a:cubicBezTo>
                  <a:cubicBezTo>
                    <a:pt x="433" y="32"/>
                    <a:pt x="360" y="0"/>
                    <a:pt x="286" y="0"/>
                  </a:cubicBezTo>
                  <a:close/>
                </a:path>
              </a:pathLst>
            </a:custGeom>
            <a:solidFill>
              <a:srgbClr val="5B85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13"/>
            <p:cNvSpPr/>
            <p:nvPr/>
          </p:nvSpPr>
          <p:spPr>
            <a:xfrm>
              <a:off x="-2771737" y="6212400"/>
              <a:ext cx="27775" cy="48900"/>
            </a:xfrm>
            <a:custGeom>
              <a:avLst/>
              <a:gdLst/>
              <a:ahLst/>
              <a:cxnLst/>
              <a:rect l="l" t="t" r="r" b="b"/>
              <a:pathLst>
                <a:path w="1111" h="1956" extrusionOk="0">
                  <a:moveTo>
                    <a:pt x="865" y="0"/>
                  </a:moveTo>
                  <a:cubicBezTo>
                    <a:pt x="805" y="0"/>
                    <a:pt x="747" y="28"/>
                    <a:pt x="716" y="95"/>
                  </a:cubicBezTo>
                  <a:cubicBezTo>
                    <a:pt x="593" y="362"/>
                    <a:pt x="470" y="630"/>
                    <a:pt x="347" y="897"/>
                  </a:cubicBezTo>
                  <a:cubicBezTo>
                    <a:pt x="288" y="1026"/>
                    <a:pt x="228" y="1154"/>
                    <a:pt x="169" y="1284"/>
                  </a:cubicBezTo>
                  <a:cubicBezTo>
                    <a:pt x="139" y="1348"/>
                    <a:pt x="109" y="1413"/>
                    <a:pt x="80" y="1478"/>
                  </a:cubicBezTo>
                  <a:cubicBezTo>
                    <a:pt x="20" y="1609"/>
                    <a:pt x="0" y="1713"/>
                    <a:pt x="77" y="1844"/>
                  </a:cubicBezTo>
                  <a:cubicBezTo>
                    <a:pt x="117" y="1912"/>
                    <a:pt x="196" y="1956"/>
                    <a:pt x="274" y="1956"/>
                  </a:cubicBezTo>
                  <a:cubicBezTo>
                    <a:pt x="293" y="1956"/>
                    <a:pt x="313" y="1953"/>
                    <a:pt x="331" y="1948"/>
                  </a:cubicBezTo>
                  <a:cubicBezTo>
                    <a:pt x="466" y="1909"/>
                    <a:pt x="532" y="1831"/>
                    <a:pt x="577" y="1704"/>
                  </a:cubicBezTo>
                  <a:cubicBezTo>
                    <a:pt x="603" y="1632"/>
                    <a:pt x="626" y="1558"/>
                    <a:pt x="650" y="1487"/>
                  </a:cubicBezTo>
                  <a:lnTo>
                    <a:pt x="786" y="1082"/>
                  </a:lnTo>
                  <a:cubicBezTo>
                    <a:pt x="878" y="801"/>
                    <a:pt x="972" y="521"/>
                    <a:pt x="1066" y="241"/>
                  </a:cubicBezTo>
                  <a:cubicBezTo>
                    <a:pt x="1111" y="108"/>
                    <a:pt x="983" y="0"/>
                    <a:pt x="865" y="0"/>
                  </a:cubicBezTo>
                  <a:close/>
                </a:path>
              </a:pathLst>
            </a:custGeom>
            <a:solidFill>
              <a:srgbClr val="5B85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13"/>
            <p:cNvSpPr/>
            <p:nvPr/>
          </p:nvSpPr>
          <p:spPr>
            <a:xfrm>
              <a:off x="-2749462" y="6210575"/>
              <a:ext cx="34350" cy="46050"/>
            </a:xfrm>
            <a:custGeom>
              <a:avLst/>
              <a:gdLst/>
              <a:ahLst/>
              <a:cxnLst/>
              <a:rect l="l" t="t" r="r" b="b"/>
              <a:pathLst>
                <a:path w="1374" h="1842" extrusionOk="0">
                  <a:moveTo>
                    <a:pt x="1083" y="0"/>
                  </a:moveTo>
                  <a:cubicBezTo>
                    <a:pt x="994" y="0"/>
                    <a:pt x="909" y="45"/>
                    <a:pt x="857" y="128"/>
                  </a:cubicBezTo>
                  <a:cubicBezTo>
                    <a:pt x="714" y="351"/>
                    <a:pt x="570" y="575"/>
                    <a:pt x="427" y="798"/>
                  </a:cubicBezTo>
                  <a:cubicBezTo>
                    <a:pt x="354" y="910"/>
                    <a:pt x="283" y="1022"/>
                    <a:pt x="211" y="1133"/>
                  </a:cubicBezTo>
                  <a:cubicBezTo>
                    <a:pt x="134" y="1254"/>
                    <a:pt x="92" y="1402"/>
                    <a:pt x="39" y="1535"/>
                  </a:cubicBezTo>
                  <a:cubicBezTo>
                    <a:pt x="1" y="1630"/>
                    <a:pt x="62" y="1765"/>
                    <a:pt x="151" y="1810"/>
                  </a:cubicBezTo>
                  <a:cubicBezTo>
                    <a:pt x="188" y="1831"/>
                    <a:pt x="234" y="1842"/>
                    <a:pt x="279" y="1842"/>
                  </a:cubicBezTo>
                  <a:cubicBezTo>
                    <a:pt x="341" y="1842"/>
                    <a:pt x="404" y="1820"/>
                    <a:pt x="445" y="1772"/>
                  </a:cubicBezTo>
                  <a:cubicBezTo>
                    <a:pt x="539" y="1663"/>
                    <a:pt x="648" y="1556"/>
                    <a:pt x="718" y="1430"/>
                  </a:cubicBezTo>
                  <a:cubicBezTo>
                    <a:pt x="784" y="1315"/>
                    <a:pt x="849" y="1199"/>
                    <a:pt x="915" y="1083"/>
                  </a:cubicBezTo>
                  <a:cubicBezTo>
                    <a:pt x="1046" y="853"/>
                    <a:pt x="1176" y="621"/>
                    <a:pt x="1307" y="390"/>
                  </a:cubicBezTo>
                  <a:cubicBezTo>
                    <a:pt x="1374" y="272"/>
                    <a:pt x="1339" y="100"/>
                    <a:pt x="1214" y="34"/>
                  </a:cubicBezTo>
                  <a:cubicBezTo>
                    <a:pt x="1171" y="11"/>
                    <a:pt x="1126" y="0"/>
                    <a:pt x="1083" y="0"/>
                  </a:cubicBezTo>
                  <a:close/>
                </a:path>
              </a:pathLst>
            </a:custGeom>
            <a:solidFill>
              <a:srgbClr val="5B85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13"/>
            <p:cNvSpPr/>
            <p:nvPr/>
          </p:nvSpPr>
          <p:spPr>
            <a:xfrm>
              <a:off x="-2585912" y="6200800"/>
              <a:ext cx="24275" cy="69425"/>
            </a:xfrm>
            <a:custGeom>
              <a:avLst/>
              <a:gdLst/>
              <a:ahLst/>
              <a:cxnLst/>
              <a:rect l="l" t="t" r="r" b="b"/>
              <a:pathLst>
                <a:path w="971" h="2777" extrusionOk="0">
                  <a:moveTo>
                    <a:pt x="278" y="0"/>
                  </a:moveTo>
                  <a:cubicBezTo>
                    <a:pt x="162" y="0"/>
                    <a:pt x="44" y="79"/>
                    <a:pt x="33" y="235"/>
                  </a:cubicBezTo>
                  <a:cubicBezTo>
                    <a:pt x="0" y="680"/>
                    <a:pt x="25" y="1123"/>
                    <a:pt x="94" y="1564"/>
                  </a:cubicBezTo>
                  <a:cubicBezTo>
                    <a:pt x="128" y="1770"/>
                    <a:pt x="163" y="1988"/>
                    <a:pt x="236" y="2185"/>
                  </a:cubicBezTo>
                  <a:cubicBezTo>
                    <a:pt x="281" y="2306"/>
                    <a:pt x="374" y="2402"/>
                    <a:pt x="458" y="2498"/>
                  </a:cubicBezTo>
                  <a:cubicBezTo>
                    <a:pt x="530" y="2580"/>
                    <a:pt x="601" y="2666"/>
                    <a:pt x="685" y="2734"/>
                  </a:cubicBezTo>
                  <a:cubicBezTo>
                    <a:pt x="721" y="2763"/>
                    <a:pt x="764" y="2777"/>
                    <a:pt x="806" y="2777"/>
                  </a:cubicBezTo>
                  <a:cubicBezTo>
                    <a:pt x="891" y="2777"/>
                    <a:pt x="970" y="2720"/>
                    <a:pt x="970" y="2615"/>
                  </a:cubicBezTo>
                  <a:cubicBezTo>
                    <a:pt x="970" y="2523"/>
                    <a:pt x="957" y="2429"/>
                    <a:pt x="951" y="2335"/>
                  </a:cubicBezTo>
                  <a:cubicBezTo>
                    <a:pt x="946" y="2225"/>
                    <a:pt x="959" y="2100"/>
                    <a:pt x="932" y="1992"/>
                  </a:cubicBezTo>
                  <a:cubicBezTo>
                    <a:pt x="883" y="1796"/>
                    <a:pt x="785" y="1607"/>
                    <a:pt x="726" y="1411"/>
                  </a:cubicBezTo>
                  <a:cubicBezTo>
                    <a:pt x="611" y="1028"/>
                    <a:pt x="542" y="635"/>
                    <a:pt x="519" y="235"/>
                  </a:cubicBezTo>
                  <a:cubicBezTo>
                    <a:pt x="511" y="79"/>
                    <a:pt x="395" y="0"/>
                    <a:pt x="278" y="0"/>
                  </a:cubicBezTo>
                  <a:close/>
                </a:path>
              </a:pathLst>
            </a:custGeom>
            <a:solidFill>
              <a:srgbClr val="5B85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13"/>
            <p:cNvSpPr/>
            <p:nvPr/>
          </p:nvSpPr>
          <p:spPr>
            <a:xfrm>
              <a:off x="-2550512" y="6232300"/>
              <a:ext cx="29800" cy="29075"/>
            </a:xfrm>
            <a:custGeom>
              <a:avLst/>
              <a:gdLst/>
              <a:ahLst/>
              <a:cxnLst/>
              <a:rect l="l" t="t" r="r" b="b"/>
              <a:pathLst>
                <a:path w="1192" h="1163" extrusionOk="0">
                  <a:moveTo>
                    <a:pt x="950" y="1"/>
                  </a:moveTo>
                  <a:cubicBezTo>
                    <a:pt x="889" y="1"/>
                    <a:pt x="828" y="24"/>
                    <a:pt x="776" y="70"/>
                  </a:cubicBezTo>
                  <a:cubicBezTo>
                    <a:pt x="583" y="243"/>
                    <a:pt x="388" y="417"/>
                    <a:pt x="194" y="590"/>
                  </a:cubicBezTo>
                  <a:cubicBezTo>
                    <a:pt x="171" y="610"/>
                    <a:pt x="149" y="630"/>
                    <a:pt x="126" y="651"/>
                  </a:cubicBezTo>
                  <a:cubicBezTo>
                    <a:pt x="25" y="746"/>
                    <a:pt x="1" y="903"/>
                    <a:pt x="71" y="1024"/>
                  </a:cubicBezTo>
                  <a:cubicBezTo>
                    <a:pt x="123" y="1112"/>
                    <a:pt x="216" y="1159"/>
                    <a:pt x="316" y="1162"/>
                  </a:cubicBezTo>
                  <a:cubicBezTo>
                    <a:pt x="320" y="1162"/>
                    <a:pt x="324" y="1162"/>
                    <a:pt x="327" y="1162"/>
                  </a:cubicBezTo>
                  <a:cubicBezTo>
                    <a:pt x="402" y="1162"/>
                    <a:pt x="482" y="1130"/>
                    <a:pt x="534" y="1077"/>
                  </a:cubicBezTo>
                  <a:cubicBezTo>
                    <a:pt x="546" y="1065"/>
                    <a:pt x="557" y="1051"/>
                    <a:pt x="568" y="1038"/>
                  </a:cubicBezTo>
                  <a:cubicBezTo>
                    <a:pt x="654" y="940"/>
                    <a:pt x="741" y="843"/>
                    <a:pt x="827" y="746"/>
                  </a:cubicBezTo>
                  <a:cubicBezTo>
                    <a:pt x="925" y="635"/>
                    <a:pt x="1022" y="524"/>
                    <a:pt x="1120" y="413"/>
                  </a:cubicBezTo>
                  <a:cubicBezTo>
                    <a:pt x="1163" y="365"/>
                    <a:pt x="1191" y="308"/>
                    <a:pt x="1191" y="242"/>
                  </a:cubicBezTo>
                  <a:cubicBezTo>
                    <a:pt x="1191" y="182"/>
                    <a:pt x="1165" y="111"/>
                    <a:pt x="1120" y="70"/>
                  </a:cubicBezTo>
                  <a:cubicBezTo>
                    <a:pt x="1070" y="24"/>
                    <a:pt x="1010" y="1"/>
                    <a:pt x="950" y="1"/>
                  </a:cubicBezTo>
                  <a:close/>
                </a:path>
              </a:pathLst>
            </a:custGeom>
            <a:solidFill>
              <a:srgbClr val="5B85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13"/>
            <p:cNvSpPr/>
            <p:nvPr/>
          </p:nvSpPr>
          <p:spPr>
            <a:xfrm>
              <a:off x="-2479037" y="6221700"/>
              <a:ext cx="30925" cy="45750"/>
            </a:xfrm>
            <a:custGeom>
              <a:avLst/>
              <a:gdLst/>
              <a:ahLst/>
              <a:cxnLst/>
              <a:rect l="l" t="t" r="r" b="b"/>
              <a:pathLst>
                <a:path w="1237" h="1830" extrusionOk="0">
                  <a:moveTo>
                    <a:pt x="941" y="1"/>
                  </a:moveTo>
                  <a:cubicBezTo>
                    <a:pt x="876" y="1"/>
                    <a:pt x="812" y="25"/>
                    <a:pt x="761" y="75"/>
                  </a:cubicBezTo>
                  <a:cubicBezTo>
                    <a:pt x="564" y="269"/>
                    <a:pt x="395" y="497"/>
                    <a:pt x="272" y="744"/>
                  </a:cubicBezTo>
                  <a:cubicBezTo>
                    <a:pt x="206" y="874"/>
                    <a:pt x="150" y="1011"/>
                    <a:pt x="105" y="1151"/>
                  </a:cubicBezTo>
                  <a:cubicBezTo>
                    <a:pt x="56" y="1308"/>
                    <a:pt x="1" y="1483"/>
                    <a:pt x="60" y="1644"/>
                  </a:cubicBezTo>
                  <a:cubicBezTo>
                    <a:pt x="105" y="1765"/>
                    <a:pt x="207" y="1829"/>
                    <a:pt x="311" y="1829"/>
                  </a:cubicBezTo>
                  <a:cubicBezTo>
                    <a:pt x="394" y="1829"/>
                    <a:pt x="478" y="1789"/>
                    <a:pt x="537" y="1706"/>
                  </a:cubicBezTo>
                  <a:cubicBezTo>
                    <a:pt x="584" y="1640"/>
                    <a:pt x="606" y="1572"/>
                    <a:pt x="620" y="1493"/>
                  </a:cubicBezTo>
                  <a:cubicBezTo>
                    <a:pt x="631" y="1433"/>
                    <a:pt x="643" y="1373"/>
                    <a:pt x="659" y="1314"/>
                  </a:cubicBezTo>
                  <a:cubicBezTo>
                    <a:pt x="673" y="1255"/>
                    <a:pt x="691" y="1196"/>
                    <a:pt x="711" y="1139"/>
                  </a:cubicBezTo>
                  <a:cubicBezTo>
                    <a:pt x="720" y="1111"/>
                    <a:pt x="730" y="1085"/>
                    <a:pt x="740" y="1059"/>
                  </a:cubicBezTo>
                  <a:cubicBezTo>
                    <a:pt x="746" y="1046"/>
                    <a:pt x="751" y="1033"/>
                    <a:pt x="756" y="1019"/>
                  </a:cubicBezTo>
                  <a:lnTo>
                    <a:pt x="756" y="1019"/>
                  </a:lnTo>
                  <a:cubicBezTo>
                    <a:pt x="756" y="1018"/>
                    <a:pt x="757" y="1017"/>
                    <a:pt x="757" y="1016"/>
                  </a:cubicBezTo>
                  <a:cubicBezTo>
                    <a:pt x="808" y="908"/>
                    <a:pt x="862" y="804"/>
                    <a:pt x="926" y="704"/>
                  </a:cubicBezTo>
                  <a:cubicBezTo>
                    <a:pt x="960" y="653"/>
                    <a:pt x="994" y="602"/>
                    <a:pt x="1031" y="554"/>
                  </a:cubicBezTo>
                  <a:lnTo>
                    <a:pt x="1031" y="554"/>
                  </a:lnTo>
                  <a:cubicBezTo>
                    <a:pt x="1024" y="564"/>
                    <a:pt x="1019" y="571"/>
                    <a:pt x="1019" y="571"/>
                  </a:cubicBezTo>
                  <a:cubicBezTo>
                    <a:pt x="1019" y="571"/>
                    <a:pt x="1022" y="567"/>
                    <a:pt x="1030" y="558"/>
                  </a:cubicBezTo>
                  <a:cubicBezTo>
                    <a:pt x="1041" y="543"/>
                    <a:pt x="1053" y="530"/>
                    <a:pt x="1065" y="516"/>
                  </a:cubicBezTo>
                  <a:cubicBezTo>
                    <a:pt x="1085" y="492"/>
                    <a:pt x="1107" y="467"/>
                    <a:pt x="1129" y="443"/>
                  </a:cubicBezTo>
                  <a:cubicBezTo>
                    <a:pt x="1222" y="343"/>
                    <a:pt x="1236" y="173"/>
                    <a:pt x="1129" y="75"/>
                  </a:cubicBezTo>
                  <a:cubicBezTo>
                    <a:pt x="1076" y="26"/>
                    <a:pt x="1008" y="1"/>
                    <a:pt x="941" y="1"/>
                  </a:cubicBezTo>
                  <a:close/>
                </a:path>
              </a:pathLst>
            </a:custGeom>
            <a:solidFill>
              <a:srgbClr val="5B85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13"/>
            <p:cNvSpPr/>
            <p:nvPr/>
          </p:nvSpPr>
          <p:spPr>
            <a:xfrm>
              <a:off x="-2526512" y="6201725"/>
              <a:ext cx="23525" cy="47075"/>
            </a:xfrm>
            <a:custGeom>
              <a:avLst/>
              <a:gdLst/>
              <a:ahLst/>
              <a:cxnLst/>
              <a:rect l="l" t="t" r="r" b="b"/>
              <a:pathLst>
                <a:path w="941" h="1883" extrusionOk="0">
                  <a:moveTo>
                    <a:pt x="710" y="0"/>
                  </a:moveTo>
                  <a:cubicBezTo>
                    <a:pt x="619" y="0"/>
                    <a:pt x="547" y="66"/>
                    <a:pt x="511" y="154"/>
                  </a:cubicBezTo>
                  <a:lnTo>
                    <a:pt x="511" y="153"/>
                  </a:lnTo>
                  <a:cubicBezTo>
                    <a:pt x="408" y="409"/>
                    <a:pt x="306" y="664"/>
                    <a:pt x="203" y="919"/>
                  </a:cubicBezTo>
                  <a:cubicBezTo>
                    <a:pt x="153" y="1044"/>
                    <a:pt x="103" y="1170"/>
                    <a:pt x="52" y="1295"/>
                  </a:cubicBezTo>
                  <a:cubicBezTo>
                    <a:pt x="12" y="1395"/>
                    <a:pt x="1" y="1477"/>
                    <a:pt x="20" y="1586"/>
                  </a:cubicBezTo>
                  <a:cubicBezTo>
                    <a:pt x="30" y="1644"/>
                    <a:pt x="41" y="1701"/>
                    <a:pt x="52" y="1758"/>
                  </a:cubicBezTo>
                  <a:cubicBezTo>
                    <a:pt x="68" y="1841"/>
                    <a:pt x="141" y="1882"/>
                    <a:pt x="215" y="1882"/>
                  </a:cubicBezTo>
                  <a:cubicBezTo>
                    <a:pt x="261" y="1882"/>
                    <a:pt x="308" y="1866"/>
                    <a:pt x="342" y="1834"/>
                  </a:cubicBezTo>
                  <a:cubicBezTo>
                    <a:pt x="387" y="1792"/>
                    <a:pt x="434" y="1750"/>
                    <a:pt x="479" y="1707"/>
                  </a:cubicBezTo>
                  <a:cubicBezTo>
                    <a:pt x="555" y="1632"/>
                    <a:pt x="583" y="1549"/>
                    <a:pt x="609" y="1448"/>
                  </a:cubicBezTo>
                  <a:cubicBezTo>
                    <a:pt x="642" y="1319"/>
                    <a:pt x="676" y="1189"/>
                    <a:pt x="709" y="1059"/>
                  </a:cubicBezTo>
                  <a:lnTo>
                    <a:pt x="913" y="264"/>
                  </a:lnTo>
                  <a:cubicBezTo>
                    <a:pt x="941" y="155"/>
                    <a:pt x="877" y="37"/>
                    <a:pt x="767" y="8"/>
                  </a:cubicBezTo>
                  <a:cubicBezTo>
                    <a:pt x="748" y="3"/>
                    <a:pt x="729" y="0"/>
                    <a:pt x="710" y="0"/>
                  </a:cubicBezTo>
                  <a:close/>
                </a:path>
              </a:pathLst>
            </a:custGeom>
            <a:solidFill>
              <a:srgbClr val="5B85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13"/>
            <p:cNvSpPr/>
            <p:nvPr/>
          </p:nvSpPr>
          <p:spPr>
            <a:xfrm>
              <a:off x="-2254412" y="6532675"/>
              <a:ext cx="27975" cy="65675"/>
            </a:xfrm>
            <a:custGeom>
              <a:avLst/>
              <a:gdLst/>
              <a:ahLst/>
              <a:cxnLst/>
              <a:rect l="l" t="t" r="r" b="b"/>
              <a:pathLst>
                <a:path w="1119" h="2627" extrusionOk="0">
                  <a:moveTo>
                    <a:pt x="230" y="1"/>
                  </a:moveTo>
                  <a:cubicBezTo>
                    <a:pt x="111" y="1"/>
                    <a:pt x="1" y="104"/>
                    <a:pt x="4" y="227"/>
                  </a:cubicBezTo>
                  <a:cubicBezTo>
                    <a:pt x="17" y="642"/>
                    <a:pt x="78" y="1058"/>
                    <a:pt x="191" y="1458"/>
                  </a:cubicBezTo>
                  <a:cubicBezTo>
                    <a:pt x="250" y="1664"/>
                    <a:pt x="324" y="1864"/>
                    <a:pt x="408" y="2062"/>
                  </a:cubicBezTo>
                  <a:cubicBezTo>
                    <a:pt x="449" y="2156"/>
                    <a:pt x="491" y="2249"/>
                    <a:pt x="537" y="2339"/>
                  </a:cubicBezTo>
                  <a:cubicBezTo>
                    <a:pt x="595" y="2455"/>
                    <a:pt x="673" y="2518"/>
                    <a:pt x="773" y="2596"/>
                  </a:cubicBezTo>
                  <a:cubicBezTo>
                    <a:pt x="802" y="2617"/>
                    <a:pt x="839" y="2627"/>
                    <a:pt x="877" y="2627"/>
                  </a:cubicBezTo>
                  <a:cubicBezTo>
                    <a:pt x="932" y="2627"/>
                    <a:pt x="988" y="2607"/>
                    <a:pt x="1025" y="2578"/>
                  </a:cubicBezTo>
                  <a:cubicBezTo>
                    <a:pt x="1101" y="2516"/>
                    <a:pt x="1119" y="2434"/>
                    <a:pt x="1105" y="2340"/>
                  </a:cubicBezTo>
                  <a:cubicBezTo>
                    <a:pt x="1087" y="2222"/>
                    <a:pt x="1052" y="2132"/>
                    <a:pt x="995" y="2028"/>
                  </a:cubicBezTo>
                  <a:cubicBezTo>
                    <a:pt x="951" y="1950"/>
                    <a:pt x="911" y="1871"/>
                    <a:pt x="872" y="1791"/>
                  </a:cubicBezTo>
                  <a:cubicBezTo>
                    <a:pt x="797" y="1632"/>
                    <a:pt x="732" y="1470"/>
                    <a:pt x="677" y="1304"/>
                  </a:cubicBezTo>
                  <a:cubicBezTo>
                    <a:pt x="560" y="955"/>
                    <a:pt x="484" y="594"/>
                    <a:pt x="455" y="227"/>
                  </a:cubicBezTo>
                  <a:cubicBezTo>
                    <a:pt x="446" y="105"/>
                    <a:pt x="359" y="1"/>
                    <a:pt x="230" y="1"/>
                  </a:cubicBezTo>
                  <a:close/>
                </a:path>
              </a:pathLst>
            </a:custGeom>
            <a:solidFill>
              <a:srgbClr val="5B85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13"/>
            <p:cNvSpPr/>
            <p:nvPr/>
          </p:nvSpPr>
          <p:spPr>
            <a:xfrm>
              <a:off x="-2227887" y="6538525"/>
              <a:ext cx="17050" cy="42900"/>
            </a:xfrm>
            <a:custGeom>
              <a:avLst/>
              <a:gdLst/>
              <a:ahLst/>
              <a:cxnLst/>
              <a:rect l="l" t="t" r="r" b="b"/>
              <a:pathLst>
                <a:path w="682" h="1716" extrusionOk="0">
                  <a:moveTo>
                    <a:pt x="470" y="1"/>
                  </a:moveTo>
                  <a:cubicBezTo>
                    <a:pt x="378" y="1"/>
                    <a:pt x="282" y="55"/>
                    <a:pt x="263" y="152"/>
                  </a:cubicBezTo>
                  <a:cubicBezTo>
                    <a:pt x="217" y="375"/>
                    <a:pt x="170" y="599"/>
                    <a:pt x="124" y="823"/>
                  </a:cubicBezTo>
                  <a:lnTo>
                    <a:pt x="54" y="1152"/>
                  </a:lnTo>
                  <a:cubicBezTo>
                    <a:pt x="43" y="1207"/>
                    <a:pt x="32" y="1263"/>
                    <a:pt x="21" y="1318"/>
                  </a:cubicBezTo>
                  <a:cubicBezTo>
                    <a:pt x="13" y="1355"/>
                    <a:pt x="4" y="1394"/>
                    <a:pt x="2" y="1433"/>
                  </a:cubicBezTo>
                  <a:cubicBezTo>
                    <a:pt x="1" y="1476"/>
                    <a:pt x="19" y="1522"/>
                    <a:pt x="30" y="1565"/>
                  </a:cubicBezTo>
                  <a:cubicBezTo>
                    <a:pt x="52" y="1644"/>
                    <a:pt x="122" y="1703"/>
                    <a:pt x="203" y="1714"/>
                  </a:cubicBezTo>
                  <a:cubicBezTo>
                    <a:pt x="213" y="1715"/>
                    <a:pt x="223" y="1716"/>
                    <a:pt x="233" y="1716"/>
                  </a:cubicBezTo>
                  <a:cubicBezTo>
                    <a:pt x="307" y="1716"/>
                    <a:pt x="367" y="1675"/>
                    <a:pt x="411" y="1614"/>
                  </a:cubicBezTo>
                  <a:cubicBezTo>
                    <a:pt x="457" y="1551"/>
                    <a:pt x="480" y="1498"/>
                    <a:pt x="491" y="1421"/>
                  </a:cubicBezTo>
                  <a:lnTo>
                    <a:pt x="514" y="1266"/>
                  </a:lnTo>
                  <a:cubicBezTo>
                    <a:pt x="531" y="1154"/>
                    <a:pt x="548" y="1042"/>
                    <a:pt x="565" y="932"/>
                  </a:cubicBezTo>
                  <a:cubicBezTo>
                    <a:pt x="598" y="709"/>
                    <a:pt x="632" y="485"/>
                    <a:pt x="665" y="262"/>
                  </a:cubicBezTo>
                  <a:cubicBezTo>
                    <a:pt x="681" y="155"/>
                    <a:pt x="639" y="33"/>
                    <a:pt x="519" y="6"/>
                  </a:cubicBezTo>
                  <a:cubicBezTo>
                    <a:pt x="503" y="3"/>
                    <a:pt x="486" y="1"/>
                    <a:pt x="470" y="1"/>
                  </a:cubicBezTo>
                  <a:close/>
                </a:path>
              </a:pathLst>
            </a:custGeom>
            <a:solidFill>
              <a:srgbClr val="5B85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13"/>
            <p:cNvSpPr/>
            <p:nvPr/>
          </p:nvSpPr>
          <p:spPr>
            <a:xfrm>
              <a:off x="-2162712" y="6516450"/>
              <a:ext cx="13100" cy="54675"/>
            </a:xfrm>
            <a:custGeom>
              <a:avLst/>
              <a:gdLst/>
              <a:ahLst/>
              <a:cxnLst/>
              <a:rect l="l" t="t" r="r" b="b"/>
              <a:pathLst>
                <a:path w="524" h="2187" extrusionOk="0">
                  <a:moveTo>
                    <a:pt x="266" y="0"/>
                  </a:moveTo>
                  <a:cubicBezTo>
                    <a:pt x="154" y="0"/>
                    <a:pt x="41" y="76"/>
                    <a:pt x="38" y="222"/>
                  </a:cubicBezTo>
                  <a:cubicBezTo>
                    <a:pt x="31" y="524"/>
                    <a:pt x="24" y="825"/>
                    <a:pt x="19" y="1126"/>
                  </a:cubicBezTo>
                  <a:lnTo>
                    <a:pt x="10" y="1571"/>
                  </a:lnTo>
                  <a:cubicBezTo>
                    <a:pt x="8" y="1644"/>
                    <a:pt x="6" y="1718"/>
                    <a:pt x="5" y="1792"/>
                  </a:cubicBezTo>
                  <a:cubicBezTo>
                    <a:pt x="4" y="1826"/>
                    <a:pt x="1" y="1860"/>
                    <a:pt x="3" y="1894"/>
                  </a:cubicBezTo>
                  <a:cubicBezTo>
                    <a:pt x="8" y="1965"/>
                    <a:pt x="34" y="2017"/>
                    <a:pt x="68" y="2076"/>
                  </a:cubicBezTo>
                  <a:cubicBezTo>
                    <a:pt x="111" y="2150"/>
                    <a:pt x="187" y="2186"/>
                    <a:pt x="263" y="2186"/>
                  </a:cubicBezTo>
                  <a:cubicBezTo>
                    <a:pt x="340" y="2186"/>
                    <a:pt x="416" y="2150"/>
                    <a:pt x="459" y="2076"/>
                  </a:cubicBezTo>
                  <a:cubicBezTo>
                    <a:pt x="514" y="1980"/>
                    <a:pt x="523" y="1902"/>
                    <a:pt x="521" y="1792"/>
                  </a:cubicBezTo>
                  <a:lnTo>
                    <a:pt x="518" y="1587"/>
                  </a:lnTo>
                  <a:cubicBezTo>
                    <a:pt x="514" y="1434"/>
                    <a:pt x="511" y="1281"/>
                    <a:pt x="508" y="1126"/>
                  </a:cubicBezTo>
                  <a:cubicBezTo>
                    <a:pt x="502" y="825"/>
                    <a:pt x="495" y="524"/>
                    <a:pt x="490" y="222"/>
                  </a:cubicBezTo>
                  <a:cubicBezTo>
                    <a:pt x="487" y="73"/>
                    <a:pt x="377" y="0"/>
                    <a:pt x="266" y="0"/>
                  </a:cubicBezTo>
                  <a:close/>
                </a:path>
              </a:pathLst>
            </a:custGeom>
            <a:solidFill>
              <a:srgbClr val="5B85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13"/>
            <p:cNvSpPr/>
            <p:nvPr/>
          </p:nvSpPr>
          <p:spPr>
            <a:xfrm>
              <a:off x="-2122887" y="6543425"/>
              <a:ext cx="17450" cy="27575"/>
            </a:xfrm>
            <a:custGeom>
              <a:avLst/>
              <a:gdLst/>
              <a:ahLst/>
              <a:cxnLst/>
              <a:rect l="l" t="t" r="r" b="b"/>
              <a:pathLst>
                <a:path w="698" h="1103" extrusionOk="0">
                  <a:moveTo>
                    <a:pt x="446" y="0"/>
                  </a:moveTo>
                  <a:cubicBezTo>
                    <a:pt x="338" y="0"/>
                    <a:pt x="236" y="65"/>
                    <a:pt x="207" y="176"/>
                  </a:cubicBezTo>
                  <a:cubicBezTo>
                    <a:pt x="148" y="398"/>
                    <a:pt x="87" y="619"/>
                    <a:pt x="28" y="840"/>
                  </a:cubicBezTo>
                  <a:cubicBezTo>
                    <a:pt x="0" y="945"/>
                    <a:pt x="64" y="1071"/>
                    <a:pt x="174" y="1096"/>
                  </a:cubicBezTo>
                  <a:cubicBezTo>
                    <a:pt x="193" y="1100"/>
                    <a:pt x="213" y="1103"/>
                    <a:pt x="234" y="1103"/>
                  </a:cubicBezTo>
                  <a:cubicBezTo>
                    <a:pt x="269" y="1103"/>
                    <a:pt x="305" y="1095"/>
                    <a:pt x="335" y="1076"/>
                  </a:cubicBezTo>
                  <a:cubicBezTo>
                    <a:pt x="383" y="1044"/>
                    <a:pt x="410" y="1004"/>
                    <a:pt x="430" y="950"/>
                  </a:cubicBezTo>
                  <a:lnTo>
                    <a:pt x="676" y="306"/>
                  </a:lnTo>
                  <a:cubicBezTo>
                    <a:pt x="697" y="250"/>
                    <a:pt x="680" y="168"/>
                    <a:pt x="651" y="118"/>
                  </a:cubicBezTo>
                  <a:cubicBezTo>
                    <a:pt x="621" y="68"/>
                    <a:pt x="564" y="19"/>
                    <a:pt x="506" y="7"/>
                  </a:cubicBezTo>
                  <a:cubicBezTo>
                    <a:pt x="486" y="3"/>
                    <a:pt x="466" y="0"/>
                    <a:pt x="446" y="0"/>
                  </a:cubicBezTo>
                  <a:close/>
                </a:path>
              </a:pathLst>
            </a:custGeom>
            <a:solidFill>
              <a:srgbClr val="5B85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13"/>
            <p:cNvSpPr/>
            <p:nvPr/>
          </p:nvSpPr>
          <p:spPr>
            <a:xfrm>
              <a:off x="-2834812" y="5947750"/>
              <a:ext cx="38575" cy="95275"/>
            </a:xfrm>
            <a:custGeom>
              <a:avLst/>
              <a:gdLst/>
              <a:ahLst/>
              <a:cxnLst/>
              <a:rect l="l" t="t" r="r" b="b"/>
              <a:pathLst>
                <a:path w="1543" h="3811" extrusionOk="0">
                  <a:moveTo>
                    <a:pt x="176" y="1"/>
                  </a:moveTo>
                  <a:cubicBezTo>
                    <a:pt x="93" y="1"/>
                    <a:pt x="1" y="80"/>
                    <a:pt x="27" y="178"/>
                  </a:cubicBezTo>
                  <a:cubicBezTo>
                    <a:pt x="191" y="799"/>
                    <a:pt x="348" y="1419"/>
                    <a:pt x="554" y="2028"/>
                  </a:cubicBezTo>
                  <a:lnTo>
                    <a:pt x="856" y="2924"/>
                  </a:lnTo>
                  <a:cubicBezTo>
                    <a:pt x="907" y="3079"/>
                    <a:pt x="953" y="3238"/>
                    <a:pt x="1013" y="3390"/>
                  </a:cubicBezTo>
                  <a:cubicBezTo>
                    <a:pt x="1068" y="3536"/>
                    <a:pt x="1168" y="3643"/>
                    <a:pt x="1268" y="3762"/>
                  </a:cubicBezTo>
                  <a:cubicBezTo>
                    <a:pt x="1296" y="3796"/>
                    <a:pt x="1331" y="3810"/>
                    <a:pt x="1367" y="3810"/>
                  </a:cubicBezTo>
                  <a:cubicBezTo>
                    <a:pt x="1448" y="3810"/>
                    <a:pt x="1532" y="3738"/>
                    <a:pt x="1534" y="3652"/>
                  </a:cubicBezTo>
                  <a:cubicBezTo>
                    <a:pt x="1538" y="3486"/>
                    <a:pt x="1543" y="3343"/>
                    <a:pt x="1490" y="3185"/>
                  </a:cubicBezTo>
                  <a:cubicBezTo>
                    <a:pt x="1438" y="3031"/>
                    <a:pt x="1381" y="2877"/>
                    <a:pt x="1325" y="2723"/>
                  </a:cubicBezTo>
                  <a:cubicBezTo>
                    <a:pt x="1220" y="2425"/>
                    <a:pt x="1113" y="2129"/>
                    <a:pt x="1007" y="1831"/>
                  </a:cubicBezTo>
                  <a:cubicBezTo>
                    <a:pt x="794" y="1232"/>
                    <a:pt x="531" y="655"/>
                    <a:pt x="281" y="71"/>
                  </a:cubicBezTo>
                  <a:cubicBezTo>
                    <a:pt x="259" y="21"/>
                    <a:pt x="219" y="1"/>
                    <a:pt x="176" y="1"/>
                  </a:cubicBezTo>
                  <a:close/>
                </a:path>
              </a:pathLst>
            </a:custGeom>
            <a:solidFill>
              <a:srgbClr val="5B85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13"/>
            <p:cNvSpPr/>
            <p:nvPr/>
          </p:nvSpPr>
          <p:spPr>
            <a:xfrm>
              <a:off x="-2813287" y="5979500"/>
              <a:ext cx="31600" cy="41675"/>
            </a:xfrm>
            <a:custGeom>
              <a:avLst/>
              <a:gdLst/>
              <a:ahLst/>
              <a:cxnLst/>
              <a:rect l="l" t="t" r="r" b="b"/>
              <a:pathLst>
                <a:path w="1264" h="1667" extrusionOk="0">
                  <a:moveTo>
                    <a:pt x="1067" y="0"/>
                  </a:moveTo>
                  <a:cubicBezTo>
                    <a:pt x="1008" y="0"/>
                    <a:pt x="952" y="34"/>
                    <a:pt x="915" y="85"/>
                  </a:cubicBezTo>
                  <a:lnTo>
                    <a:pt x="915" y="87"/>
                  </a:lnTo>
                  <a:cubicBezTo>
                    <a:pt x="756" y="306"/>
                    <a:pt x="598" y="525"/>
                    <a:pt x="440" y="746"/>
                  </a:cubicBezTo>
                  <a:cubicBezTo>
                    <a:pt x="362" y="853"/>
                    <a:pt x="284" y="962"/>
                    <a:pt x="206" y="1069"/>
                  </a:cubicBezTo>
                  <a:cubicBezTo>
                    <a:pt x="166" y="1125"/>
                    <a:pt x="126" y="1181"/>
                    <a:pt x="86" y="1237"/>
                  </a:cubicBezTo>
                  <a:cubicBezTo>
                    <a:pt x="31" y="1314"/>
                    <a:pt x="2" y="1381"/>
                    <a:pt x="0" y="1477"/>
                  </a:cubicBezTo>
                  <a:cubicBezTo>
                    <a:pt x="0" y="1545"/>
                    <a:pt x="37" y="1608"/>
                    <a:pt x="96" y="1642"/>
                  </a:cubicBezTo>
                  <a:cubicBezTo>
                    <a:pt x="126" y="1660"/>
                    <a:pt x="155" y="1667"/>
                    <a:pt x="185" y="1667"/>
                  </a:cubicBezTo>
                  <a:cubicBezTo>
                    <a:pt x="219" y="1667"/>
                    <a:pt x="254" y="1657"/>
                    <a:pt x="289" y="1642"/>
                  </a:cubicBezTo>
                  <a:cubicBezTo>
                    <a:pt x="431" y="1583"/>
                    <a:pt x="501" y="1413"/>
                    <a:pt x="579" y="1287"/>
                  </a:cubicBezTo>
                  <a:cubicBezTo>
                    <a:pt x="648" y="1174"/>
                    <a:pt x="718" y="1061"/>
                    <a:pt x="788" y="948"/>
                  </a:cubicBezTo>
                  <a:cubicBezTo>
                    <a:pt x="930" y="720"/>
                    <a:pt x="1072" y="491"/>
                    <a:pt x="1215" y="261"/>
                  </a:cubicBezTo>
                  <a:cubicBezTo>
                    <a:pt x="1264" y="182"/>
                    <a:pt x="1231" y="70"/>
                    <a:pt x="1152" y="24"/>
                  </a:cubicBezTo>
                  <a:cubicBezTo>
                    <a:pt x="1124" y="7"/>
                    <a:pt x="1095" y="0"/>
                    <a:pt x="1067" y="0"/>
                  </a:cubicBezTo>
                  <a:close/>
                </a:path>
              </a:pathLst>
            </a:custGeom>
            <a:solidFill>
              <a:srgbClr val="5B85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13"/>
            <p:cNvSpPr/>
            <p:nvPr/>
          </p:nvSpPr>
          <p:spPr>
            <a:xfrm>
              <a:off x="-2793237" y="5989575"/>
              <a:ext cx="39925" cy="48550"/>
            </a:xfrm>
            <a:custGeom>
              <a:avLst/>
              <a:gdLst/>
              <a:ahLst/>
              <a:cxnLst/>
              <a:rect l="l" t="t" r="r" b="b"/>
              <a:pathLst>
                <a:path w="1597" h="1942" extrusionOk="0">
                  <a:moveTo>
                    <a:pt x="1358" y="0"/>
                  </a:moveTo>
                  <a:cubicBezTo>
                    <a:pt x="1286" y="0"/>
                    <a:pt x="1220" y="42"/>
                    <a:pt x="1173" y="103"/>
                  </a:cubicBezTo>
                  <a:cubicBezTo>
                    <a:pt x="985" y="354"/>
                    <a:pt x="797" y="603"/>
                    <a:pt x="611" y="853"/>
                  </a:cubicBezTo>
                  <a:cubicBezTo>
                    <a:pt x="520" y="974"/>
                    <a:pt x="429" y="1095"/>
                    <a:pt x="338" y="1217"/>
                  </a:cubicBezTo>
                  <a:cubicBezTo>
                    <a:pt x="289" y="1280"/>
                    <a:pt x="238" y="1343"/>
                    <a:pt x="198" y="1412"/>
                  </a:cubicBezTo>
                  <a:cubicBezTo>
                    <a:pt x="157" y="1482"/>
                    <a:pt x="122" y="1553"/>
                    <a:pt x="82" y="1624"/>
                  </a:cubicBezTo>
                  <a:cubicBezTo>
                    <a:pt x="0" y="1774"/>
                    <a:pt x="132" y="1941"/>
                    <a:pt x="272" y="1941"/>
                  </a:cubicBezTo>
                  <a:cubicBezTo>
                    <a:pt x="320" y="1941"/>
                    <a:pt x="368" y="1922"/>
                    <a:pt x="410" y="1877"/>
                  </a:cubicBezTo>
                  <a:cubicBezTo>
                    <a:pt x="528" y="1749"/>
                    <a:pt x="635" y="1625"/>
                    <a:pt x="734" y="1482"/>
                  </a:cubicBezTo>
                  <a:cubicBezTo>
                    <a:pt x="821" y="1353"/>
                    <a:pt x="909" y="1225"/>
                    <a:pt x="997" y="1097"/>
                  </a:cubicBezTo>
                  <a:cubicBezTo>
                    <a:pt x="1176" y="836"/>
                    <a:pt x="1355" y="575"/>
                    <a:pt x="1534" y="314"/>
                  </a:cubicBezTo>
                  <a:cubicBezTo>
                    <a:pt x="1596" y="221"/>
                    <a:pt x="1550" y="83"/>
                    <a:pt x="1459" y="28"/>
                  </a:cubicBezTo>
                  <a:cubicBezTo>
                    <a:pt x="1425" y="9"/>
                    <a:pt x="1391" y="0"/>
                    <a:pt x="1358" y="0"/>
                  </a:cubicBezTo>
                  <a:close/>
                </a:path>
              </a:pathLst>
            </a:custGeom>
            <a:solidFill>
              <a:srgbClr val="5B85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13"/>
            <p:cNvSpPr/>
            <p:nvPr/>
          </p:nvSpPr>
          <p:spPr>
            <a:xfrm>
              <a:off x="-3718412" y="6456975"/>
              <a:ext cx="485350" cy="81375"/>
            </a:xfrm>
            <a:custGeom>
              <a:avLst/>
              <a:gdLst/>
              <a:ahLst/>
              <a:cxnLst/>
              <a:rect l="l" t="t" r="r" b="b"/>
              <a:pathLst>
                <a:path w="19414" h="3255" extrusionOk="0">
                  <a:moveTo>
                    <a:pt x="9708" y="1"/>
                  </a:moveTo>
                  <a:cubicBezTo>
                    <a:pt x="7133" y="1"/>
                    <a:pt x="4664" y="172"/>
                    <a:pt x="2844" y="478"/>
                  </a:cubicBezTo>
                  <a:cubicBezTo>
                    <a:pt x="1023" y="783"/>
                    <a:pt x="1" y="1196"/>
                    <a:pt x="1" y="1628"/>
                  </a:cubicBezTo>
                  <a:cubicBezTo>
                    <a:pt x="1" y="2059"/>
                    <a:pt x="1023" y="2473"/>
                    <a:pt x="2844" y="2778"/>
                  </a:cubicBezTo>
                  <a:cubicBezTo>
                    <a:pt x="4664" y="3082"/>
                    <a:pt x="7133" y="3255"/>
                    <a:pt x="9708" y="3255"/>
                  </a:cubicBezTo>
                  <a:cubicBezTo>
                    <a:pt x="12281" y="3255"/>
                    <a:pt x="14750" y="3082"/>
                    <a:pt x="16570" y="2778"/>
                  </a:cubicBezTo>
                  <a:cubicBezTo>
                    <a:pt x="18391" y="2473"/>
                    <a:pt x="19413" y="2059"/>
                    <a:pt x="19413" y="1628"/>
                  </a:cubicBezTo>
                  <a:cubicBezTo>
                    <a:pt x="19413" y="1196"/>
                    <a:pt x="18391" y="783"/>
                    <a:pt x="16570" y="478"/>
                  </a:cubicBezTo>
                  <a:cubicBezTo>
                    <a:pt x="14750" y="172"/>
                    <a:pt x="12281" y="1"/>
                    <a:pt x="9708" y="1"/>
                  </a:cubicBezTo>
                  <a:close/>
                </a:path>
              </a:pathLst>
            </a:custGeom>
            <a:solidFill>
              <a:srgbClr val="A857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13"/>
            <p:cNvSpPr/>
            <p:nvPr/>
          </p:nvSpPr>
          <p:spPr>
            <a:xfrm>
              <a:off x="-3570112" y="6520950"/>
              <a:ext cx="340100" cy="69075"/>
            </a:xfrm>
            <a:custGeom>
              <a:avLst/>
              <a:gdLst/>
              <a:ahLst/>
              <a:cxnLst/>
              <a:rect l="l" t="t" r="r" b="b"/>
              <a:pathLst>
                <a:path w="13604" h="2763" extrusionOk="0">
                  <a:moveTo>
                    <a:pt x="6801" y="1"/>
                  </a:moveTo>
                  <a:cubicBezTo>
                    <a:pt x="4997" y="1"/>
                    <a:pt x="3268" y="146"/>
                    <a:pt x="1992" y="405"/>
                  </a:cubicBezTo>
                  <a:cubicBezTo>
                    <a:pt x="716" y="663"/>
                    <a:pt x="0" y="1015"/>
                    <a:pt x="0" y="1382"/>
                  </a:cubicBezTo>
                  <a:cubicBezTo>
                    <a:pt x="0" y="1748"/>
                    <a:pt x="716" y="2099"/>
                    <a:pt x="1992" y="2357"/>
                  </a:cubicBezTo>
                  <a:cubicBezTo>
                    <a:pt x="3268" y="2616"/>
                    <a:pt x="4997" y="2762"/>
                    <a:pt x="6801" y="2762"/>
                  </a:cubicBezTo>
                  <a:cubicBezTo>
                    <a:pt x="8606" y="2762"/>
                    <a:pt x="10336" y="2616"/>
                    <a:pt x="11612" y="2357"/>
                  </a:cubicBezTo>
                  <a:cubicBezTo>
                    <a:pt x="12887" y="2099"/>
                    <a:pt x="13603" y="1748"/>
                    <a:pt x="13603" y="1382"/>
                  </a:cubicBezTo>
                  <a:cubicBezTo>
                    <a:pt x="13603" y="1015"/>
                    <a:pt x="12887" y="663"/>
                    <a:pt x="11612" y="405"/>
                  </a:cubicBezTo>
                  <a:cubicBezTo>
                    <a:pt x="10336" y="146"/>
                    <a:pt x="8606" y="1"/>
                    <a:pt x="6801" y="1"/>
                  </a:cubicBezTo>
                  <a:close/>
                </a:path>
              </a:pathLst>
            </a:custGeom>
            <a:solidFill>
              <a:srgbClr val="A857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13"/>
            <p:cNvSpPr/>
            <p:nvPr/>
          </p:nvSpPr>
          <p:spPr>
            <a:xfrm>
              <a:off x="-3462462" y="6521500"/>
              <a:ext cx="45350" cy="78800"/>
            </a:xfrm>
            <a:custGeom>
              <a:avLst/>
              <a:gdLst/>
              <a:ahLst/>
              <a:cxnLst/>
              <a:rect l="l" t="t" r="r" b="b"/>
              <a:pathLst>
                <a:path w="1814" h="3152" extrusionOk="0">
                  <a:moveTo>
                    <a:pt x="305" y="0"/>
                  </a:moveTo>
                  <a:cubicBezTo>
                    <a:pt x="157" y="0"/>
                    <a:pt x="1" y="127"/>
                    <a:pt x="66" y="292"/>
                  </a:cubicBezTo>
                  <a:cubicBezTo>
                    <a:pt x="247" y="750"/>
                    <a:pt x="427" y="1206"/>
                    <a:pt x="608" y="1664"/>
                  </a:cubicBezTo>
                  <a:cubicBezTo>
                    <a:pt x="698" y="1892"/>
                    <a:pt x="789" y="2121"/>
                    <a:pt x="878" y="2350"/>
                  </a:cubicBezTo>
                  <a:cubicBezTo>
                    <a:pt x="924" y="2464"/>
                    <a:pt x="969" y="2578"/>
                    <a:pt x="1014" y="2692"/>
                  </a:cubicBezTo>
                  <a:cubicBezTo>
                    <a:pt x="1038" y="2753"/>
                    <a:pt x="1057" y="2823"/>
                    <a:pt x="1090" y="2879"/>
                  </a:cubicBezTo>
                  <a:cubicBezTo>
                    <a:pt x="1130" y="2947"/>
                    <a:pt x="1195" y="3007"/>
                    <a:pt x="1250" y="3064"/>
                  </a:cubicBezTo>
                  <a:cubicBezTo>
                    <a:pt x="1308" y="3124"/>
                    <a:pt x="1388" y="3152"/>
                    <a:pt x="1468" y="3152"/>
                  </a:cubicBezTo>
                  <a:cubicBezTo>
                    <a:pt x="1639" y="3152"/>
                    <a:pt x="1814" y="3029"/>
                    <a:pt x="1797" y="2837"/>
                  </a:cubicBezTo>
                  <a:cubicBezTo>
                    <a:pt x="1790" y="2757"/>
                    <a:pt x="1790" y="2670"/>
                    <a:pt x="1768" y="2593"/>
                  </a:cubicBezTo>
                  <a:cubicBezTo>
                    <a:pt x="1750" y="2531"/>
                    <a:pt x="1712" y="2469"/>
                    <a:pt x="1682" y="2410"/>
                  </a:cubicBezTo>
                  <a:cubicBezTo>
                    <a:pt x="1626" y="2302"/>
                    <a:pt x="1569" y="2192"/>
                    <a:pt x="1513" y="2083"/>
                  </a:cubicBezTo>
                  <a:cubicBezTo>
                    <a:pt x="1400" y="1863"/>
                    <a:pt x="1287" y="1645"/>
                    <a:pt x="1174" y="1426"/>
                  </a:cubicBezTo>
                  <a:lnTo>
                    <a:pt x="495" y="112"/>
                  </a:lnTo>
                  <a:cubicBezTo>
                    <a:pt x="454" y="34"/>
                    <a:pt x="380" y="0"/>
                    <a:pt x="305" y="0"/>
                  </a:cubicBezTo>
                  <a:close/>
                </a:path>
              </a:pathLst>
            </a:custGeom>
            <a:solidFill>
              <a:srgbClr val="959D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13"/>
            <p:cNvSpPr/>
            <p:nvPr/>
          </p:nvSpPr>
          <p:spPr>
            <a:xfrm>
              <a:off x="-3436712" y="6541100"/>
              <a:ext cx="41750" cy="59000"/>
            </a:xfrm>
            <a:custGeom>
              <a:avLst/>
              <a:gdLst/>
              <a:ahLst/>
              <a:cxnLst/>
              <a:rect l="l" t="t" r="r" b="b"/>
              <a:pathLst>
                <a:path w="1670" h="2360" extrusionOk="0">
                  <a:moveTo>
                    <a:pt x="1376" y="0"/>
                  </a:moveTo>
                  <a:cubicBezTo>
                    <a:pt x="1305" y="0"/>
                    <a:pt x="1234" y="28"/>
                    <a:pt x="1177" y="78"/>
                  </a:cubicBezTo>
                  <a:lnTo>
                    <a:pt x="1177" y="79"/>
                  </a:lnTo>
                  <a:cubicBezTo>
                    <a:pt x="883" y="334"/>
                    <a:pt x="629" y="637"/>
                    <a:pt x="426" y="968"/>
                  </a:cubicBezTo>
                  <a:cubicBezTo>
                    <a:pt x="325" y="1133"/>
                    <a:pt x="239" y="1304"/>
                    <a:pt x="165" y="1481"/>
                  </a:cubicBezTo>
                  <a:cubicBezTo>
                    <a:pt x="124" y="1576"/>
                    <a:pt x="86" y="1672"/>
                    <a:pt x="52" y="1771"/>
                  </a:cubicBezTo>
                  <a:cubicBezTo>
                    <a:pt x="23" y="1856"/>
                    <a:pt x="1" y="1963"/>
                    <a:pt x="29" y="2052"/>
                  </a:cubicBezTo>
                  <a:cubicBezTo>
                    <a:pt x="48" y="2108"/>
                    <a:pt x="77" y="2163"/>
                    <a:pt x="102" y="2217"/>
                  </a:cubicBezTo>
                  <a:cubicBezTo>
                    <a:pt x="140" y="2298"/>
                    <a:pt x="232" y="2346"/>
                    <a:pt x="316" y="2357"/>
                  </a:cubicBezTo>
                  <a:cubicBezTo>
                    <a:pt x="331" y="2359"/>
                    <a:pt x="345" y="2360"/>
                    <a:pt x="358" y="2360"/>
                  </a:cubicBezTo>
                  <a:cubicBezTo>
                    <a:pt x="436" y="2360"/>
                    <a:pt x="498" y="2328"/>
                    <a:pt x="562" y="2276"/>
                  </a:cubicBezTo>
                  <a:cubicBezTo>
                    <a:pt x="575" y="2266"/>
                    <a:pt x="591" y="2256"/>
                    <a:pt x="601" y="2245"/>
                  </a:cubicBezTo>
                  <a:lnTo>
                    <a:pt x="601" y="2245"/>
                  </a:lnTo>
                  <a:cubicBezTo>
                    <a:pt x="586" y="2257"/>
                    <a:pt x="576" y="2265"/>
                    <a:pt x="571" y="2268"/>
                  </a:cubicBezTo>
                  <a:lnTo>
                    <a:pt x="571" y="2268"/>
                  </a:lnTo>
                  <a:cubicBezTo>
                    <a:pt x="576" y="2264"/>
                    <a:pt x="587" y="2255"/>
                    <a:pt x="605" y="2242"/>
                  </a:cubicBezTo>
                  <a:cubicBezTo>
                    <a:pt x="632" y="2226"/>
                    <a:pt x="654" y="2204"/>
                    <a:pt x="671" y="2176"/>
                  </a:cubicBezTo>
                  <a:cubicBezTo>
                    <a:pt x="719" y="2114"/>
                    <a:pt x="742" y="2042"/>
                    <a:pt x="760" y="1967"/>
                  </a:cubicBezTo>
                  <a:cubicBezTo>
                    <a:pt x="779" y="1885"/>
                    <a:pt x="801" y="1804"/>
                    <a:pt x="825" y="1725"/>
                  </a:cubicBezTo>
                  <a:cubicBezTo>
                    <a:pt x="851" y="1641"/>
                    <a:pt x="880" y="1557"/>
                    <a:pt x="912" y="1475"/>
                  </a:cubicBezTo>
                  <a:cubicBezTo>
                    <a:pt x="920" y="1457"/>
                    <a:pt x="927" y="1440"/>
                    <a:pt x="935" y="1422"/>
                  </a:cubicBezTo>
                  <a:cubicBezTo>
                    <a:pt x="935" y="1421"/>
                    <a:pt x="936" y="1420"/>
                    <a:pt x="936" y="1419"/>
                  </a:cubicBezTo>
                  <a:lnTo>
                    <a:pt x="936" y="1419"/>
                  </a:lnTo>
                  <a:cubicBezTo>
                    <a:pt x="937" y="1416"/>
                    <a:pt x="939" y="1412"/>
                    <a:pt x="942" y="1407"/>
                  </a:cubicBezTo>
                  <a:cubicBezTo>
                    <a:pt x="959" y="1367"/>
                    <a:pt x="979" y="1327"/>
                    <a:pt x="998" y="1286"/>
                  </a:cubicBezTo>
                  <a:cubicBezTo>
                    <a:pt x="1074" y="1132"/>
                    <a:pt x="1160" y="983"/>
                    <a:pt x="1257" y="841"/>
                  </a:cubicBezTo>
                  <a:cubicBezTo>
                    <a:pt x="1282" y="805"/>
                    <a:pt x="1307" y="769"/>
                    <a:pt x="1333" y="733"/>
                  </a:cubicBezTo>
                  <a:cubicBezTo>
                    <a:pt x="1335" y="731"/>
                    <a:pt x="1348" y="715"/>
                    <a:pt x="1354" y="706"/>
                  </a:cubicBezTo>
                  <a:lnTo>
                    <a:pt x="1354" y="706"/>
                  </a:lnTo>
                  <a:cubicBezTo>
                    <a:pt x="1353" y="708"/>
                    <a:pt x="1352" y="708"/>
                    <a:pt x="1352" y="708"/>
                  </a:cubicBezTo>
                  <a:cubicBezTo>
                    <a:pt x="1352" y="708"/>
                    <a:pt x="1354" y="706"/>
                    <a:pt x="1357" y="702"/>
                  </a:cubicBezTo>
                  <a:lnTo>
                    <a:pt x="1357" y="702"/>
                  </a:lnTo>
                  <a:cubicBezTo>
                    <a:pt x="1357" y="703"/>
                    <a:pt x="1356" y="704"/>
                    <a:pt x="1354" y="706"/>
                  </a:cubicBezTo>
                  <a:lnTo>
                    <a:pt x="1354" y="706"/>
                  </a:lnTo>
                  <a:cubicBezTo>
                    <a:pt x="1355" y="705"/>
                    <a:pt x="1355" y="705"/>
                    <a:pt x="1356" y="704"/>
                  </a:cubicBezTo>
                  <a:cubicBezTo>
                    <a:pt x="1357" y="703"/>
                    <a:pt x="1357" y="702"/>
                    <a:pt x="1358" y="701"/>
                  </a:cubicBezTo>
                  <a:lnTo>
                    <a:pt x="1358" y="701"/>
                  </a:lnTo>
                  <a:cubicBezTo>
                    <a:pt x="1358" y="701"/>
                    <a:pt x="1357" y="702"/>
                    <a:pt x="1357" y="702"/>
                  </a:cubicBezTo>
                  <a:lnTo>
                    <a:pt x="1357" y="702"/>
                  </a:lnTo>
                  <a:cubicBezTo>
                    <a:pt x="1358" y="701"/>
                    <a:pt x="1358" y="700"/>
                    <a:pt x="1358" y="700"/>
                  </a:cubicBezTo>
                  <a:lnTo>
                    <a:pt x="1358" y="700"/>
                  </a:lnTo>
                  <a:cubicBezTo>
                    <a:pt x="1358" y="700"/>
                    <a:pt x="1358" y="701"/>
                    <a:pt x="1358" y="701"/>
                  </a:cubicBezTo>
                  <a:lnTo>
                    <a:pt x="1358" y="701"/>
                  </a:lnTo>
                  <a:cubicBezTo>
                    <a:pt x="1365" y="692"/>
                    <a:pt x="1376" y="678"/>
                    <a:pt x="1378" y="676"/>
                  </a:cubicBezTo>
                  <a:cubicBezTo>
                    <a:pt x="1437" y="604"/>
                    <a:pt x="1499" y="533"/>
                    <a:pt x="1563" y="465"/>
                  </a:cubicBezTo>
                  <a:cubicBezTo>
                    <a:pt x="1664" y="357"/>
                    <a:pt x="1670" y="185"/>
                    <a:pt x="1563" y="78"/>
                  </a:cubicBezTo>
                  <a:cubicBezTo>
                    <a:pt x="1509" y="25"/>
                    <a:pt x="1442" y="0"/>
                    <a:pt x="1376" y="0"/>
                  </a:cubicBezTo>
                  <a:close/>
                </a:path>
              </a:pathLst>
            </a:custGeom>
            <a:solidFill>
              <a:srgbClr val="959D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13"/>
            <p:cNvSpPr/>
            <p:nvPr/>
          </p:nvSpPr>
          <p:spPr>
            <a:xfrm>
              <a:off x="-3414462" y="6558425"/>
              <a:ext cx="31550" cy="35875"/>
            </a:xfrm>
            <a:custGeom>
              <a:avLst/>
              <a:gdLst/>
              <a:ahLst/>
              <a:cxnLst/>
              <a:rect l="l" t="t" r="r" b="b"/>
              <a:pathLst>
                <a:path w="1262" h="1435" extrusionOk="0">
                  <a:moveTo>
                    <a:pt x="942" y="0"/>
                  </a:moveTo>
                  <a:cubicBezTo>
                    <a:pt x="872" y="0"/>
                    <a:pt x="804" y="25"/>
                    <a:pt x="758" y="80"/>
                  </a:cubicBezTo>
                  <a:cubicBezTo>
                    <a:pt x="637" y="222"/>
                    <a:pt x="517" y="363"/>
                    <a:pt x="396" y="505"/>
                  </a:cubicBezTo>
                  <a:cubicBezTo>
                    <a:pt x="338" y="574"/>
                    <a:pt x="279" y="644"/>
                    <a:pt x="219" y="714"/>
                  </a:cubicBezTo>
                  <a:cubicBezTo>
                    <a:pt x="168" y="774"/>
                    <a:pt x="111" y="833"/>
                    <a:pt x="80" y="905"/>
                  </a:cubicBezTo>
                  <a:cubicBezTo>
                    <a:pt x="57" y="959"/>
                    <a:pt x="37" y="1013"/>
                    <a:pt x="17" y="1067"/>
                  </a:cubicBezTo>
                  <a:cubicBezTo>
                    <a:pt x="0" y="1110"/>
                    <a:pt x="5" y="1177"/>
                    <a:pt x="17" y="1222"/>
                  </a:cubicBezTo>
                  <a:cubicBezTo>
                    <a:pt x="34" y="1284"/>
                    <a:pt x="72" y="1335"/>
                    <a:pt x="122" y="1374"/>
                  </a:cubicBezTo>
                  <a:cubicBezTo>
                    <a:pt x="165" y="1407"/>
                    <a:pt x="208" y="1425"/>
                    <a:pt x="261" y="1431"/>
                  </a:cubicBezTo>
                  <a:cubicBezTo>
                    <a:pt x="276" y="1433"/>
                    <a:pt x="292" y="1435"/>
                    <a:pt x="310" y="1435"/>
                  </a:cubicBezTo>
                  <a:cubicBezTo>
                    <a:pt x="358" y="1435"/>
                    <a:pt x="411" y="1425"/>
                    <a:pt x="448" y="1397"/>
                  </a:cubicBezTo>
                  <a:lnTo>
                    <a:pt x="550" y="1319"/>
                  </a:lnTo>
                  <a:cubicBezTo>
                    <a:pt x="572" y="1303"/>
                    <a:pt x="594" y="1285"/>
                    <a:pt x="617" y="1268"/>
                  </a:cubicBezTo>
                  <a:cubicBezTo>
                    <a:pt x="633" y="1246"/>
                    <a:pt x="651" y="1223"/>
                    <a:pt x="668" y="1201"/>
                  </a:cubicBezTo>
                  <a:cubicBezTo>
                    <a:pt x="675" y="1192"/>
                    <a:pt x="682" y="1182"/>
                    <a:pt x="688" y="1173"/>
                  </a:cubicBezTo>
                  <a:cubicBezTo>
                    <a:pt x="701" y="1154"/>
                    <a:pt x="713" y="1134"/>
                    <a:pt x="726" y="1115"/>
                  </a:cubicBezTo>
                  <a:lnTo>
                    <a:pt x="881" y="877"/>
                  </a:lnTo>
                  <a:cubicBezTo>
                    <a:pt x="983" y="722"/>
                    <a:pt x="1084" y="566"/>
                    <a:pt x="1187" y="411"/>
                  </a:cubicBezTo>
                  <a:cubicBezTo>
                    <a:pt x="1261" y="297"/>
                    <a:pt x="1219" y="137"/>
                    <a:pt x="1117" y="58"/>
                  </a:cubicBezTo>
                  <a:cubicBezTo>
                    <a:pt x="1069" y="21"/>
                    <a:pt x="1005" y="0"/>
                    <a:pt x="942" y="0"/>
                  </a:cubicBezTo>
                  <a:close/>
                </a:path>
              </a:pathLst>
            </a:custGeom>
            <a:solidFill>
              <a:srgbClr val="959D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13"/>
            <p:cNvSpPr/>
            <p:nvPr/>
          </p:nvSpPr>
          <p:spPr>
            <a:xfrm>
              <a:off x="-3306737" y="6565750"/>
              <a:ext cx="23150" cy="40725"/>
            </a:xfrm>
            <a:custGeom>
              <a:avLst/>
              <a:gdLst/>
              <a:ahLst/>
              <a:cxnLst/>
              <a:rect l="l" t="t" r="r" b="b"/>
              <a:pathLst>
                <a:path w="926" h="1629" extrusionOk="0">
                  <a:moveTo>
                    <a:pt x="327" y="1"/>
                  </a:moveTo>
                  <a:cubicBezTo>
                    <a:pt x="290" y="1"/>
                    <a:pt x="252" y="7"/>
                    <a:pt x="217" y="27"/>
                  </a:cubicBezTo>
                  <a:lnTo>
                    <a:pt x="217" y="28"/>
                  </a:lnTo>
                  <a:cubicBezTo>
                    <a:pt x="168" y="56"/>
                    <a:pt x="123" y="89"/>
                    <a:pt x="87" y="135"/>
                  </a:cubicBezTo>
                  <a:cubicBezTo>
                    <a:pt x="37" y="201"/>
                    <a:pt x="0" y="273"/>
                    <a:pt x="4" y="360"/>
                  </a:cubicBezTo>
                  <a:cubicBezTo>
                    <a:pt x="5" y="387"/>
                    <a:pt x="11" y="415"/>
                    <a:pt x="15" y="443"/>
                  </a:cubicBezTo>
                  <a:cubicBezTo>
                    <a:pt x="27" y="541"/>
                    <a:pt x="40" y="638"/>
                    <a:pt x="53" y="735"/>
                  </a:cubicBezTo>
                  <a:cubicBezTo>
                    <a:pt x="65" y="833"/>
                    <a:pt x="77" y="930"/>
                    <a:pt x="91" y="1028"/>
                  </a:cubicBezTo>
                  <a:cubicBezTo>
                    <a:pt x="104" y="1137"/>
                    <a:pt x="111" y="1238"/>
                    <a:pt x="172" y="1334"/>
                  </a:cubicBezTo>
                  <a:cubicBezTo>
                    <a:pt x="202" y="1379"/>
                    <a:pt x="234" y="1423"/>
                    <a:pt x="264" y="1467"/>
                  </a:cubicBezTo>
                  <a:cubicBezTo>
                    <a:pt x="333" y="1566"/>
                    <a:pt x="430" y="1628"/>
                    <a:pt x="548" y="1628"/>
                  </a:cubicBezTo>
                  <a:cubicBezTo>
                    <a:pt x="563" y="1628"/>
                    <a:pt x="579" y="1627"/>
                    <a:pt x="595" y="1625"/>
                  </a:cubicBezTo>
                  <a:cubicBezTo>
                    <a:pt x="717" y="1609"/>
                    <a:pt x="846" y="1515"/>
                    <a:pt x="872" y="1388"/>
                  </a:cubicBezTo>
                  <a:cubicBezTo>
                    <a:pt x="882" y="1337"/>
                    <a:pt x="892" y="1288"/>
                    <a:pt x="901" y="1238"/>
                  </a:cubicBezTo>
                  <a:cubicBezTo>
                    <a:pt x="919" y="1144"/>
                    <a:pt x="926" y="1076"/>
                    <a:pt x="902" y="982"/>
                  </a:cubicBezTo>
                  <a:cubicBezTo>
                    <a:pt x="898" y="962"/>
                    <a:pt x="891" y="940"/>
                    <a:pt x="884" y="920"/>
                  </a:cubicBezTo>
                  <a:cubicBezTo>
                    <a:pt x="854" y="815"/>
                    <a:pt x="824" y="709"/>
                    <a:pt x="792" y="603"/>
                  </a:cubicBezTo>
                  <a:cubicBezTo>
                    <a:pt x="763" y="502"/>
                    <a:pt x="734" y="399"/>
                    <a:pt x="704" y="297"/>
                  </a:cubicBezTo>
                  <a:cubicBezTo>
                    <a:pt x="666" y="165"/>
                    <a:pt x="574" y="41"/>
                    <a:pt x="431" y="13"/>
                  </a:cubicBezTo>
                  <a:cubicBezTo>
                    <a:pt x="397" y="6"/>
                    <a:pt x="362" y="1"/>
                    <a:pt x="327" y="1"/>
                  </a:cubicBezTo>
                  <a:close/>
                </a:path>
              </a:pathLst>
            </a:custGeom>
            <a:solidFill>
              <a:srgbClr val="959D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13"/>
            <p:cNvSpPr/>
            <p:nvPr/>
          </p:nvSpPr>
          <p:spPr>
            <a:xfrm>
              <a:off x="-3857137" y="6220550"/>
              <a:ext cx="840075" cy="452650"/>
            </a:xfrm>
            <a:custGeom>
              <a:avLst/>
              <a:gdLst/>
              <a:ahLst/>
              <a:cxnLst/>
              <a:rect l="l" t="t" r="r" b="b"/>
              <a:pathLst>
                <a:path w="33603" h="18106" extrusionOk="0">
                  <a:moveTo>
                    <a:pt x="20075" y="0"/>
                  </a:moveTo>
                  <a:lnTo>
                    <a:pt x="8277" y="4089"/>
                  </a:lnTo>
                  <a:lnTo>
                    <a:pt x="1" y="18105"/>
                  </a:lnTo>
                  <a:lnTo>
                    <a:pt x="33603" y="18105"/>
                  </a:lnTo>
                  <a:lnTo>
                    <a:pt x="31413" y="15397"/>
                  </a:lnTo>
                  <a:lnTo>
                    <a:pt x="25863" y="12045"/>
                  </a:lnTo>
                  <a:lnTo>
                    <a:pt x="200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13"/>
            <p:cNvSpPr/>
            <p:nvPr/>
          </p:nvSpPr>
          <p:spPr>
            <a:xfrm>
              <a:off x="-3781037" y="6497050"/>
              <a:ext cx="759325" cy="176150"/>
            </a:xfrm>
            <a:custGeom>
              <a:avLst/>
              <a:gdLst/>
              <a:ahLst/>
              <a:cxnLst/>
              <a:rect l="l" t="t" r="r" b="b"/>
              <a:pathLst>
                <a:path w="30373" h="7046" extrusionOk="0">
                  <a:moveTo>
                    <a:pt x="11973" y="0"/>
                  </a:moveTo>
                  <a:lnTo>
                    <a:pt x="6048" y="985"/>
                  </a:lnTo>
                  <a:lnTo>
                    <a:pt x="0" y="7045"/>
                  </a:lnTo>
                  <a:lnTo>
                    <a:pt x="30372" y="7045"/>
                  </a:lnTo>
                  <a:lnTo>
                    <a:pt x="28369" y="4337"/>
                  </a:lnTo>
                  <a:lnTo>
                    <a:pt x="20750" y="5564"/>
                  </a:lnTo>
                  <a:lnTo>
                    <a:pt x="119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13"/>
            <p:cNvSpPr/>
            <p:nvPr/>
          </p:nvSpPr>
          <p:spPr>
            <a:xfrm>
              <a:off x="-3650237" y="6220550"/>
              <a:ext cx="439700" cy="339200"/>
            </a:xfrm>
            <a:custGeom>
              <a:avLst/>
              <a:gdLst/>
              <a:ahLst/>
              <a:cxnLst/>
              <a:rect l="l" t="t" r="r" b="b"/>
              <a:pathLst>
                <a:path w="17588" h="13568" extrusionOk="0">
                  <a:moveTo>
                    <a:pt x="11799" y="0"/>
                  </a:moveTo>
                  <a:lnTo>
                    <a:pt x="10232" y="1822"/>
                  </a:lnTo>
                  <a:lnTo>
                    <a:pt x="7089" y="1633"/>
                  </a:lnTo>
                  <a:lnTo>
                    <a:pt x="7089" y="1633"/>
                  </a:lnTo>
                  <a:lnTo>
                    <a:pt x="8508" y="6447"/>
                  </a:lnTo>
                  <a:lnTo>
                    <a:pt x="4219" y="3422"/>
                  </a:lnTo>
                  <a:lnTo>
                    <a:pt x="1" y="4089"/>
                  </a:lnTo>
                  <a:lnTo>
                    <a:pt x="6741" y="11060"/>
                  </a:lnTo>
                  <a:lnTo>
                    <a:pt x="10232" y="13568"/>
                  </a:lnTo>
                  <a:lnTo>
                    <a:pt x="17587" y="12045"/>
                  </a:lnTo>
                  <a:lnTo>
                    <a:pt x="11799" y="0"/>
                  </a:lnTo>
                  <a:close/>
                </a:path>
              </a:pathLst>
            </a:custGeom>
            <a:solidFill>
              <a:srgbClr val="FFFFFF">
                <a:alpha val="218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13"/>
            <p:cNvSpPr/>
            <p:nvPr/>
          </p:nvSpPr>
          <p:spPr>
            <a:xfrm>
              <a:off x="-3688037" y="6521650"/>
              <a:ext cx="666325" cy="151550"/>
            </a:xfrm>
            <a:custGeom>
              <a:avLst/>
              <a:gdLst/>
              <a:ahLst/>
              <a:cxnLst/>
              <a:rect l="l" t="t" r="r" b="b"/>
              <a:pathLst>
                <a:path w="26653" h="6062" extrusionOk="0">
                  <a:moveTo>
                    <a:pt x="19099" y="1"/>
                  </a:moveTo>
                  <a:lnTo>
                    <a:pt x="11573" y="1121"/>
                  </a:lnTo>
                  <a:lnTo>
                    <a:pt x="11512" y="4580"/>
                  </a:lnTo>
                  <a:lnTo>
                    <a:pt x="1" y="6061"/>
                  </a:lnTo>
                  <a:lnTo>
                    <a:pt x="26652" y="6061"/>
                  </a:lnTo>
                  <a:lnTo>
                    <a:pt x="24649" y="3353"/>
                  </a:lnTo>
                  <a:lnTo>
                    <a:pt x="17030" y="4580"/>
                  </a:lnTo>
                  <a:lnTo>
                    <a:pt x="12509" y="1714"/>
                  </a:lnTo>
                  <a:lnTo>
                    <a:pt x="19099" y="1"/>
                  </a:lnTo>
                  <a:close/>
                </a:path>
              </a:pathLst>
            </a:custGeom>
            <a:solidFill>
              <a:srgbClr val="000000">
                <a:alpha val="7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13"/>
            <p:cNvSpPr/>
            <p:nvPr/>
          </p:nvSpPr>
          <p:spPr>
            <a:xfrm>
              <a:off x="-3650237" y="6322775"/>
              <a:ext cx="336050" cy="236975"/>
            </a:xfrm>
            <a:custGeom>
              <a:avLst/>
              <a:gdLst/>
              <a:ahLst/>
              <a:cxnLst/>
              <a:rect l="l" t="t" r="r" b="b"/>
              <a:pathLst>
                <a:path w="13442" h="9479" extrusionOk="0">
                  <a:moveTo>
                    <a:pt x="1" y="0"/>
                  </a:moveTo>
                  <a:lnTo>
                    <a:pt x="6741" y="6971"/>
                  </a:lnTo>
                  <a:lnTo>
                    <a:pt x="10232" y="9479"/>
                  </a:lnTo>
                  <a:lnTo>
                    <a:pt x="10061" y="9076"/>
                  </a:lnTo>
                  <a:lnTo>
                    <a:pt x="13441" y="8572"/>
                  </a:lnTo>
                  <a:lnTo>
                    <a:pt x="12547" y="7263"/>
                  </a:lnTo>
                  <a:lnTo>
                    <a:pt x="12547" y="4504"/>
                  </a:lnTo>
                  <a:lnTo>
                    <a:pt x="8021" y="5506"/>
                  </a:lnTo>
                  <a:lnTo>
                    <a:pt x="7687" y="4264"/>
                  </a:lnTo>
                  <a:lnTo>
                    <a:pt x="4093" y="3047"/>
                  </a:lnTo>
                  <a:lnTo>
                    <a:pt x="2642" y="65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13"/>
            <p:cNvSpPr/>
            <p:nvPr/>
          </p:nvSpPr>
          <p:spPr>
            <a:xfrm>
              <a:off x="-3306487" y="6434925"/>
              <a:ext cx="32475" cy="43850"/>
            </a:xfrm>
            <a:custGeom>
              <a:avLst/>
              <a:gdLst/>
              <a:ahLst/>
              <a:cxnLst/>
              <a:rect l="l" t="t" r="r" b="b"/>
              <a:pathLst>
                <a:path w="1299" h="1754" extrusionOk="0">
                  <a:moveTo>
                    <a:pt x="524" y="1"/>
                  </a:moveTo>
                  <a:cubicBezTo>
                    <a:pt x="458" y="1"/>
                    <a:pt x="396" y="16"/>
                    <a:pt x="338" y="47"/>
                  </a:cubicBezTo>
                  <a:cubicBezTo>
                    <a:pt x="293" y="59"/>
                    <a:pt x="255" y="82"/>
                    <a:pt x="223" y="113"/>
                  </a:cubicBezTo>
                  <a:cubicBezTo>
                    <a:pt x="166" y="150"/>
                    <a:pt x="121" y="199"/>
                    <a:pt x="89" y="260"/>
                  </a:cubicBezTo>
                  <a:cubicBezTo>
                    <a:pt x="23" y="385"/>
                    <a:pt x="0" y="523"/>
                    <a:pt x="36" y="661"/>
                  </a:cubicBezTo>
                  <a:cubicBezTo>
                    <a:pt x="71" y="794"/>
                    <a:pt x="105" y="928"/>
                    <a:pt x="140" y="1062"/>
                  </a:cubicBezTo>
                  <a:cubicBezTo>
                    <a:pt x="167" y="1168"/>
                    <a:pt x="189" y="1281"/>
                    <a:pt x="245" y="1377"/>
                  </a:cubicBezTo>
                  <a:cubicBezTo>
                    <a:pt x="299" y="1469"/>
                    <a:pt x="384" y="1541"/>
                    <a:pt x="460" y="1615"/>
                  </a:cubicBezTo>
                  <a:cubicBezTo>
                    <a:pt x="552" y="1704"/>
                    <a:pt x="673" y="1754"/>
                    <a:pt x="798" y="1754"/>
                  </a:cubicBezTo>
                  <a:cubicBezTo>
                    <a:pt x="839" y="1754"/>
                    <a:pt x="881" y="1748"/>
                    <a:pt x="922" y="1737"/>
                  </a:cubicBezTo>
                  <a:cubicBezTo>
                    <a:pt x="1003" y="1714"/>
                    <a:pt x="1073" y="1674"/>
                    <a:pt x="1133" y="1615"/>
                  </a:cubicBezTo>
                  <a:cubicBezTo>
                    <a:pt x="1192" y="1555"/>
                    <a:pt x="1232" y="1485"/>
                    <a:pt x="1255" y="1404"/>
                  </a:cubicBezTo>
                  <a:cubicBezTo>
                    <a:pt x="1259" y="1375"/>
                    <a:pt x="1264" y="1346"/>
                    <a:pt x="1267" y="1317"/>
                  </a:cubicBezTo>
                  <a:cubicBezTo>
                    <a:pt x="1277" y="1245"/>
                    <a:pt x="1298" y="1159"/>
                    <a:pt x="1298" y="1093"/>
                  </a:cubicBezTo>
                  <a:cubicBezTo>
                    <a:pt x="1298" y="932"/>
                    <a:pt x="1214" y="788"/>
                    <a:pt x="1153" y="642"/>
                  </a:cubicBezTo>
                  <a:cubicBezTo>
                    <a:pt x="1098" y="515"/>
                    <a:pt x="1043" y="387"/>
                    <a:pt x="989" y="260"/>
                  </a:cubicBezTo>
                  <a:cubicBezTo>
                    <a:pt x="956" y="199"/>
                    <a:pt x="911" y="150"/>
                    <a:pt x="855" y="113"/>
                  </a:cubicBezTo>
                  <a:cubicBezTo>
                    <a:pt x="805" y="67"/>
                    <a:pt x="745" y="36"/>
                    <a:pt x="677" y="20"/>
                  </a:cubicBezTo>
                  <a:cubicBezTo>
                    <a:pt x="631" y="15"/>
                    <a:pt x="585" y="8"/>
                    <a:pt x="538" y="1"/>
                  </a:cubicBezTo>
                  <a:cubicBezTo>
                    <a:pt x="534" y="1"/>
                    <a:pt x="529" y="1"/>
                    <a:pt x="5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13"/>
            <p:cNvSpPr/>
            <p:nvPr/>
          </p:nvSpPr>
          <p:spPr>
            <a:xfrm>
              <a:off x="-3212162" y="5623525"/>
              <a:ext cx="1705475" cy="1049675"/>
            </a:xfrm>
            <a:custGeom>
              <a:avLst/>
              <a:gdLst/>
              <a:ahLst/>
              <a:cxnLst/>
              <a:rect l="l" t="t" r="r" b="b"/>
              <a:pathLst>
                <a:path w="68219" h="41987" extrusionOk="0">
                  <a:moveTo>
                    <a:pt x="29954" y="1"/>
                  </a:moveTo>
                  <a:lnTo>
                    <a:pt x="21937" y="12234"/>
                  </a:lnTo>
                  <a:lnTo>
                    <a:pt x="15255" y="13110"/>
                  </a:lnTo>
                  <a:lnTo>
                    <a:pt x="0" y="41986"/>
                  </a:lnTo>
                  <a:lnTo>
                    <a:pt x="68218" y="41751"/>
                  </a:lnTo>
                  <a:lnTo>
                    <a:pt x="68218" y="27472"/>
                  </a:lnTo>
                  <a:lnTo>
                    <a:pt x="46141" y="3083"/>
                  </a:lnTo>
                  <a:lnTo>
                    <a:pt x="2995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13"/>
            <p:cNvSpPr/>
            <p:nvPr/>
          </p:nvSpPr>
          <p:spPr>
            <a:xfrm>
              <a:off x="-2638237" y="5700600"/>
              <a:ext cx="1131550" cy="972600"/>
            </a:xfrm>
            <a:custGeom>
              <a:avLst/>
              <a:gdLst/>
              <a:ahLst/>
              <a:cxnLst/>
              <a:rect l="l" t="t" r="r" b="b"/>
              <a:pathLst>
                <a:path w="45262" h="38904" extrusionOk="0">
                  <a:moveTo>
                    <a:pt x="23184" y="0"/>
                  </a:moveTo>
                  <a:lnTo>
                    <a:pt x="15364" y="14806"/>
                  </a:lnTo>
                  <a:lnTo>
                    <a:pt x="6584" y="18069"/>
                  </a:lnTo>
                  <a:lnTo>
                    <a:pt x="1" y="38903"/>
                  </a:lnTo>
                  <a:lnTo>
                    <a:pt x="45261" y="38903"/>
                  </a:lnTo>
                  <a:lnTo>
                    <a:pt x="45261" y="24389"/>
                  </a:lnTo>
                  <a:lnTo>
                    <a:pt x="2318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13"/>
            <p:cNvSpPr/>
            <p:nvPr/>
          </p:nvSpPr>
          <p:spPr>
            <a:xfrm>
              <a:off x="-2912187" y="5929375"/>
              <a:ext cx="658075" cy="391550"/>
            </a:xfrm>
            <a:custGeom>
              <a:avLst/>
              <a:gdLst/>
              <a:ahLst/>
              <a:cxnLst/>
              <a:rect l="l" t="t" r="r" b="b"/>
              <a:pathLst>
                <a:path w="26323" h="15662" extrusionOk="0">
                  <a:moveTo>
                    <a:pt x="9938" y="0"/>
                  </a:moveTo>
                  <a:lnTo>
                    <a:pt x="3256" y="876"/>
                  </a:lnTo>
                  <a:lnTo>
                    <a:pt x="2824" y="7395"/>
                  </a:lnTo>
                  <a:lnTo>
                    <a:pt x="1" y="15661"/>
                  </a:lnTo>
                  <a:lnTo>
                    <a:pt x="9073" y="5875"/>
                  </a:lnTo>
                  <a:lnTo>
                    <a:pt x="13327" y="9029"/>
                  </a:lnTo>
                  <a:lnTo>
                    <a:pt x="12483" y="14129"/>
                  </a:lnTo>
                  <a:lnTo>
                    <a:pt x="12483" y="14129"/>
                  </a:lnTo>
                  <a:lnTo>
                    <a:pt x="17542" y="8918"/>
                  </a:lnTo>
                  <a:lnTo>
                    <a:pt x="26322" y="5655"/>
                  </a:lnTo>
                  <a:lnTo>
                    <a:pt x="9938" y="0"/>
                  </a:lnTo>
                  <a:close/>
                </a:path>
              </a:pathLst>
            </a:custGeom>
            <a:solidFill>
              <a:srgbClr val="FFFFFF">
                <a:alpha val="218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13"/>
            <p:cNvSpPr/>
            <p:nvPr/>
          </p:nvSpPr>
          <p:spPr>
            <a:xfrm>
              <a:off x="-2663737" y="5806750"/>
              <a:ext cx="779575" cy="769500"/>
            </a:xfrm>
            <a:custGeom>
              <a:avLst/>
              <a:gdLst/>
              <a:ahLst/>
              <a:cxnLst/>
              <a:rect l="l" t="t" r="r" b="b"/>
              <a:pathLst>
                <a:path w="31183" h="30780" extrusionOk="0">
                  <a:moveTo>
                    <a:pt x="22075" y="1"/>
                  </a:moveTo>
                  <a:lnTo>
                    <a:pt x="16931" y="8387"/>
                  </a:lnTo>
                  <a:lnTo>
                    <a:pt x="0" y="4905"/>
                  </a:lnTo>
                  <a:lnTo>
                    <a:pt x="16384" y="10560"/>
                  </a:lnTo>
                  <a:lnTo>
                    <a:pt x="24204" y="30780"/>
                  </a:lnTo>
                  <a:lnTo>
                    <a:pt x="22837" y="19034"/>
                  </a:lnTo>
                  <a:lnTo>
                    <a:pt x="24665" y="15769"/>
                  </a:lnTo>
                  <a:lnTo>
                    <a:pt x="31182" y="14473"/>
                  </a:lnTo>
                  <a:lnTo>
                    <a:pt x="19384" y="9292"/>
                  </a:lnTo>
                  <a:lnTo>
                    <a:pt x="22075" y="1"/>
                  </a:lnTo>
                  <a:close/>
                </a:path>
              </a:pathLst>
            </a:custGeom>
            <a:solidFill>
              <a:srgbClr val="000000">
                <a:alpha val="7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13"/>
            <p:cNvSpPr/>
            <p:nvPr/>
          </p:nvSpPr>
          <p:spPr>
            <a:xfrm>
              <a:off x="-3212162" y="6475700"/>
              <a:ext cx="1705475" cy="197500"/>
            </a:xfrm>
            <a:custGeom>
              <a:avLst/>
              <a:gdLst/>
              <a:ahLst/>
              <a:cxnLst/>
              <a:rect l="l" t="t" r="r" b="b"/>
              <a:pathLst>
                <a:path w="68219" h="7900" extrusionOk="0">
                  <a:moveTo>
                    <a:pt x="62911" y="0"/>
                  </a:moveTo>
                  <a:lnTo>
                    <a:pt x="53435" y="5757"/>
                  </a:lnTo>
                  <a:lnTo>
                    <a:pt x="43801" y="6855"/>
                  </a:lnTo>
                  <a:lnTo>
                    <a:pt x="36422" y="1200"/>
                  </a:lnTo>
                  <a:lnTo>
                    <a:pt x="25326" y="1861"/>
                  </a:lnTo>
                  <a:lnTo>
                    <a:pt x="21937" y="5757"/>
                  </a:lnTo>
                  <a:lnTo>
                    <a:pt x="16618" y="6565"/>
                  </a:lnTo>
                  <a:lnTo>
                    <a:pt x="0" y="7899"/>
                  </a:lnTo>
                  <a:lnTo>
                    <a:pt x="68218" y="7899"/>
                  </a:lnTo>
                  <a:lnTo>
                    <a:pt x="62911" y="0"/>
                  </a:lnTo>
                  <a:close/>
                </a:path>
              </a:pathLst>
            </a:custGeom>
            <a:solidFill>
              <a:srgbClr val="000000">
                <a:alpha val="7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13"/>
            <p:cNvSpPr/>
            <p:nvPr/>
          </p:nvSpPr>
          <p:spPr>
            <a:xfrm>
              <a:off x="-2638787" y="5623525"/>
              <a:ext cx="580175" cy="267800"/>
            </a:xfrm>
            <a:custGeom>
              <a:avLst/>
              <a:gdLst/>
              <a:ahLst/>
              <a:cxnLst/>
              <a:rect l="l" t="t" r="r" b="b"/>
              <a:pathLst>
                <a:path w="23207" h="10712" extrusionOk="0">
                  <a:moveTo>
                    <a:pt x="7019" y="1"/>
                  </a:moveTo>
                  <a:lnTo>
                    <a:pt x="0" y="10711"/>
                  </a:lnTo>
                  <a:lnTo>
                    <a:pt x="2938" y="10512"/>
                  </a:lnTo>
                  <a:lnTo>
                    <a:pt x="5202" y="5722"/>
                  </a:lnTo>
                  <a:lnTo>
                    <a:pt x="11857" y="1964"/>
                  </a:lnTo>
                  <a:lnTo>
                    <a:pt x="19306" y="3928"/>
                  </a:lnTo>
                  <a:lnTo>
                    <a:pt x="23206" y="3083"/>
                  </a:lnTo>
                  <a:lnTo>
                    <a:pt x="7019" y="1"/>
                  </a:lnTo>
                  <a:close/>
                </a:path>
              </a:pathLst>
            </a:custGeom>
            <a:solidFill>
              <a:srgbClr val="000000">
                <a:alpha val="7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13"/>
            <p:cNvSpPr/>
            <p:nvPr/>
          </p:nvSpPr>
          <p:spPr>
            <a:xfrm>
              <a:off x="-2830787" y="5951275"/>
              <a:ext cx="388325" cy="201075"/>
            </a:xfrm>
            <a:custGeom>
              <a:avLst/>
              <a:gdLst/>
              <a:ahLst/>
              <a:cxnLst/>
              <a:rect l="l" t="t" r="r" b="b"/>
              <a:pathLst>
                <a:path w="15533" h="8043" extrusionOk="0">
                  <a:moveTo>
                    <a:pt x="0" y="0"/>
                  </a:moveTo>
                  <a:lnTo>
                    <a:pt x="14286" y="8042"/>
                  </a:lnTo>
                  <a:lnTo>
                    <a:pt x="15532" y="6515"/>
                  </a:lnTo>
                  <a:lnTo>
                    <a:pt x="10514" y="4239"/>
                  </a:lnTo>
                  <a:lnTo>
                    <a:pt x="10071" y="17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7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13"/>
            <p:cNvSpPr/>
            <p:nvPr/>
          </p:nvSpPr>
          <p:spPr>
            <a:xfrm>
              <a:off x="-2499462" y="5815900"/>
              <a:ext cx="38950" cy="48500"/>
            </a:xfrm>
            <a:custGeom>
              <a:avLst/>
              <a:gdLst/>
              <a:ahLst/>
              <a:cxnLst/>
              <a:rect l="l" t="t" r="r" b="b"/>
              <a:pathLst>
                <a:path w="1558" h="1940" extrusionOk="0">
                  <a:moveTo>
                    <a:pt x="1121" y="0"/>
                  </a:moveTo>
                  <a:cubicBezTo>
                    <a:pt x="1017" y="0"/>
                    <a:pt x="914" y="40"/>
                    <a:pt x="829" y="117"/>
                  </a:cubicBezTo>
                  <a:cubicBezTo>
                    <a:pt x="725" y="211"/>
                    <a:pt x="616" y="296"/>
                    <a:pt x="544" y="419"/>
                  </a:cubicBezTo>
                  <a:cubicBezTo>
                    <a:pt x="489" y="511"/>
                    <a:pt x="441" y="607"/>
                    <a:pt x="389" y="701"/>
                  </a:cubicBezTo>
                  <a:lnTo>
                    <a:pt x="78" y="1267"/>
                  </a:lnTo>
                  <a:cubicBezTo>
                    <a:pt x="21" y="1371"/>
                    <a:pt x="1" y="1498"/>
                    <a:pt x="33" y="1613"/>
                  </a:cubicBezTo>
                  <a:cubicBezTo>
                    <a:pt x="63" y="1718"/>
                    <a:pt x="143" y="1831"/>
                    <a:pt x="240" y="1882"/>
                  </a:cubicBezTo>
                  <a:cubicBezTo>
                    <a:pt x="314" y="1921"/>
                    <a:pt x="391" y="1939"/>
                    <a:pt x="466" y="1939"/>
                  </a:cubicBezTo>
                  <a:cubicBezTo>
                    <a:pt x="618" y="1939"/>
                    <a:pt x="762" y="1862"/>
                    <a:pt x="855" y="1721"/>
                  </a:cubicBezTo>
                  <a:cubicBezTo>
                    <a:pt x="972" y="1540"/>
                    <a:pt x="1091" y="1360"/>
                    <a:pt x="1208" y="1180"/>
                  </a:cubicBezTo>
                  <a:cubicBezTo>
                    <a:pt x="1266" y="1091"/>
                    <a:pt x="1329" y="1002"/>
                    <a:pt x="1385" y="910"/>
                  </a:cubicBezTo>
                  <a:cubicBezTo>
                    <a:pt x="1458" y="791"/>
                    <a:pt x="1481" y="650"/>
                    <a:pt x="1515" y="515"/>
                  </a:cubicBezTo>
                  <a:cubicBezTo>
                    <a:pt x="1557" y="345"/>
                    <a:pt x="1488" y="138"/>
                    <a:pt x="1326" y="52"/>
                  </a:cubicBezTo>
                  <a:cubicBezTo>
                    <a:pt x="1259" y="17"/>
                    <a:pt x="1190" y="0"/>
                    <a:pt x="1121" y="0"/>
                  </a:cubicBezTo>
                  <a:close/>
                </a:path>
              </a:pathLst>
            </a:custGeom>
            <a:solidFill>
              <a:srgbClr val="000000">
                <a:alpha val="7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13"/>
            <p:cNvSpPr/>
            <p:nvPr/>
          </p:nvSpPr>
          <p:spPr>
            <a:xfrm>
              <a:off x="-2454037" y="5786025"/>
              <a:ext cx="24050" cy="28825"/>
            </a:xfrm>
            <a:custGeom>
              <a:avLst/>
              <a:gdLst/>
              <a:ahLst/>
              <a:cxnLst/>
              <a:rect l="l" t="t" r="r" b="b"/>
              <a:pathLst>
                <a:path w="962" h="1153" extrusionOk="0">
                  <a:moveTo>
                    <a:pt x="598" y="0"/>
                  </a:moveTo>
                  <a:cubicBezTo>
                    <a:pt x="571" y="0"/>
                    <a:pt x="544" y="4"/>
                    <a:pt x="517" y="13"/>
                  </a:cubicBezTo>
                  <a:cubicBezTo>
                    <a:pt x="486" y="20"/>
                    <a:pt x="455" y="32"/>
                    <a:pt x="427" y="50"/>
                  </a:cubicBezTo>
                  <a:cubicBezTo>
                    <a:pt x="375" y="81"/>
                    <a:pt x="332" y="123"/>
                    <a:pt x="301" y="176"/>
                  </a:cubicBezTo>
                  <a:cubicBezTo>
                    <a:pt x="297" y="183"/>
                    <a:pt x="291" y="191"/>
                    <a:pt x="286" y="198"/>
                  </a:cubicBezTo>
                  <a:cubicBezTo>
                    <a:pt x="275" y="214"/>
                    <a:pt x="264" y="231"/>
                    <a:pt x="252" y="248"/>
                  </a:cubicBezTo>
                  <a:cubicBezTo>
                    <a:pt x="231" y="279"/>
                    <a:pt x="209" y="310"/>
                    <a:pt x="188" y="341"/>
                  </a:cubicBezTo>
                  <a:cubicBezTo>
                    <a:pt x="144" y="406"/>
                    <a:pt x="101" y="471"/>
                    <a:pt x="56" y="534"/>
                  </a:cubicBezTo>
                  <a:cubicBezTo>
                    <a:pt x="19" y="599"/>
                    <a:pt x="0" y="668"/>
                    <a:pt x="0" y="741"/>
                  </a:cubicBezTo>
                  <a:lnTo>
                    <a:pt x="15" y="851"/>
                  </a:lnTo>
                  <a:cubicBezTo>
                    <a:pt x="34" y="920"/>
                    <a:pt x="69" y="981"/>
                    <a:pt x="120" y="1032"/>
                  </a:cubicBezTo>
                  <a:cubicBezTo>
                    <a:pt x="158" y="1073"/>
                    <a:pt x="201" y="1101"/>
                    <a:pt x="252" y="1117"/>
                  </a:cubicBezTo>
                  <a:cubicBezTo>
                    <a:pt x="297" y="1141"/>
                    <a:pt x="345" y="1152"/>
                    <a:pt x="397" y="1152"/>
                  </a:cubicBezTo>
                  <a:cubicBezTo>
                    <a:pt x="401" y="1152"/>
                    <a:pt x="406" y="1152"/>
                    <a:pt x="411" y="1152"/>
                  </a:cubicBezTo>
                  <a:cubicBezTo>
                    <a:pt x="415" y="1152"/>
                    <a:pt x="420" y="1152"/>
                    <a:pt x="425" y="1152"/>
                  </a:cubicBezTo>
                  <a:cubicBezTo>
                    <a:pt x="475" y="1152"/>
                    <a:pt x="523" y="1141"/>
                    <a:pt x="568" y="1117"/>
                  </a:cubicBezTo>
                  <a:cubicBezTo>
                    <a:pt x="619" y="1101"/>
                    <a:pt x="664" y="1073"/>
                    <a:pt x="700" y="1032"/>
                  </a:cubicBezTo>
                  <a:cubicBezTo>
                    <a:pt x="751" y="981"/>
                    <a:pt x="787" y="920"/>
                    <a:pt x="806" y="851"/>
                  </a:cubicBezTo>
                  <a:cubicBezTo>
                    <a:pt x="831" y="778"/>
                    <a:pt x="856" y="706"/>
                    <a:pt x="881" y="633"/>
                  </a:cubicBezTo>
                  <a:lnTo>
                    <a:pt x="918" y="529"/>
                  </a:lnTo>
                  <a:cubicBezTo>
                    <a:pt x="923" y="510"/>
                    <a:pt x="930" y="491"/>
                    <a:pt x="937" y="472"/>
                  </a:cubicBezTo>
                  <a:cubicBezTo>
                    <a:pt x="939" y="464"/>
                    <a:pt x="942" y="456"/>
                    <a:pt x="944" y="447"/>
                  </a:cubicBezTo>
                  <a:cubicBezTo>
                    <a:pt x="961" y="386"/>
                    <a:pt x="961" y="323"/>
                    <a:pt x="944" y="260"/>
                  </a:cubicBezTo>
                  <a:cubicBezTo>
                    <a:pt x="933" y="231"/>
                    <a:pt x="921" y="201"/>
                    <a:pt x="907" y="172"/>
                  </a:cubicBezTo>
                  <a:cubicBezTo>
                    <a:pt x="890" y="148"/>
                    <a:pt x="872" y="125"/>
                    <a:pt x="854" y="101"/>
                  </a:cubicBezTo>
                  <a:cubicBezTo>
                    <a:pt x="822" y="68"/>
                    <a:pt x="786" y="44"/>
                    <a:pt x="742" y="31"/>
                  </a:cubicBezTo>
                  <a:cubicBezTo>
                    <a:pt x="715" y="15"/>
                    <a:pt x="686" y="7"/>
                    <a:pt x="655" y="6"/>
                  </a:cubicBezTo>
                  <a:cubicBezTo>
                    <a:pt x="636" y="2"/>
                    <a:pt x="617" y="0"/>
                    <a:pt x="598" y="0"/>
                  </a:cubicBezTo>
                  <a:close/>
                </a:path>
              </a:pathLst>
            </a:custGeom>
            <a:solidFill>
              <a:srgbClr val="000000">
                <a:alpha val="7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13"/>
            <p:cNvSpPr/>
            <p:nvPr/>
          </p:nvSpPr>
          <p:spPr>
            <a:xfrm>
              <a:off x="-2423137" y="5838125"/>
              <a:ext cx="39350" cy="36750"/>
            </a:xfrm>
            <a:custGeom>
              <a:avLst/>
              <a:gdLst/>
              <a:ahLst/>
              <a:cxnLst/>
              <a:rect l="l" t="t" r="r" b="b"/>
              <a:pathLst>
                <a:path w="1574" h="1470" extrusionOk="0">
                  <a:moveTo>
                    <a:pt x="639" y="388"/>
                  </a:moveTo>
                  <a:cubicBezTo>
                    <a:pt x="637" y="391"/>
                    <a:pt x="635" y="394"/>
                    <a:pt x="633" y="396"/>
                  </a:cubicBezTo>
                  <a:lnTo>
                    <a:pt x="633" y="396"/>
                  </a:lnTo>
                  <a:cubicBezTo>
                    <a:pt x="633" y="396"/>
                    <a:pt x="633" y="396"/>
                    <a:pt x="633" y="396"/>
                  </a:cubicBezTo>
                  <a:lnTo>
                    <a:pt x="633" y="396"/>
                  </a:lnTo>
                  <a:cubicBezTo>
                    <a:pt x="635" y="394"/>
                    <a:pt x="637" y="391"/>
                    <a:pt x="639" y="388"/>
                  </a:cubicBezTo>
                  <a:close/>
                  <a:moveTo>
                    <a:pt x="633" y="396"/>
                  </a:moveTo>
                  <a:lnTo>
                    <a:pt x="633" y="396"/>
                  </a:lnTo>
                  <a:cubicBezTo>
                    <a:pt x="633" y="397"/>
                    <a:pt x="633" y="397"/>
                    <a:pt x="633" y="397"/>
                  </a:cubicBezTo>
                  <a:lnTo>
                    <a:pt x="633" y="397"/>
                  </a:lnTo>
                  <a:cubicBezTo>
                    <a:pt x="633" y="397"/>
                    <a:pt x="632" y="398"/>
                    <a:pt x="632" y="398"/>
                  </a:cubicBezTo>
                  <a:lnTo>
                    <a:pt x="632" y="398"/>
                  </a:lnTo>
                  <a:cubicBezTo>
                    <a:pt x="632" y="398"/>
                    <a:pt x="633" y="397"/>
                    <a:pt x="633" y="396"/>
                  </a:cubicBezTo>
                  <a:close/>
                  <a:moveTo>
                    <a:pt x="569" y="479"/>
                  </a:moveTo>
                  <a:cubicBezTo>
                    <a:pt x="568" y="480"/>
                    <a:pt x="567" y="481"/>
                    <a:pt x="567" y="482"/>
                  </a:cubicBezTo>
                  <a:cubicBezTo>
                    <a:pt x="567" y="481"/>
                    <a:pt x="568" y="480"/>
                    <a:pt x="569" y="479"/>
                  </a:cubicBezTo>
                  <a:close/>
                  <a:moveTo>
                    <a:pt x="1128" y="0"/>
                  </a:moveTo>
                  <a:cubicBezTo>
                    <a:pt x="1110" y="0"/>
                    <a:pt x="1093" y="2"/>
                    <a:pt x="1076" y="7"/>
                  </a:cubicBezTo>
                  <a:cubicBezTo>
                    <a:pt x="1029" y="9"/>
                    <a:pt x="986" y="21"/>
                    <a:pt x="945" y="45"/>
                  </a:cubicBezTo>
                  <a:lnTo>
                    <a:pt x="945" y="45"/>
                  </a:lnTo>
                  <a:cubicBezTo>
                    <a:pt x="937" y="48"/>
                    <a:pt x="928" y="51"/>
                    <a:pt x="919" y="55"/>
                  </a:cubicBezTo>
                  <a:cubicBezTo>
                    <a:pt x="880" y="66"/>
                    <a:pt x="845" y="86"/>
                    <a:pt x="816" y="115"/>
                  </a:cubicBezTo>
                  <a:cubicBezTo>
                    <a:pt x="780" y="137"/>
                    <a:pt x="752" y="165"/>
                    <a:pt x="732" y="199"/>
                  </a:cubicBezTo>
                  <a:cubicBezTo>
                    <a:pt x="686" y="258"/>
                    <a:pt x="696" y="243"/>
                    <a:pt x="667" y="311"/>
                  </a:cubicBezTo>
                  <a:cubicBezTo>
                    <a:pt x="665" y="317"/>
                    <a:pt x="663" y="322"/>
                    <a:pt x="661" y="328"/>
                  </a:cubicBezTo>
                  <a:lnTo>
                    <a:pt x="661" y="328"/>
                  </a:lnTo>
                  <a:cubicBezTo>
                    <a:pt x="643" y="366"/>
                    <a:pt x="622" y="402"/>
                    <a:pt x="599" y="437"/>
                  </a:cubicBezTo>
                  <a:lnTo>
                    <a:pt x="599" y="437"/>
                  </a:lnTo>
                  <a:cubicBezTo>
                    <a:pt x="576" y="463"/>
                    <a:pt x="551" y="487"/>
                    <a:pt x="525" y="509"/>
                  </a:cubicBezTo>
                  <a:lnTo>
                    <a:pt x="525" y="509"/>
                  </a:lnTo>
                  <a:cubicBezTo>
                    <a:pt x="498" y="528"/>
                    <a:pt x="469" y="545"/>
                    <a:pt x="439" y="560"/>
                  </a:cubicBezTo>
                  <a:lnTo>
                    <a:pt x="439" y="560"/>
                  </a:lnTo>
                  <a:cubicBezTo>
                    <a:pt x="405" y="571"/>
                    <a:pt x="371" y="580"/>
                    <a:pt x="336" y="588"/>
                  </a:cubicBezTo>
                  <a:cubicBezTo>
                    <a:pt x="278" y="601"/>
                    <a:pt x="226" y="628"/>
                    <a:pt x="183" y="668"/>
                  </a:cubicBezTo>
                  <a:cubicBezTo>
                    <a:pt x="135" y="700"/>
                    <a:pt x="96" y="742"/>
                    <a:pt x="68" y="794"/>
                  </a:cubicBezTo>
                  <a:cubicBezTo>
                    <a:pt x="35" y="845"/>
                    <a:pt x="17" y="901"/>
                    <a:pt x="14" y="961"/>
                  </a:cubicBezTo>
                  <a:cubicBezTo>
                    <a:pt x="0" y="1021"/>
                    <a:pt x="4" y="1080"/>
                    <a:pt x="22" y="1140"/>
                  </a:cubicBezTo>
                  <a:cubicBezTo>
                    <a:pt x="58" y="1249"/>
                    <a:pt x="125" y="1354"/>
                    <a:pt x="229" y="1409"/>
                  </a:cubicBezTo>
                  <a:lnTo>
                    <a:pt x="336" y="1454"/>
                  </a:lnTo>
                  <a:cubicBezTo>
                    <a:pt x="376" y="1464"/>
                    <a:pt x="416" y="1470"/>
                    <a:pt x="455" y="1470"/>
                  </a:cubicBezTo>
                  <a:cubicBezTo>
                    <a:pt x="495" y="1470"/>
                    <a:pt x="535" y="1464"/>
                    <a:pt x="576" y="1454"/>
                  </a:cubicBezTo>
                  <a:lnTo>
                    <a:pt x="576" y="1454"/>
                  </a:lnTo>
                  <a:lnTo>
                    <a:pt x="574" y="1455"/>
                  </a:lnTo>
                  <a:cubicBezTo>
                    <a:pt x="696" y="1437"/>
                    <a:pt x="812" y="1389"/>
                    <a:pt x="921" y="1334"/>
                  </a:cubicBezTo>
                  <a:cubicBezTo>
                    <a:pt x="1032" y="1280"/>
                    <a:pt x="1134" y="1201"/>
                    <a:pt x="1223" y="1117"/>
                  </a:cubicBezTo>
                  <a:cubicBezTo>
                    <a:pt x="1313" y="1034"/>
                    <a:pt x="1390" y="933"/>
                    <a:pt x="1452" y="828"/>
                  </a:cubicBezTo>
                  <a:cubicBezTo>
                    <a:pt x="1492" y="759"/>
                    <a:pt x="1526" y="683"/>
                    <a:pt x="1551" y="608"/>
                  </a:cubicBezTo>
                  <a:cubicBezTo>
                    <a:pt x="1574" y="525"/>
                    <a:pt x="1574" y="442"/>
                    <a:pt x="1551" y="359"/>
                  </a:cubicBezTo>
                  <a:cubicBezTo>
                    <a:pt x="1536" y="321"/>
                    <a:pt x="1520" y="284"/>
                    <a:pt x="1504" y="247"/>
                  </a:cubicBezTo>
                  <a:cubicBezTo>
                    <a:pt x="1500" y="240"/>
                    <a:pt x="1494" y="233"/>
                    <a:pt x="1490" y="226"/>
                  </a:cubicBezTo>
                  <a:cubicBezTo>
                    <a:pt x="1462" y="188"/>
                    <a:pt x="1434" y="151"/>
                    <a:pt x="1404" y="114"/>
                  </a:cubicBezTo>
                  <a:cubicBezTo>
                    <a:pt x="1378" y="94"/>
                    <a:pt x="1351" y="74"/>
                    <a:pt x="1324" y="54"/>
                  </a:cubicBezTo>
                  <a:cubicBezTo>
                    <a:pt x="1279" y="25"/>
                    <a:pt x="1231" y="9"/>
                    <a:pt x="1180" y="7"/>
                  </a:cubicBezTo>
                  <a:cubicBezTo>
                    <a:pt x="1162" y="2"/>
                    <a:pt x="1145" y="0"/>
                    <a:pt x="1128" y="0"/>
                  </a:cubicBezTo>
                  <a:close/>
                </a:path>
              </a:pathLst>
            </a:custGeom>
            <a:solidFill>
              <a:srgbClr val="000000">
                <a:alpha val="7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13"/>
            <p:cNvSpPr/>
            <p:nvPr/>
          </p:nvSpPr>
          <p:spPr>
            <a:xfrm>
              <a:off x="-2474762" y="6051775"/>
              <a:ext cx="64750" cy="44025"/>
            </a:xfrm>
            <a:custGeom>
              <a:avLst/>
              <a:gdLst/>
              <a:ahLst/>
              <a:cxnLst/>
              <a:rect l="l" t="t" r="r" b="b"/>
              <a:pathLst>
                <a:path w="2590" h="1761" extrusionOk="0">
                  <a:moveTo>
                    <a:pt x="1574" y="486"/>
                  </a:moveTo>
                  <a:cubicBezTo>
                    <a:pt x="1576" y="487"/>
                    <a:pt x="1579" y="488"/>
                    <a:pt x="1581" y="489"/>
                  </a:cubicBezTo>
                  <a:cubicBezTo>
                    <a:pt x="1579" y="488"/>
                    <a:pt x="1576" y="487"/>
                    <a:pt x="1574" y="486"/>
                  </a:cubicBezTo>
                  <a:close/>
                  <a:moveTo>
                    <a:pt x="572" y="0"/>
                  </a:moveTo>
                  <a:cubicBezTo>
                    <a:pt x="522" y="0"/>
                    <a:pt x="475" y="6"/>
                    <a:pt x="436" y="19"/>
                  </a:cubicBezTo>
                  <a:cubicBezTo>
                    <a:pt x="325" y="54"/>
                    <a:pt x="234" y="115"/>
                    <a:pt x="162" y="208"/>
                  </a:cubicBezTo>
                  <a:cubicBezTo>
                    <a:pt x="14" y="399"/>
                    <a:pt x="1" y="733"/>
                    <a:pt x="204" y="900"/>
                  </a:cubicBezTo>
                  <a:cubicBezTo>
                    <a:pt x="679" y="1294"/>
                    <a:pt x="1227" y="1603"/>
                    <a:pt x="1833" y="1743"/>
                  </a:cubicBezTo>
                  <a:cubicBezTo>
                    <a:pt x="1882" y="1755"/>
                    <a:pt x="1933" y="1761"/>
                    <a:pt x="1985" y="1761"/>
                  </a:cubicBezTo>
                  <a:cubicBezTo>
                    <a:pt x="2133" y="1761"/>
                    <a:pt x="2283" y="1711"/>
                    <a:pt x="2383" y="1598"/>
                  </a:cubicBezTo>
                  <a:cubicBezTo>
                    <a:pt x="2521" y="1443"/>
                    <a:pt x="2589" y="1252"/>
                    <a:pt x="2530" y="1046"/>
                  </a:cubicBezTo>
                  <a:cubicBezTo>
                    <a:pt x="2476" y="861"/>
                    <a:pt x="2326" y="696"/>
                    <a:pt x="2134" y="651"/>
                  </a:cubicBezTo>
                  <a:cubicBezTo>
                    <a:pt x="1920" y="601"/>
                    <a:pt x="1708" y="536"/>
                    <a:pt x="1504" y="455"/>
                  </a:cubicBezTo>
                  <a:lnTo>
                    <a:pt x="1504" y="455"/>
                  </a:lnTo>
                  <a:cubicBezTo>
                    <a:pt x="1271" y="350"/>
                    <a:pt x="1049" y="223"/>
                    <a:pt x="842" y="72"/>
                  </a:cubicBezTo>
                  <a:cubicBezTo>
                    <a:pt x="776" y="24"/>
                    <a:pt x="669" y="0"/>
                    <a:pt x="572" y="0"/>
                  </a:cubicBezTo>
                  <a:close/>
                </a:path>
              </a:pathLst>
            </a:custGeom>
            <a:solidFill>
              <a:srgbClr val="000000">
                <a:alpha val="7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13"/>
            <p:cNvSpPr/>
            <p:nvPr/>
          </p:nvSpPr>
          <p:spPr>
            <a:xfrm>
              <a:off x="-2378987" y="6070850"/>
              <a:ext cx="25575" cy="21525"/>
            </a:xfrm>
            <a:custGeom>
              <a:avLst/>
              <a:gdLst/>
              <a:ahLst/>
              <a:cxnLst/>
              <a:rect l="l" t="t" r="r" b="b"/>
              <a:pathLst>
                <a:path w="1023" h="861" extrusionOk="0">
                  <a:moveTo>
                    <a:pt x="432" y="0"/>
                  </a:moveTo>
                  <a:cubicBezTo>
                    <a:pt x="394" y="0"/>
                    <a:pt x="356" y="5"/>
                    <a:pt x="318" y="15"/>
                  </a:cubicBezTo>
                  <a:cubicBezTo>
                    <a:pt x="245" y="36"/>
                    <a:pt x="181" y="73"/>
                    <a:pt x="129" y="126"/>
                  </a:cubicBezTo>
                  <a:cubicBezTo>
                    <a:pt x="106" y="155"/>
                    <a:pt x="83" y="184"/>
                    <a:pt x="61" y="214"/>
                  </a:cubicBezTo>
                  <a:cubicBezTo>
                    <a:pt x="23" y="280"/>
                    <a:pt x="2" y="352"/>
                    <a:pt x="2" y="429"/>
                  </a:cubicBezTo>
                  <a:cubicBezTo>
                    <a:pt x="0" y="489"/>
                    <a:pt x="12" y="545"/>
                    <a:pt x="39" y="595"/>
                  </a:cubicBezTo>
                  <a:cubicBezTo>
                    <a:pt x="56" y="649"/>
                    <a:pt x="86" y="695"/>
                    <a:pt x="128" y="734"/>
                  </a:cubicBezTo>
                  <a:cubicBezTo>
                    <a:pt x="209" y="815"/>
                    <a:pt x="320" y="860"/>
                    <a:pt x="433" y="860"/>
                  </a:cubicBezTo>
                  <a:cubicBezTo>
                    <a:pt x="471" y="860"/>
                    <a:pt x="509" y="855"/>
                    <a:pt x="546" y="845"/>
                  </a:cubicBezTo>
                  <a:cubicBezTo>
                    <a:pt x="613" y="826"/>
                    <a:pt x="682" y="808"/>
                    <a:pt x="749" y="789"/>
                  </a:cubicBezTo>
                  <a:cubicBezTo>
                    <a:pt x="778" y="776"/>
                    <a:pt x="808" y="764"/>
                    <a:pt x="837" y="751"/>
                  </a:cubicBezTo>
                  <a:cubicBezTo>
                    <a:pt x="881" y="727"/>
                    <a:pt x="915" y="696"/>
                    <a:pt x="941" y="656"/>
                  </a:cubicBezTo>
                  <a:cubicBezTo>
                    <a:pt x="965" y="632"/>
                    <a:pt x="980" y="605"/>
                    <a:pt x="989" y="573"/>
                  </a:cubicBezTo>
                  <a:cubicBezTo>
                    <a:pt x="1013" y="529"/>
                    <a:pt x="1023" y="481"/>
                    <a:pt x="1021" y="431"/>
                  </a:cubicBezTo>
                  <a:cubicBezTo>
                    <a:pt x="1016" y="397"/>
                    <a:pt x="1013" y="365"/>
                    <a:pt x="1008" y="331"/>
                  </a:cubicBezTo>
                  <a:cubicBezTo>
                    <a:pt x="995" y="302"/>
                    <a:pt x="983" y="273"/>
                    <a:pt x="970" y="243"/>
                  </a:cubicBezTo>
                  <a:cubicBezTo>
                    <a:pt x="947" y="200"/>
                    <a:pt x="915" y="164"/>
                    <a:pt x="875" y="139"/>
                  </a:cubicBezTo>
                  <a:cubicBezTo>
                    <a:pt x="839" y="106"/>
                    <a:pt x="797" y="84"/>
                    <a:pt x="749" y="73"/>
                  </a:cubicBezTo>
                  <a:cubicBezTo>
                    <a:pt x="682" y="54"/>
                    <a:pt x="613" y="34"/>
                    <a:pt x="546" y="15"/>
                  </a:cubicBezTo>
                  <a:cubicBezTo>
                    <a:pt x="508" y="5"/>
                    <a:pt x="470" y="0"/>
                    <a:pt x="432" y="0"/>
                  </a:cubicBezTo>
                  <a:close/>
                </a:path>
              </a:pathLst>
            </a:custGeom>
            <a:solidFill>
              <a:srgbClr val="000000">
                <a:alpha val="7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13"/>
            <p:cNvSpPr/>
            <p:nvPr/>
          </p:nvSpPr>
          <p:spPr>
            <a:xfrm>
              <a:off x="-2773812" y="5986875"/>
              <a:ext cx="59050" cy="94725"/>
            </a:xfrm>
            <a:custGeom>
              <a:avLst/>
              <a:gdLst/>
              <a:ahLst/>
              <a:cxnLst/>
              <a:rect l="l" t="t" r="r" b="b"/>
              <a:pathLst>
                <a:path w="2362" h="3789" extrusionOk="0">
                  <a:moveTo>
                    <a:pt x="1815" y="0"/>
                  </a:moveTo>
                  <a:cubicBezTo>
                    <a:pt x="1641" y="0"/>
                    <a:pt x="1468" y="80"/>
                    <a:pt x="1381" y="246"/>
                  </a:cubicBezTo>
                  <a:cubicBezTo>
                    <a:pt x="1107" y="764"/>
                    <a:pt x="834" y="1282"/>
                    <a:pt x="561" y="1801"/>
                  </a:cubicBezTo>
                  <a:cubicBezTo>
                    <a:pt x="429" y="2051"/>
                    <a:pt x="297" y="2301"/>
                    <a:pt x="165" y="2551"/>
                  </a:cubicBezTo>
                  <a:cubicBezTo>
                    <a:pt x="43" y="2784"/>
                    <a:pt x="0" y="2975"/>
                    <a:pt x="51" y="3233"/>
                  </a:cubicBezTo>
                  <a:cubicBezTo>
                    <a:pt x="74" y="3354"/>
                    <a:pt x="101" y="3474"/>
                    <a:pt x="127" y="3595"/>
                  </a:cubicBezTo>
                  <a:cubicBezTo>
                    <a:pt x="153" y="3723"/>
                    <a:pt x="269" y="3788"/>
                    <a:pt x="387" y="3788"/>
                  </a:cubicBezTo>
                  <a:cubicBezTo>
                    <a:pt x="434" y="3788"/>
                    <a:pt x="481" y="3778"/>
                    <a:pt x="523" y="3756"/>
                  </a:cubicBezTo>
                  <a:cubicBezTo>
                    <a:pt x="808" y="3608"/>
                    <a:pt x="1100" y="3493"/>
                    <a:pt x="1235" y="3176"/>
                  </a:cubicBezTo>
                  <a:cubicBezTo>
                    <a:pt x="1349" y="2904"/>
                    <a:pt x="1464" y="2633"/>
                    <a:pt x="1579" y="2361"/>
                  </a:cubicBezTo>
                  <a:cubicBezTo>
                    <a:pt x="1805" y="1827"/>
                    <a:pt x="2032" y="1293"/>
                    <a:pt x="2258" y="758"/>
                  </a:cubicBezTo>
                  <a:cubicBezTo>
                    <a:pt x="2361" y="514"/>
                    <a:pt x="2339" y="203"/>
                    <a:pt x="2076" y="63"/>
                  </a:cubicBezTo>
                  <a:cubicBezTo>
                    <a:pt x="1996" y="22"/>
                    <a:pt x="1905" y="0"/>
                    <a:pt x="1815" y="0"/>
                  </a:cubicBezTo>
                  <a:close/>
                </a:path>
              </a:pathLst>
            </a:custGeom>
            <a:solidFill>
              <a:srgbClr val="000000">
                <a:alpha val="7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13"/>
            <p:cNvSpPr/>
            <p:nvPr/>
          </p:nvSpPr>
          <p:spPr>
            <a:xfrm>
              <a:off x="-2702312" y="6023375"/>
              <a:ext cx="22625" cy="22550"/>
            </a:xfrm>
            <a:custGeom>
              <a:avLst/>
              <a:gdLst/>
              <a:ahLst/>
              <a:cxnLst/>
              <a:rect l="l" t="t" r="r" b="b"/>
              <a:pathLst>
                <a:path w="905" h="902" extrusionOk="0">
                  <a:moveTo>
                    <a:pt x="547" y="1"/>
                  </a:moveTo>
                  <a:cubicBezTo>
                    <a:pt x="543" y="1"/>
                    <a:pt x="538" y="1"/>
                    <a:pt x="534" y="1"/>
                  </a:cubicBezTo>
                  <a:cubicBezTo>
                    <a:pt x="467" y="1"/>
                    <a:pt x="404" y="18"/>
                    <a:pt x="346" y="51"/>
                  </a:cubicBezTo>
                  <a:cubicBezTo>
                    <a:pt x="290" y="84"/>
                    <a:pt x="247" y="129"/>
                    <a:pt x="213" y="185"/>
                  </a:cubicBezTo>
                  <a:cubicBezTo>
                    <a:pt x="158" y="267"/>
                    <a:pt x="102" y="349"/>
                    <a:pt x="46" y="432"/>
                  </a:cubicBezTo>
                  <a:lnTo>
                    <a:pt x="15" y="507"/>
                  </a:lnTo>
                  <a:cubicBezTo>
                    <a:pt x="1" y="548"/>
                    <a:pt x="0" y="590"/>
                    <a:pt x="9" y="631"/>
                  </a:cubicBezTo>
                  <a:cubicBezTo>
                    <a:pt x="9" y="659"/>
                    <a:pt x="16" y="686"/>
                    <a:pt x="31" y="709"/>
                  </a:cubicBezTo>
                  <a:cubicBezTo>
                    <a:pt x="43" y="749"/>
                    <a:pt x="65" y="782"/>
                    <a:pt x="95" y="810"/>
                  </a:cubicBezTo>
                  <a:cubicBezTo>
                    <a:pt x="117" y="827"/>
                    <a:pt x="138" y="844"/>
                    <a:pt x="158" y="859"/>
                  </a:cubicBezTo>
                  <a:lnTo>
                    <a:pt x="233" y="891"/>
                  </a:lnTo>
                  <a:cubicBezTo>
                    <a:pt x="257" y="898"/>
                    <a:pt x="281" y="902"/>
                    <a:pt x="305" y="902"/>
                  </a:cubicBezTo>
                  <a:cubicBezTo>
                    <a:pt x="323" y="902"/>
                    <a:pt x="340" y="900"/>
                    <a:pt x="358" y="896"/>
                  </a:cubicBezTo>
                  <a:cubicBezTo>
                    <a:pt x="400" y="895"/>
                    <a:pt x="438" y="882"/>
                    <a:pt x="474" y="859"/>
                  </a:cubicBezTo>
                  <a:cubicBezTo>
                    <a:pt x="556" y="803"/>
                    <a:pt x="639" y="749"/>
                    <a:pt x="721" y="693"/>
                  </a:cubicBezTo>
                  <a:cubicBezTo>
                    <a:pt x="777" y="659"/>
                    <a:pt x="822" y="615"/>
                    <a:pt x="854" y="559"/>
                  </a:cubicBezTo>
                  <a:cubicBezTo>
                    <a:pt x="888" y="501"/>
                    <a:pt x="904" y="439"/>
                    <a:pt x="904" y="373"/>
                  </a:cubicBezTo>
                  <a:cubicBezTo>
                    <a:pt x="900" y="339"/>
                    <a:pt x="897" y="307"/>
                    <a:pt x="892" y="273"/>
                  </a:cubicBezTo>
                  <a:cubicBezTo>
                    <a:pt x="874" y="210"/>
                    <a:pt x="842" y="155"/>
                    <a:pt x="796" y="110"/>
                  </a:cubicBezTo>
                  <a:cubicBezTo>
                    <a:pt x="762" y="74"/>
                    <a:pt x="723" y="48"/>
                    <a:pt x="676" y="32"/>
                  </a:cubicBezTo>
                  <a:cubicBezTo>
                    <a:pt x="636" y="12"/>
                    <a:pt x="592" y="1"/>
                    <a:pt x="547" y="1"/>
                  </a:cubicBezTo>
                  <a:close/>
                </a:path>
              </a:pathLst>
            </a:custGeom>
            <a:solidFill>
              <a:srgbClr val="000000">
                <a:alpha val="7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13"/>
            <p:cNvSpPr/>
            <p:nvPr/>
          </p:nvSpPr>
          <p:spPr>
            <a:xfrm>
              <a:off x="-2262087" y="5690025"/>
              <a:ext cx="67075" cy="93950"/>
            </a:xfrm>
            <a:custGeom>
              <a:avLst/>
              <a:gdLst/>
              <a:ahLst/>
              <a:cxnLst/>
              <a:rect l="l" t="t" r="r" b="b"/>
              <a:pathLst>
                <a:path w="2683" h="3758" extrusionOk="0">
                  <a:moveTo>
                    <a:pt x="2242" y="1"/>
                  </a:moveTo>
                  <a:cubicBezTo>
                    <a:pt x="2207" y="1"/>
                    <a:pt x="2172" y="6"/>
                    <a:pt x="2139" y="17"/>
                  </a:cubicBezTo>
                  <a:cubicBezTo>
                    <a:pt x="1938" y="86"/>
                    <a:pt x="1805" y="186"/>
                    <a:pt x="1670" y="344"/>
                  </a:cubicBezTo>
                  <a:cubicBezTo>
                    <a:pt x="1549" y="484"/>
                    <a:pt x="1452" y="634"/>
                    <a:pt x="1356" y="790"/>
                  </a:cubicBezTo>
                  <a:cubicBezTo>
                    <a:pt x="1186" y="1068"/>
                    <a:pt x="1025" y="1351"/>
                    <a:pt x="874" y="1639"/>
                  </a:cubicBezTo>
                  <a:cubicBezTo>
                    <a:pt x="571" y="2215"/>
                    <a:pt x="306" y="2810"/>
                    <a:pt x="74" y="3419"/>
                  </a:cubicBezTo>
                  <a:cubicBezTo>
                    <a:pt x="1" y="3612"/>
                    <a:pt x="178" y="3758"/>
                    <a:pt x="349" y="3758"/>
                  </a:cubicBezTo>
                  <a:cubicBezTo>
                    <a:pt x="437" y="3758"/>
                    <a:pt x="524" y="3720"/>
                    <a:pt x="574" y="3629"/>
                  </a:cubicBezTo>
                  <a:cubicBezTo>
                    <a:pt x="880" y="3084"/>
                    <a:pt x="1217" y="2558"/>
                    <a:pt x="1586" y="2056"/>
                  </a:cubicBezTo>
                  <a:cubicBezTo>
                    <a:pt x="1756" y="1823"/>
                    <a:pt x="1932" y="1601"/>
                    <a:pt x="2117" y="1379"/>
                  </a:cubicBezTo>
                  <a:cubicBezTo>
                    <a:pt x="2229" y="1246"/>
                    <a:pt x="2343" y="1118"/>
                    <a:pt x="2442" y="975"/>
                  </a:cubicBezTo>
                  <a:cubicBezTo>
                    <a:pt x="2569" y="790"/>
                    <a:pt x="2633" y="638"/>
                    <a:pt x="2658" y="413"/>
                  </a:cubicBezTo>
                  <a:cubicBezTo>
                    <a:pt x="2683" y="192"/>
                    <a:pt x="2455" y="1"/>
                    <a:pt x="2242" y="1"/>
                  </a:cubicBezTo>
                  <a:close/>
                </a:path>
              </a:pathLst>
            </a:custGeom>
            <a:solidFill>
              <a:srgbClr val="000000">
                <a:alpha val="7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13"/>
            <p:cNvSpPr/>
            <p:nvPr/>
          </p:nvSpPr>
          <p:spPr>
            <a:xfrm>
              <a:off x="-2206362" y="5701150"/>
              <a:ext cx="40100" cy="54400"/>
            </a:xfrm>
            <a:custGeom>
              <a:avLst/>
              <a:gdLst/>
              <a:ahLst/>
              <a:cxnLst/>
              <a:rect l="l" t="t" r="r" b="b"/>
              <a:pathLst>
                <a:path w="1604" h="2176" extrusionOk="0">
                  <a:moveTo>
                    <a:pt x="1342" y="1"/>
                  </a:moveTo>
                  <a:cubicBezTo>
                    <a:pt x="1341" y="1"/>
                    <a:pt x="1341" y="1"/>
                    <a:pt x="1340" y="1"/>
                  </a:cubicBezTo>
                  <a:cubicBezTo>
                    <a:pt x="1234" y="2"/>
                    <a:pt x="1138" y="57"/>
                    <a:pt x="1044" y="97"/>
                  </a:cubicBezTo>
                  <a:cubicBezTo>
                    <a:pt x="909" y="154"/>
                    <a:pt x="822" y="245"/>
                    <a:pt x="757" y="376"/>
                  </a:cubicBezTo>
                  <a:cubicBezTo>
                    <a:pt x="679" y="536"/>
                    <a:pt x="602" y="695"/>
                    <a:pt x="524" y="853"/>
                  </a:cubicBezTo>
                  <a:cubicBezTo>
                    <a:pt x="366" y="1177"/>
                    <a:pt x="209" y="1500"/>
                    <a:pt x="52" y="1824"/>
                  </a:cubicBezTo>
                  <a:cubicBezTo>
                    <a:pt x="0" y="1929"/>
                    <a:pt x="14" y="2053"/>
                    <a:pt x="112" y="2127"/>
                  </a:cubicBezTo>
                  <a:cubicBezTo>
                    <a:pt x="153" y="2158"/>
                    <a:pt x="209" y="2176"/>
                    <a:pt x="264" y="2176"/>
                  </a:cubicBezTo>
                  <a:cubicBezTo>
                    <a:pt x="323" y="2176"/>
                    <a:pt x="381" y="2155"/>
                    <a:pt x="420" y="2108"/>
                  </a:cubicBezTo>
                  <a:cubicBezTo>
                    <a:pt x="646" y="1830"/>
                    <a:pt x="872" y="1552"/>
                    <a:pt x="1098" y="1274"/>
                  </a:cubicBezTo>
                  <a:cubicBezTo>
                    <a:pt x="1210" y="1135"/>
                    <a:pt x="1324" y="997"/>
                    <a:pt x="1436" y="858"/>
                  </a:cubicBezTo>
                  <a:cubicBezTo>
                    <a:pt x="1498" y="781"/>
                    <a:pt x="1558" y="712"/>
                    <a:pt x="1585" y="614"/>
                  </a:cubicBezTo>
                  <a:cubicBezTo>
                    <a:pt x="1604" y="545"/>
                    <a:pt x="1599" y="483"/>
                    <a:pt x="1597" y="415"/>
                  </a:cubicBezTo>
                  <a:cubicBezTo>
                    <a:pt x="1592" y="310"/>
                    <a:pt x="1591" y="218"/>
                    <a:pt x="1548" y="119"/>
                  </a:cubicBezTo>
                  <a:cubicBezTo>
                    <a:pt x="1515" y="46"/>
                    <a:pt x="1419" y="1"/>
                    <a:pt x="1342" y="1"/>
                  </a:cubicBezTo>
                  <a:close/>
                </a:path>
              </a:pathLst>
            </a:custGeom>
            <a:solidFill>
              <a:srgbClr val="000000">
                <a:alpha val="7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14"/>
          <p:cNvSpPr txBox="1">
            <a:spLocks noGrp="1"/>
          </p:cNvSpPr>
          <p:nvPr>
            <p:ph type="title"/>
          </p:nvPr>
        </p:nvSpPr>
        <p:spPr>
          <a:xfrm>
            <a:off x="715100" y="2737325"/>
            <a:ext cx="3651900" cy="5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7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509" name="Google Shape;509;p14"/>
          <p:cNvSpPr txBox="1">
            <a:spLocks noGrp="1"/>
          </p:cNvSpPr>
          <p:nvPr>
            <p:ph type="subTitle" idx="1"/>
          </p:nvPr>
        </p:nvSpPr>
        <p:spPr>
          <a:xfrm>
            <a:off x="715100" y="783125"/>
            <a:ext cx="3651900" cy="195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510" name="Google Shape;510;p14"/>
          <p:cNvSpPr/>
          <p:nvPr/>
        </p:nvSpPr>
        <p:spPr>
          <a:xfrm>
            <a:off x="2513475" y="4954275"/>
            <a:ext cx="31150" cy="74450"/>
          </a:xfrm>
          <a:custGeom>
            <a:avLst/>
            <a:gdLst/>
            <a:ahLst/>
            <a:cxnLst/>
            <a:rect l="l" t="t" r="r" b="b"/>
            <a:pathLst>
              <a:path w="1246" h="2978" extrusionOk="0">
                <a:moveTo>
                  <a:pt x="836" y="1"/>
                </a:moveTo>
                <a:cubicBezTo>
                  <a:pt x="661" y="1"/>
                  <a:pt x="481" y="104"/>
                  <a:pt x="443" y="287"/>
                </a:cubicBezTo>
                <a:cubicBezTo>
                  <a:pt x="363" y="669"/>
                  <a:pt x="282" y="1053"/>
                  <a:pt x="202" y="1436"/>
                </a:cubicBezTo>
                <a:cubicBezTo>
                  <a:pt x="162" y="1623"/>
                  <a:pt x="123" y="1812"/>
                  <a:pt x="83" y="1999"/>
                </a:cubicBezTo>
                <a:cubicBezTo>
                  <a:pt x="63" y="2094"/>
                  <a:pt x="41" y="2187"/>
                  <a:pt x="24" y="2281"/>
                </a:cubicBezTo>
                <a:cubicBezTo>
                  <a:pt x="1" y="2409"/>
                  <a:pt x="9" y="2519"/>
                  <a:pt x="18" y="2646"/>
                </a:cubicBezTo>
                <a:cubicBezTo>
                  <a:pt x="29" y="2793"/>
                  <a:pt x="115" y="2926"/>
                  <a:pt x="261" y="2966"/>
                </a:cubicBezTo>
                <a:cubicBezTo>
                  <a:pt x="288" y="2974"/>
                  <a:pt x="316" y="2977"/>
                  <a:pt x="345" y="2977"/>
                </a:cubicBezTo>
                <a:cubicBezTo>
                  <a:pt x="461" y="2977"/>
                  <a:pt x="582" y="2918"/>
                  <a:pt x="636" y="2814"/>
                </a:cubicBezTo>
                <a:cubicBezTo>
                  <a:pt x="691" y="2710"/>
                  <a:pt x="756" y="2606"/>
                  <a:pt x="785" y="2492"/>
                </a:cubicBezTo>
                <a:cubicBezTo>
                  <a:pt x="807" y="2405"/>
                  <a:pt x="821" y="2317"/>
                  <a:pt x="840" y="2231"/>
                </a:cubicBezTo>
                <a:cubicBezTo>
                  <a:pt x="880" y="2037"/>
                  <a:pt x="921" y="1841"/>
                  <a:pt x="963" y="1646"/>
                </a:cubicBezTo>
                <a:cubicBezTo>
                  <a:pt x="1043" y="1263"/>
                  <a:pt x="1124" y="880"/>
                  <a:pt x="1204" y="497"/>
                </a:cubicBezTo>
                <a:cubicBezTo>
                  <a:pt x="1246" y="296"/>
                  <a:pt x="1144" y="61"/>
                  <a:pt x="928" y="11"/>
                </a:cubicBezTo>
                <a:cubicBezTo>
                  <a:pt x="898" y="4"/>
                  <a:pt x="867" y="1"/>
                  <a:pt x="8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14"/>
          <p:cNvSpPr/>
          <p:nvPr/>
        </p:nvSpPr>
        <p:spPr>
          <a:xfrm>
            <a:off x="2585350" y="4954325"/>
            <a:ext cx="26825" cy="92325"/>
          </a:xfrm>
          <a:custGeom>
            <a:avLst/>
            <a:gdLst/>
            <a:ahLst/>
            <a:cxnLst/>
            <a:rect l="l" t="t" r="r" b="b"/>
            <a:pathLst>
              <a:path w="1073" h="3693" extrusionOk="0">
                <a:moveTo>
                  <a:pt x="673" y="0"/>
                </a:moveTo>
                <a:cubicBezTo>
                  <a:pt x="501" y="0"/>
                  <a:pt x="311" y="110"/>
                  <a:pt x="282" y="288"/>
                </a:cubicBezTo>
                <a:cubicBezTo>
                  <a:pt x="239" y="556"/>
                  <a:pt x="196" y="823"/>
                  <a:pt x="153" y="1091"/>
                </a:cubicBezTo>
                <a:cubicBezTo>
                  <a:pt x="104" y="1389"/>
                  <a:pt x="9" y="1719"/>
                  <a:pt x="51" y="2017"/>
                </a:cubicBezTo>
                <a:cubicBezTo>
                  <a:pt x="86" y="2261"/>
                  <a:pt x="54" y="2528"/>
                  <a:pt x="47" y="2778"/>
                </a:cubicBezTo>
                <a:cubicBezTo>
                  <a:pt x="39" y="3043"/>
                  <a:pt x="1" y="3328"/>
                  <a:pt x="50" y="3590"/>
                </a:cubicBezTo>
                <a:cubicBezTo>
                  <a:pt x="63" y="3657"/>
                  <a:pt x="125" y="3692"/>
                  <a:pt x="188" y="3692"/>
                </a:cubicBezTo>
                <a:cubicBezTo>
                  <a:pt x="237" y="3692"/>
                  <a:pt x="286" y="3670"/>
                  <a:pt x="310" y="3624"/>
                </a:cubicBezTo>
                <a:cubicBezTo>
                  <a:pt x="430" y="3397"/>
                  <a:pt x="474" y="3124"/>
                  <a:pt x="543" y="2876"/>
                </a:cubicBezTo>
                <a:cubicBezTo>
                  <a:pt x="609" y="2635"/>
                  <a:pt x="654" y="2360"/>
                  <a:pt x="762" y="2136"/>
                </a:cubicBezTo>
                <a:cubicBezTo>
                  <a:pt x="884" y="1883"/>
                  <a:pt x="891" y="1584"/>
                  <a:pt x="931" y="1306"/>
                </a:cubicBezTo>
                <a:cubicBezTo>
                  <a:pt x="968" y="1036"/>
                  <a:pt x="1005" y="767"/>
                  <a:pt x="1043" y="499"/>
                </a:cubicBezTo>
                <a:cubicBezTo>
                  <a:pt x="1072" y="287"/>
                  <a:pt x="992" y="74"/>
                  <a:pt x="768" y="12"/>
                </a:cubicBezTo>
                <a:cubicBezTo>
                  <a:pt x="738" y="4"/>
                  <a:pt x="706" y="0"/>
                  <a:pt x="67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12" name="Google Shape;512;p14"/>
          <p:cNvGrpSpPr/>
          <p:nvPr/>
        </p:nvGrpSpPr>
        <p:grpSpPr>
          <a:xfrm>
            <a:off x="-21150" y="3815563"/>
            <a:ext cx="9186307" cy="1328500"/>
            <a:chOff x="-21150" y="3815563"/>
            <a:chExt cx="9186307" cy="1328500"/>
          </a:xfrm>
        </p:grpSpPr>
        <p:sp>
          <p:nvSpPr>
            <p:cNvPr id="513" name="Google Shape;513;p14"/>
            <p:cNvSpPr/>
            <p:nvPr/>
          </p:nvSpPr>
          <p:spPr>
            <a:xfrm>
              <a:off x="-21150" y="3815563"/>
              <a:ext cx="9186307" cy="1163475"/>
            </a:xfrm>
            <a:custGeom>
              <a:avLst/>
              <a:gdLst/>
              <a:ahLst/>
              <a:cxnLst/>
              <a:rect l="l" t="t" r="r" b="b"/>
              <a:pathLst>
                <a:path w="216505" h="46539" extrusionOk="0">
                  <a:moveTo>
                    <a:pt x="216504" y="0"/>
                  </a:moveTo>
                  <a:cubicBezTo>
                    <a:pt x="126351" y="1012"/>
                    <a:pt x="0" y="7567"/>
                    <a:pt x="0" y="7567"/>
                  </a:cubicBezTo>
                  <a:lnTo>
                    <a:pt x="0" y="46538"/>
                  </a:lnTo>
                  <a:lnTo>
                    <a:pt x="216504" y="34000"/>
                  </a:lnTo>
                  <a:lnTo>
                    <a:pt x="21650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14"/>
            <p:cNvSpPr/>
            <p:nvPr/>
          </p:nvSpPr>
          <p:spPr>
            <a:xfrm>
              <a:off x="-21150" y="4004713"/>
              <a:ext cx="9186307" cy="1139350"/>
            </a:xfrm>
            <a:custGeom>
              <a:avLst/>
              <a:gdLst/>
              <a:ahLst/>
              <a:cxnLst/>
              <a:rect l="l" t="t" r="r" b="b"/>
              <a:pathLst>
                <a:path w="216505" h="45574" extrusionOk="0">
                  <a:moveTo>
                    <a:pt x="216504" y="1"/>
                  </a:moveTo>
                  <a:cubicBezTo>
                    <a:pt x="129472" y="7785"/>
                    <a:pt x="0" y="30098"/>
                    <a:pt x="0" y="30098"/>
                  </a:cubicBezTo>
                  <a:lnTo>
                    <a:pt x="0" y="45573"/>
                  </a:lnTo>
                  <a:lnTo>
                    <a:pt x="216504" y="45573"/>
                  </a:lnTo>
                  <a:lnTo>
                    <a:pt x="21650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14"/>
            <p:cNvSpPr/>
            <p:nvPr/>
          </p:nvSpPr>
          <p:spPr>
            <a:xfrm>
              <a:off x="875747" y="4815388"/>
              <a:ext cx="3158956" cy="328550"/>
            </a:xfrm>
            <a:custGeom>
              <a:avLst/>
              <a:gdLst/>
              <a:ahLst/>
              <a:cxnLst/>
              <a:rect l="l" t="t" r="r" b="b"/>
              <a:pathLst>
                <a:path w="74451" h="13142" extrusionOk="0">
                  <a:moveTo>
                    <a:pt x="74451" y="0"/>
                  </a:moveTo>
                  <a:lnTo>
                    <a:pt x="1" y="13142"/>
                  </a:lnTo>
                  <a:lnTo>
                    <a:pt x="49028" y="13142"/>
                  </a:lnTo>
                  <a:lnTo>
                    <a:pt x="7445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14"/>
            <p:cNvSpPr/>
            <p:nvPr/>
          </p:nvSpPr>
          <p:spPr>
            <a:xfrm>
              <a:off x="3806300" y="4594275"/>
              <a:ext cx="96900" cy="166400"/>
            </a:xfrm>
            <a:custGeom>
              <a:avLst/>
              <a:gdLst/>
              <a:ahLst/>
              <a:cxnLst/>
              <a:rect l="l" t="t" r="r" b="b"/>
              <a:pathLst>
                <a:path w="3876" h="6656" extrusionOk="0">
                  <a:moveTo>
                    <a:pt x="537" y="0"/>
                  </a:moveTo>
                  <a:cubicBezTo>
                    <a:pt x="271" y="0"/>
                    <a:pt x="1" y="219"/>
                    <a:pt x="117" y="525"/>
                  </a:cubicBezTo>
                  <a:cubicBezTo>
                    <a:pt x="554" y="1688"/>
                    <a:pt x="995" y="2840"/>
                    <a:pt x="1506" y="3974"/>
                  </a:cubicBezTo>
                  <a:cubicBezTo>
                    <a:pt x="1759" y="4534"/>
                    <a:pt x="1993" y="5110"/>
                    <a:pt x="2268" y="5662"/>
                  </a:cubicBezTo>
                  <a:cubicBezTo>
                    <a:pt x="2441" y="6012"/>
                    <a:pt x="2835" y="6656"/>
                    <a:pt x="3267" y="6656"/>
                  </a:cubicBezTo>
                  <a:cubicBezTo>
                    <a:pt x="3395" y="6656"/>
                    <a:pt x="3526" y="6600"/>
                    <a:pt x="3656" y="6462"/>
                  </a:cubicBezTo>
                  <a:cubicBezTo>
                    <a:pt x="3804" y="6306"/>
                    <a:pt x="3876" y="6083"/>
                    <a:pt x="3812" y="5872"/>
                  </a:cubicBezTo>
                  <a:cubicBezTo>
                    <a:pt x="3729" y="5598"/>
                    <a:pt x="3662" y="5313"/>
                    <a:pt x="3541" y="5051"/>
                  </a:cubicBezTo>
                  <a:cubicBezTo>
                    <a:pt x="3429" y="4808"/>
                    <a:pt x="3297" y="4570"/>
                    <a:pt x="3174" y="4332"/>
                  </a:cubicBezTo>
                  <a:cubicBezTo>
                    <a:pt x="2938" y="3870"/>
                    <a:pt x="2702" y="3408"/>
                    <a:pt x="2466" y="2946"/>
                  </a:cubicBezTo>
                  <a:cubicBezTo>
                    <a:pt x="1985" y="2004"/>
                    <a:pt x="1435" y="1105"/>
                    <a:pt x="895" y="197"/>
                  </a:cubicBezTo>
                  <a:cubicBezTo>
                    <a:pt x="814" y="59"/>
                    <a:pt x="676" y="0"/>
                    <a:pt x="5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14"/>
            <p:cNvSpPr/>
            <p:nvPr/>
          </p:nvSpPr>
          <p:spPr>
            <a:xfrm>
              <a:off x="3888925" y="4627600"/>
              <a:ext cx="26325" cy="105450"/>
            </a:xfrm>
            <a:custGeom>
              <a:avLst/>
              <a:gdLst/>
              <a:ahLst/>
              <a:cxnLst/>
              <a:rect l="l" t="t" r="r" b="b"/>
              <a:pathLst>
                <a:path w="1053" h="4218" extrusionOk="0">
                  <a:moveTo>
                    <a:pt x="526" y="0"/>
                  </a:moveTo>
                  <a:cubicBezTo>
                    <a:pt x="343" y="0"/>
                    <a:pt x="160" y="122"/>
                    <a:pt x="147" y="366"/>
                  </a:cubicBezTo>
                  <a:cubicBezTo>
                    <a:pt x="117" y="968"/>
                    <a:pt x="87" y="1571"/>
                    <a:pt x="57" y="2173"/>
                  </a:cubicBezTo>
                  <a:cubicBezTo>
                    <a:pt x="42" y="2468"/>
                    <a:pt x="23" y="2764"/>
                    <a:pt x="12" y="3059"/>
                  </a:cubicBezTo>
                  <a:cubicBezTo>
                    <a:pt x="1" y="3375"/>
                    <a:pt x="130" y="3695"/>
                    <a:pt x="224" y="3994"/>
                  </a:cubicBezTo>
                  <a:cubicBezTo>
                    <a:pt x="271" y="4143"/>
                    <a:pt x="399" y="4217"/>
                    <a:pt x="527" y="4217"/>
                  </a:cubicBezTo>
                  <a:cubicBezTo>
                    <a:pt x="655" y="4217"/>
                    <a:pt x="783" y="4143"/>
                    <a:pt x="829" y="3994"/>
                  </a:cubicBezTo>
                  <a:cubicBezTo>
                    <a:pt x="924" y="3694"/>
                    <a:pt x="1053" y="3376"/>
                    <a:pt x="1041" y="3059"/>
                  </a:cubicBezTo>
                  <a:cubicBezTo>
                    <a:pt x="1031" y="2764"/>
                    <a:pt x="1012" y="2468"/>
                    <a:pt x="997" y="2173"/>
                  </a:cubicBezTo>
                  <a:cubicBezTo>
                    <a:pt x="967" y="1571"/>
                    <a:pt x="936" y="968"/>
                    <a:pt x="906" y="366"/>
                  </a:cubicBezTo>
                  <a:cubicBezTo>
                    <a:pt x="893" y="122"/>
                    <a:pt x="710" y="0"/>
                    <a:pt x="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14"/>
            <p:cNvSpPr/>
            <p:nvPr/>
          </p:nvSpPr>
          <p:spPr>
            <a:xfrm>
              <a:off x="7448825" y="4398875"/>
              <a:ext cx="50700" cy="207575"/>
            </a:xfrm>
            <a:custGeom>
              <a:avLst/>
              <a:gdLst/>
              <a:ahLst/>
              <a:cxnLst/>
              <a:rect l="l" t="t" r="r" b="b"/>
              <a:pathLst>
                <a:path w="2028" h="8303" extrusionOk="0">
                  <a:moveTo>
                    <a:pt x="942" y="1"/>
                  </a:moveTo>
                  <a:cubicBezTo>
                    <a:pt x="813" y="1"/>
                    <a:pt x="688" y="64"/>
                    <a:pt x="618" y="215"/>
                  </a:cubicBezTo>
                  <a:cubicBezTo>
                    <a:pt x="470" y="532"/>
                    <a:pt x="318" y="841"/>
                    <a:pt x="257" y="1186"/>
                  </a:cubicBezTo>
                  <a:cubicBezTo>
                    <a:pt x="195" y="1545"/>
                    <a:pt x="144" y="1905"/>
                    <a:pt x="104" y="2266"/>
                  </a:cubicBezTo>
                  <a:cubicBezTo>
                    <a:pt x="27" y="2969"/>
                    <a:pt x="0" y="3678"/>
                    <a:pt x="26" y="4384"/>
                  </a:cubicBezTo>
                  <a:cubicBezTo>
                    <a:pt x="50" y="5069"/>
                    <a:pt x="135" y="5744"/>
                    <a:pt x="277" y="6415"/>
                  </a:cubicBezTo>
                  <a:cubicBezTo>
                    <a:pt x="402" y="7007"/>
                    <a:pt x="524" y="8149"/>
                    <a:pt x="1241" y="8290"/>
                  </a:cubicBezTo>
                  <a:cubicBezTo>
                    <a:pt x="1283" y="8298"/>
                    <a:pt x="1324" y="8302"/>
                    <a:pt x="1365" y="8302"/>
                  </a:cubicBezTo>
                  <a:cubicBezTo>
                    <a:pt x="1721" y="8302"/>
                    <a:pt x="2013" y="8002"/>
                    <a:pt x="2020" y="7630"/>
                  </a:cubicBezTo>
                  <a:cubicBezTo>
                    <a:pt x="2027" y="7266"/>
                    <a:pt x="1888" y="6894"/>
                    <a:pt x="1805" y="6542"/>
                  </a:cubicBezTo>
                  <a:cubicBezTo>
                    <a:pt x="1659" y="5919"/>
                    <a:pt x="1559" y="5282"/>
                    <a:pt x="1472" y="4648"/>
                  </a:cubicBezTo>
                  <a:cubicBezTo>
                    <a:pt x="1377" y="3948"/>
                    <a:pt x="1342" y="3237"/>
                    <a:pt x="1355" y="2530"/>
                  </a:cubicBezTo>
                  <a:cubicBezTo>
                    <a:pt x="1360" y="2178"/>
                    <a:pt x="1379" y="1826"/>
                    <a:pt x="1410" y="1475"/>
                  </a:cubicBezTo>
                  <a:cubicBezTo>
                    <a:pt x="1443" y="1120"/>
                    <a:pt x="1427" y="787"/>
                    <a:pt x="1412" y="430"/>
                  </a:cubicBezTo>
                  <a:cubicBezTo>
                    <a:pt x="1402" y="185"/>
                    <a:pt x="1164" y="1"/>
                    <a:pt x="9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14"/>
            <p:cNvSpPr/>
            <p:nvPr/>
          </p:nvSpPr>
          <p:spPr>
            <a:xfrm>
              <a:off x="1763700" y="4873175"/>
              <a:ext cx="63100" cy="101375"/>
            </a:xfrm>
            <a:custGeom>
              <a:avLst/>
              <a:gdLst/>
              <a:ahLst/>
              <a:cxnLst/>
              <a:rect l="l" t="t" r="r" b="b"/>
              <a:pathLst>
                <a:path w="2524" h="4055" extrusionOk="0">
                  <a:moveTo>
                    <a:pt x="1920" y="0"/>
                  </a:moveTo>
                  <a:cubicBezTo>
                    <a:pt x="1848" y="0"/>
                    <a:pt x="1773" y="21"/>
                    <a:pt x="1698" y="70"/>
                  </a:cubicBezTo>
                  <a:cubicBezTo>
                    <a:pt x="1409" y="260"/>
                    <a:pt x="1137" y="483"/>
                    <a:pt x="906" y="741"/>
                  </a:cubicBezTo>
                  <a:cubicBezTo>
                    <a:pt x="630" y="1049"/>
                    <a:pt x="452" y="1372"/>
                    <a:pt x="301" y="1754"/>
                  </a:cubicBezTo>
                  <a:cubicBezTo>
                    <a:pt x="169" y="2085"/>
                    <a:pt x="81" y="2439"/>
                    <a:pt x="59" y="2795"/>
                  </a:cubicBezTo>
                  <a:cubicBezTo>
                    <a:pt x="37" y="3143"/>
                    <a:pt x="1" y="3705"/>
                    <a:pt x="299" y="3937"/>
                  </a:cubicBezTo>
                  <a:cubicBezTo>
                    <a:pt x="388" y="4006"/>
                    <a:pt x="505" y="4054"/>
                    <a:pt x="619" y="4054"/>
                  </a:cubicBezTo>
                  <a:cubicBezTo>
                    <a:pt x="714" y="4054"/>
                    <a:pt x="807" y="4021"/>
                    <a:pt x="879" y="3937"/>
                  </a:cubicBezTo>
                  <a:cubicBezTo>
                    <a:pt x="955" y="3849"/>
                    <a:pt x="1018" y="3768"/>
                    <a:pt x="1048" y="3654"/>
                  </a:cubicBezTo>
                  <a:cubicBezTo>
                    <a:pt x="1073" y="3557"/>
                    <a:pt x="1068" y="3454"/>
                    <a:pt x="1072" y="3355"/>
                  </a:cubicBezTo>
                  <a:cubicBezTo>
                    <a:pt x="1077" y="3281"/>
                    <a:pt x="1084" y="3208"/>
                    <a:pt x="1091" y="3134"/>
                  </a:cubicBezTo>
                  <a:lnTo>
                    <a:pt x="1091" y="3134"/>
                  </a:lnTo>
                  <a:cubicBezTo>
                    <a:pt x="1092" y="3127"/>
                    <a:pt x="1094" y="3118"/>
                    <a:pt x="1096" y="3106"/>
                  </a:cubicBezTo>
                  <a:cubicBezTo>
                    <a:pt x="1103" y="3066"/>
                    <a:pt x="1108" y="3027"/>
                    <a:pt x="1117" y="2987"/>
                  </a:cubicBezTo>
                  <a:cubicBezTo>
                    <a:pt x="1175" y="2697"/>
                    <a:pt x="1249" y="2418"/>
                    <a:pt x="1350" y="2139"/>
                  </a:cubicBezTo>
                  <a:lnTo>
                    <a:pt x="1350" y="2139"/>
                  </a:lnTo>
                  <a:cubicBezTo>
                    <a:pt x="1345" y="2151"/>
                    <a:pt x="1342" y="2157"/>
                    <a:pt x="1342" y="2157"/>
                  </a:cubicBezTo>
                  <a:cubicBezTo>
                    <a:pt x="1342" y="2157"/>
                    <a:pt x="1345" y="2149"/>
                    <a:pt x="1352" y="2133"/>
                  </a:cubicBezTo>
                  <a:lnTo>
                    <a:pt x="1352" y="2133"/>
                  </a:lnTo>
                  <a:cubicBezTo>
                    <a:pt x="1351" y="2135"/>
                    <a:pt x="1350" y="2137"/>
                    <a:pt x="1350" y="2139"/>
                  </a:cubicBezTo>
                  <a:lnTo>
                    <a:pt x="1350" y="2139"/>
                  </a:lnTo>
                  <a:cubicBezTo>
                    <a:pt x="1350" y="2137"/>
                    <a:pt x="1351" y="2135"/>
                    <a:pt x="1352" y="2132"/>
                  </a:cubicBezTo>
                  <a:lnTo>
                    <a:pt x="1352" y="2132"/>
                  </a:lnTo>
                  <a:cubicBezTo>
                    <a:pt x="1352" y="2132"/>
                    <a:pt x="1352" y="2133"/>
                    <a:pt x="1352" y="2133"/>
                  </a:cubicBezTo>
                  <a:lnTo>
                    <a:pt x="1352" y="2133"/>
                  </a:lnTo>
                  <a:cubicBezTo>
                    <a:pt x="1353" y="2129"/>
                    <a:pt x="1355" y="2124"/>
                    <a:pt x="1356" y="2120"/>
                  </a:cubicBezTo>
                  <a:lnTo>
                    <a:pt x="1356" y="2120"/>
                  </a:lnTo>
                  <a:cubicBezTo>
                    <a:pt x="1355" y="2125"/>
                    <a:pt x="1353" y="2129"/>
                    <a:pt x="1352" y="2132"/>
                  </a:cubicBezTo>
                  <a:lnTo>
                    <a:pt x="1352" y="2132"/>
                  </a:lnTo>
                  <a:cubicBezTo>
                    <a:pt x="1354" y="2129"/>
                    <a:pt x="1355" y="2125"/>
                    <a:pt x="1357" y="2120"/>
                  </a:cubicBezTo>
                  <a:cubicBezTo>
                    <a:pt x="1374" y="2083"/>
                    <a:pt x="1391" y="2046"/>
                    <a:pt x="1409" y="2010"/>
                  </a:cubicBezTo>
                  <a:cubicBezTo>
                    <a:pt x="1440" y="1943"/>
                    <a:pt x="1475" y="1879"/>
                    <a:pt x="1510" y="1815"/>
                  </a:cubicBezTo>
                  <a:cubicBezTo>
                    <a:pt x="1582" y="1687"/>
                    <a:pt x="1644" y="1555"/>
                    <a:pt x="1717" y="1428"/>
                  </a:cubicBezTo>
                  <a:cubicBezTo>
                    <a:pt x="1756" y="1358"/>
                    <a:pt x="1800" y="1289"/>
                    <a:pt x="1845" y="1223"/>
                  </a:cubicBezTo>
                  <a:cubicBezTo>
                    <a:pt x="1862" y="1196"/>
                    <a:pt x="1881" y="1170"/>
                    <a:pt x="1900" y="1144"/>
                  </a:cubicBezTo>
                  <a:cubicBezTo>
                    <a:pt x="1904" y="1137"/>
                    <a:pt x="1942" y="1086"/>
                    <a:pt x="1952" y="1072"/>
                  </a:cubicBezTo>
                  <a:lnTo>
                    <a:pt x="1952" y="1072"/>
                  </a:lnTo>
                  <a:cubicBezTo>
                    <a:pt x="1964" y="1058"/>
                    <a:pt x="1983" y="1036"/>
                    <a:pt x="1986" y="1032"/>
                  </a:cubicBezTo>
                  <a:cubicBezTo>
                    <a:pt x="2011" y="1001"/>
                    <a:pt x="2038" y="970"/>
                    <a:pt x="2065" y="939"/>
                  </a:cubicBezTo>
                  <a:cubicBezTo>
                    <a:pt x="2120" y="879"/>
                    <a:pt x="2175" y="821"/>
                    <a:pt x="2234" y="764"/>
                  </a:cubicBezTo>
                  <a:cubicBezTo>
                    <a:pt x="2524" y="479"/>
                    <a:pt x="2261" y="0"/>
                    <a:pt x="19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14"/>
            <p:cNvSpPr/>
            <p:nvPr/>
          </p:nvSpPr>
          <p:spPr>
            <a:xfrm>
              <a:off x="1909800" y="4861475"/>
              <a:ext cx="41275" cy="80800"/>
            </a:xfrm>
            <a:custGeom>
              <a:avLst/>
              <a:gdLst/>
              <a:ahLst/>
              <a:cxnLst/>
              <a:rect l="l" t="t" r="r" b="b"/>
              <a:pathLst>
                <a:path w="1651" h="3232" extrusionOk="0">
                  <a:moveTo>
                    <a:pt x="1344" y="1065"/>
                  </a:moveTo>
                  <a:cubicBezTo>
                    <a:pt x="1344" y="1066"/>
                    <a:pt x="1343" y="1066"/>
                    <a:pt x="1343" y="1066"/>
                  </a:cubicBezTo>
                  <a:lnTo>
                    <a:pt x="1343" y="1066"/>
                  </a:lnTo>
                  <a:cubicBezTo>
                    <a:pt x="1343" y="1066"/>
                    <a:pt x="1344" y="1066"/>
                    <a:pt x="1344" y="1065"/>
                  </a:cubicBezTo>
                  <a:close/>
                  <a:moveTo>
                    <a:pt x="1080" y="0"/>
                  </a:moveTo>
                  <a:cubicBezTo>
                    <a:pt x="909" y="0"/>
                    <a:pt x="752" y="92"/>
                    <a:pt x="639" y="247"/>
                  </a:cubicBezTo>
                  <a:lnTo>
                    <a:pt x="640" y="247"/>
                  </a:lnTo>
                  <a:cubicBezTo>
                    <a:pt x="369" y="618"/>
                    <a:pt x="175" y="1059"/>
                    <a:pt x="82" y="1510"/>
                  </a:cubicBezTo>
                  <a:cubicBezTo>
                    <a:pt x="30" y="1754"/>
                    <a:pt x="0" y="2004"/>
                    <a:pt x="9" y="2254"/>
                  </a:cubicBezTo>
                  <a:cubicBezTo>
                    <a:pt x="15" y="2399"/>
                    <a:pt x="34" y="2542"/>
                    <a:pt x="54" y="2684"/>
                  </a:cubicBezTo>
                  <a:cubicBezTo>
                    <a:pt x="85" y="2906"/>
                    <a:pt x="232" y="3039"/>
                    <a:pt x="403" y="3163"/>
                  </a:cubicBezTo>
                  <a:cubicBezTo>
                    <a:pt x="468" y="3211"/>
                    <a:pt x="544" y="3232"/>
                    <a:pt x="622" y="3232"/>
                  </a:cubicBezTo>
                  <a:cubicBezTo>
                    <a:pt x="792" y="3232"/>
                    <a:pt x="969" y="3133"/>
                    <a:pt x="1050" y="2993"/>
                  </a:cubicBezTo>
                  <a:cubicBezTo>
                    <a:pt x="1089" y="2925"/>
                    <a:pt x="1123" y="2870"/>
                    <a:pt x="1149" y="2790"/>
                  </a:cubicBezTo>
                  <a:cubicBezTo>
                    <a:pt x="1184" y="2678"/>
                    <a:pt x="1176" y="2591"/>
                    <a:pt x="1163" y="2487"/>
                  </a:cubicBezTo>
                  <a:lnTo>
                    <a:pt x="1163" y="2487"/>
                  </a:lnTo>
                  <a:cubicBezTo>
                    <a:pt x="1161" y="2462"/>
                    <a:pt x="1155" y="2404"/>
                    <a:pt x="1153" y="2385"/>
                  </a:cubicBezTo>
                  <a:cubicBezTo>
                    <a:pt x="1150" y="2335"/>
                    <a:pt x="1146" y="2285"/>
                    <a:pt x="1145" y="2236"/>
                  </a:cubicBezTo>
                  <a:cubicBezTo>
                    <a:pt x="1142" y="2136"/>
                    <a:pt x="1145" y="2036"/>
                    <a:pt x="1149" y="1937"/>
                  </a:cubicBezTo>
                  <a:cubicBezTo>
                    <a:pt x="1150" y="1887"/>
                    <a:pt x="1153" y="1837"/>
                    <a:pt x="1157" y="1788"/>
                  </a:cubicBezTo>
                  <a:cubicBezTo>
                    <a:pt x="1158" y="1773"/>
                    <a:pt x="1161" y="1680"/>
                    <a:pt x="1162" y="1680"/>
                  </a:cubicBezTo>
                  <a:cubicBezTo>
                    <a:pt x="1162" y="1680"/>
                    <a:pt x="1163" y="1689"/>
                    <a:pt x="1163" y="1712"/>
                  </a:cubicBezTo>
                  <a:cubicBezTo>
                    <a:pt x="1163" y="1735"/>
                    <a:pt x="1164" y="1743"/>
                    <a:pt x="1165" y="1743"/>
                  </a:cubicBezTo>
                  <a:cubicBezTo>
                    <a:pt x="1168" y="1743"/>
                    <a:pt x="1174" y="1654"/>
                    <a:pt x="1176" y="1638"/>
                  </a:cubicBezTo>
                  <a:cubicBezTo>
                    <a:pt x="1186" y="1589"/>
                    <a:pt x="1196" y="1540"/>
                    <a:pt x="1208" y="1491"/>
                  </a:cubicBezTo>
                  <a:cubicBezTo>
                    <a:pt x="1230" y="1394"/>
                    <a:pt x="1258" y="1299"/>
                    <a:pt x="1291" y="1205"/>
                  </a:cubicBezTo>
                  <a:cubicBezTo>
                    <a:pt x="1305" y="1161"/>
                    <a:pt x="1318" y="1106"/>
                    <a:pt x="1343" y="1066"/>
                  </a:cubicBezTo>
                  <a:lnTo>
                    <a:pt x="1343" y="1066"/>
                  </a:lnTo>
                  <a:cubicBezTo>
                    <a:pt x="1321" y="1101"/>
                    <a:pt x="1313" y="1114"/>
                    <a:pt x="1312" y="1114"/>
                  </a:cubicBezTo>
                  <a:cubicBezTo>
                    <a:pt x="1311" y="1114"/>
                    <a:pt x="1357" y="1040"/>
                    <a:pt x="1367" y="1019"/>
                  </a:cubicBezTo>
                  <a:cubicBezTo>
                    <a:pt x="1410" y="929"/>
                    <a:pt x="1459" y="842"/>
                    <a:pt x="1512" y="757"/>
                  </a:cubicBezTo>
                  <a:cubicBezTo>
                    <a:pt x="1650" y="532"/>
                    <a:pt x="1567" y="191"/>
                    <a:pt x="1330" y="66"/>
                  </a:cubicBezTo>
                  <a:cubicBezTo>
                    <a:pt x="1246" y="21"/>
                    <a:pt x="1161" y="0"/>
                    <a:pt x="10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14"/>
            <p:cNvSpPr/>
            <p:nvPr/>
          </p:nvSpPr>
          <p:spPr>
            <a:xfrm>
              <a:off x="6860975" y="4656188"/>
              <a:ext cx="95750" cy="136750"/>
            </a:xfrm>
            <a:custGeom>
              <a:avLst/>
              <a:gdLst/>
              <a:ahLst/>
              <a:cxnLst/>
              <a:rect l="l" t="t" r="r" b="b"/>
              <a:pathLst>
                <a:path w="3830" h="5470" extrusionOk="0">
                  <a:moveTo>
                    <a:pt x="565" y="1"/>
                  </a:moveTo>
                  <a:cubicBezTo>
                    <a:pt x="284" y="1"/>
                    <a:pt x="0" y="239"/>
                    <a:pt x="108" y="570"/>
                  </a:cubicBezTo>
                  <a:cubicBezTo>
                    <a:pt x="255" y="1021"/>
                    <a:pt x="415" y="1469"/>
                    <a:pt x="596" y="1909"/>
                  </a:cubicBezTo>
                  <a:cubicBezTo>
                    <a:pt x="791" y="2388"/>
                    <a:pt x="1075" y="2840"/>
                    <a:pt x="1346" y="3280"/>
                  </a:cubicBezTo>
                  <a:cubicBezTo>
                    <a:pt x="1606" y="3702"/>
                    <a:pt x="1867" y="4175"/>
                    <a:pt x="2200" y="4545"/>
                  </a:cubicBezTo>
                  <a:cubicBezTo>
                    <a:pt x="2355" y="4715"/>
                    <a:pt x="2536" y="4869"/>
                    <a:pt x="2706" y="5024"/>
                  </a:cubicBezTo>
                  <a:cubicBezTo>
                    <a:pt x="2912" y="5211"/>
                    <a:pt x="3097" y="5419"/>
                    <a:pt x="3381" y="5464"/>
                  </a:cubicBezTo>
                  <a:cubicBezTo>
                    <a:pt x="3406" y="5467"/>
                    <a:pt x="3430" y="5469"/>
                    <a:pt x="3454" y="5469"/>
                  </a:cubicBezTo>
                  <a:cubicBezTo>
                    <a:pt x="3648" y="5469"/>
                    <a:pt x="3814" y="5347"/>
                    <a:pt x="3821" y="5128"/>
                  </a:cubicBezTo>
                  <a:cubicBezTo>
                    <a:pt x="3829" y="4861"/>
                    <a:pt x="3707" y="4676"/>
                    <a:pt x="3581" y="4450"/>
                  </a:cubicBezTo>
                  <a:cubicBezTo>
                    <a:pt x="3468" y="4248"/>
                    <a:pt x="3365" y="4038"/>
                    <a:pt x="3253" y="3836"/>
                  </a:cubicBezTo>
                  <a:cubicBezTo>
                    <a:pt x="3023" y="3419"/>
                    <a:pt x="2696" y="3042"/>
                    <a:pt x="2436" y="2642"/>
                  </a:cubicBezTo>
                  <a:cubicBezTo>
                    <a:pt x="2182" y="2249"/>
                    <a:pt x="1964" y="1832"/>
                    <a:pt x="1711" y="1439"/>
                  </a:cubicBezTo>
                  <a:cubicBezTo>
                    <a:pt x="1452" y="1033"/>
                    <a:pt x="1187" y="634"/>
                    <a:pt x="945" y="217"/>
                  </a:cubicBezTo>
                  <a:cubicBezTo>
                    <a:pt x="857" y="66"/>
                    <a:pt x="711" y="1"/>
                    <a:pt x="5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14"/>
            <p:cNvSpPr/>
            <p:nvPr/>
          </p:nvSpPr>
          <p:spPr>
            <a:xfrm>
              <a:off x="3226875" y="4437700"/>
              <a:ext cx="43000" cy="84225"/>
            </a:xfrm>
            <a:custGeom>
              <a:avLst/>
              <a:gdLst/>
              <a:ahLst/>
              <a:cxnLst/>
              <a:rect l="l" t="t" r="r" b="b"/>
              <a:pathLst>
                <a:path w="1720" h="3369" extrusionOk="0">
                  <a:moveTo>
                    <a:pt x="974" y="2790"/>
                  </a:moveTo>
                  <a:cubicBezTo>
                    <a:pt x="974" y="2791"/>
                    <a:pt x="974" y="2791"/>
                    <a:pt x="974" y="2792"/>
                  </a:cubicBezTo>
                  <a:cubicBezTo>
                    <a:pt x="975" y="2797"/>
                    <a:pt x="975" y="2801"/>
                    <a:pt x="976" y="2805"/>
                  </a:cubicBezTo>
                  <a:lnTo>
                    <a:pt x="976" y="2805"/>
                  </a:lnTo>
                  <a:cubicBezTo>
                    <a:pt x="975" y="2801"/>
                    <a:pt x="974" y="2796"/>
                    <a:pt x="974" y="2790"/>
                  </a:cubicBezTo>
                  <a:close/>
                  <a:moveTo>
                    <a:pt x="1300" y="0"/>
                  </a:moveTo>
                  <a:cubicBezTo>
                    <a:pt x="1238" y="0"/>
                    <a:pt x="1176" y="16"/>
                    <a:pt x="1121" y="48"/>
                  </a:cubicBezTo>
                  <a:lnTo>
                    <a:pt x="1121" y="49"/>
                  </a:lnTo>
                  <a:cubicBezTo>
                    <a:pt x="592" y="364"/>
                    <a:pt x="219" y="905"/>
                    <a:pt x="83" y="1502"/>
                  </a:cubicBezTo>
                  <a:cubicBezTo>
                    <a:pt x="9" y="1818"/>
                    <a:pt x="0" y="2136"/>
                    <a:pt x="49" y="2456"/>
                  </a:cubicBezTo>
                  <a:cubicBezTo>
                    <a:pt x="69" y="2593"/>
                    <a:pt x="102" y="2727"/>
                    <a:pt x="152" y="2857"/>
                  </a:cubicBezTo>
                  <a:cubicBezTo>
                    <a:pt x="220" y="3035"/>
                    <a:pt x="340" y="3160"/>
                    <a:pt x="486" y="3277"/>
                  </a:cubicBezTo>
                  <a:cubicBezTo>
                    <a:pt x="556" y="3333"/>
                    <a:pt x="637" y="3368"/>
                    <a:pt x="720" y="3368"/>
                  </a:cubicBezTo>
                  <a:cubicBezTo>
                    <a:pt x="770" y="3368"/>
                    <a:pt x="820" y="3356"/>
                    <a:pt x="869" y="3327"/>
                  </a:cubicBezTo>
                  <a:cubicBezTo>
                    <a:pt x="990" y="3256"/>
                    <a:pt x="1051" y="3105"/>
                    <a:pt x="1015" y="2970"/>
                  </a:cubicBezTo>
                  <a:cubicBezTo>
                    <a:pt x="1000" y="2915"/>
                    <a:pt x="989" y="2861"/>
                    <a:pt x="976" y="2806"/>
                  </a:cubicBezTo>
                  <a:cubicBezTo>
                    <a:pt x="974" y="2793"/>
                    <a:pt x="973" y="2784"/>
                    <a:pt x="972" y="2779"/>
                  </a:cubicBezTo>
                  <a:lnTo>
                    <a:pt x="972" y="2779"/>
                  </a:lnTo>
                  <a:cubicBezTo>
                    <a:pt x="970" y="2760"/>
                    <a:pt x="966" y="2736"/>
                    <a:pt x="962" y="2705"/>
                  </a:cubicBezTo>
                  <a:cubicBezTo>
                    <a:pt x="958" y="2687"/>
                    <a:pt x="938" y="2633"/>
                    <a:pt x="926" y="2599"/>
                  </a:cubicBezTo>
                  <a:lnTo>
                    <a:pt x="926" y="2599"/>
                  </a:lnTo>
                  <a:cubicBezTo>
                    <a:pt x="927" y="2603"/>
                    <a:pt x="928" y="2605"/>
                    <a:pt x="928" y="2605"/>
                  </a:cubicBezTo>
                  <a:cubicBezTo>
                    <a:pt x="929" y="2605"/>
                    <a:pt x="907" y="2550"/>
                    <a:pt x="904" y="2542"/>
                  </a:cubicBezTo>
                  <a:cubicBezTo>
                    <a:pt x="895" y="2515"/>
                    <a:pt x="886" y="2487"/>
                    <a:pt x="877" y="2460"/>
                  </a:cubicBezTo>
                  <a:cubicBezTo>
                    <a:pt x="859" y="2400"/>
                    <a:pt x="844" y="2338"/>
                    <a:pt x="831" y="2275"/>
                  </a:cubicBezTo>
                  <a:cubicBezTo>
                    <a:pt x="828" y="2256"/>
                    <a:pt x="825" y="2236"/>
                    <a:pt x="821" y="2216"/>
                  </a:cubicBezTo>
                  <a:lnTo>
                    <a:pt x="821" y="2216"/>
                  </a:lnTo>
                  <a:cubicBezTo>
                    <a:pt x="825" y="2237"/>
                    <a:pt x="827" y="2245"/>
                    <a:pt x="827" y="2245"/>
                  </a:cubicBezTo>
                  <a:cubicBezTo>
                    <a:pt x="828" y="2245"/>
                    <a:pt x="818" y="2187"/>
                    <a:pt x="817" y="2176"/>
                  </a:cubicBezTo>
                  <a:cubicBezTo>
                    <a:pt x="812" y="2118"/>
                    <a:pt x="810" y="2061"/>
                    <a:pt x="810" y="2003"/>
                  </a:cubicBezTo>
                  <a:cubicBezTo>
                    <a:pt x="810" y="1945"/>
                    <a:pt x="812" y="1887"/>
                    <a:pt x="817" y="1829"/>
                  </a:cubicBezTo>
                  <a:cubicBezTo>
                    <a:pt x="818" y="1821"/>
                    <a:pt x="826" y="1760"/>
                    <a:pt x="825" y="1760"/>
                  </a:cubicBezTo>
                  <a:lnTo>
                    <a:pt x="825" y="1760"/>
                  </a:lnTo>
                  <a:cubicBezTo>
                    <a:pt x="825" y="1760"/>
                    <a:pt x="824" y="1762"/>
                    <a:pt x="824" y="1766"/>
                  </a:cubicBezTo>
                  <a:lnTo>
                    <a:pt x="824" y="1766"/>
                  </a:lnTo>
                  <a:cubicBezTo>
                    <a:pt x="827" y="1747"/>
                    <a:pt x="830" y="1728"/>
                    <a:pt x="834" y="1709"/>
                  </a:cubicBezTo>
                  <a:cubicBezTo>
                    <a:pt x="856" y="1594"/>
                    <a:pt x="889" y="1483"/>
                    <a:pt x="929" y="1374"/>
                  </a:cubicBezTo>
                  <a:cubicBezTo>
                    <a:pt x="934" y="1357"/>
                    <a:pt x="944" y="1334"/>
                    <a:pt x="945" y="1330"/>
                  </a:cubicBezTo>
                  <a:lnTo>
                    <a:pt x="945" y="1330"/>
                  </a:lnTo>
                  <a:cubicBezTo>
                    <a:pt x="957" y="1306"/>
                    <a:pt x="968" y="1281"/>
                    <a:pt x="981" y="1257"/>
                  </a:cubicBezTo>
                  <a:cubicBezTo>
                    <a:pt x="1007" y="1206"/>
                    <a:pt x="1036" y="1155"/>
                    <a:pt x="1066" y="1106"/>
                  </a:cubicBezTo>
                  <a:cubicBezTo>
                    <a:pt x="1162" y="951"/>
                    <a:pt x="1328" y="778"/>
                    <a:pt x="1487" y="675"/>
                  </a:cubicBezTo>
                  <a:cubicBezTo>
                    <a:pt x="1652" y="570"/>
                    <a:pt x="1720" y="353"/>
                    <a:pt x="1617" y="179"/>
                  </a:cubicBezTo>
                  <a:cubicBezTo>
                    <a:pt x="1551" y="65"/>
                    <a:pt x="1426" y="0"/>
                    <a:pt x="13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14"/>
            <p:cNvSpPr/>
            <p:nvPr/>
          </p:nvSpPr>
          <p:spPr>
            <a:xfrm>
              <a:off x="3008375" y="4689250"/>
              <a:ext cx="38675" cy="70625"/>
            </a:xfrm>
            <a:custGeom>
              <a:avLst/>
              <a:gdLst/>
              <a:ahLst/>
              <a:cxnLst/>
              <a:rect l="l" t="t" r="r" b="b"/>
              <a:pathLst>
                <a:path w="1547" h="2825" extrusionOk="0">
                  <a:moveTo>
                    <a:pt x="910" y="1"/>
                  </a:moveTo>
                  <a:cubicBezTo>
                    <a:pt x="644" y="1"/>
                    <a:pt x="395" y="163"/>
                    <a:pt x="319" y="436"/>
                  </a:cubicBezTo>
                  <a:lnTo>
                    <a:pt x="320" y="436"/>
                  </a:lnTo>
                  <a:cubicBezTo>
                    <a:pt x="225" y="778"/>
                    <a:pt x="95" y="1124"/>
                    <a:pt x="103" y="1481"/>
                  </a:cubicBezTo>
                  <a:cubicBezTo>
                    <a:pt x="109" y="1790"/>
                    <a:pt x="52" y="2097"/>
                    <a:pt x="13" y="2402"/>
                  </a:cubicBezTo>
                  <a:cubicBezTo>
                    <a:pt x="0" y="2498"/>
                    <a:pt x="68" y="2639"/>
                    <a:pt x="138" y="2703"/>
                  </a:cubicBezTo>
                  <a:cubicBezTo>
                    <a:pt x="208" y="2767"/>
                    <a:pt x="288" y="2808"/>
                    <a:pt x="382" y="2820"/>
                  </a:cubicBezTo>
                  <a:cubicBezTo>
                    <a:pt x="403" y="2823"/>
                    <a:pt x="423" y="2824"/>
                    <a:pt x="442" y="2824"/>
                  </a:cubicBezTo>
                  <a:cubicBezTo>
                    <a:pt x="635" y="2824"/>
                    <a:pt x="779" y="2697"/>
                    <a:pt x="850" y="2514"/>
                  </a:cubicBezTo>
                  <a:cubicBezTo>
                    <a:pt x="907" y="2369"/>
                    <a:pt x="964" y="2224"/>
                    <a:pt x="1021" y="2078"/>
                  </a:cubicBezTo>
                  <a:cubicBezTo>
                    <a:pt x="1044" y="2019"/>
                    <a:pt x="1068" y="1959"/>
                    <a:pt x="1091" y="1899"/>
                  </a:cubicBezTo>
                  <a:lnTo>
                    <a:pt x="1091" y="1899"/>
                  </a:lnTo>
                  <a:lnTo>
                    <a:pt x="1123" y="1844"/>
                  </a:lnTo>
                  <a:cubicBezTo>
                    <a:pt x="1140" y="1814"/>
                    <a:pt x="1157" y="1784"/>
                    <a:pt x="1175" y="1755"/>
                  </a:cubicBezTo>
                  <a:cubicBezTo>
                    <a:pt x="1229" y="1658"/>
                    <a:pt x="1285" y="1563"/>
                    <a:pt x="1314" y="1453"/>
                  </a:cubicBezTo>
                  <a:cubicBezTo>
                    <a:pt x="1336" y="1373"/>
                    <a:pt x="1353" y="1290"/>
                    <a:pt x="1371" y="1209"/>
                  </a:cubicBezTo>
                  <a:cubicBezTo>
                    <a:pt x="1406" y="1058"/>
                    <a:pt x="1441" y="906"/>
                    <a:pt x="1477" y="755"/>
                  </a:cubicBezTo>
                  <a:cubicBezTo>
                    <a:pt x="1547" y="450"/>
                    <a:pt x="1383" y="92"/>
                    <a:pt x="1057" y="17"/>
                  </a:cubicBezTo>
                  <a:cubicBezTo>
                    <a:pt x="1008" y="6"/>
                    <a:pt x="959" y="1"/>
                    <a:pt x="9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14"/>
            <p:cNvSpPr/>
            <p:nvPr/>
          </p:nvSpPr>
          <p:spPr>
            <a:xfrm>
              <a:off x="163100" y="4920475"/>
              <a:ext cx="56100" cy="75325"/>
            </a:xfrm>
            <a:custGeom>
              <a:avLst/>
              <a:gdLst/>
              <a:ahLst/>
              <a:cxnLst/>
              <a:rect l="l" t="t" r="r" b="b"/>
              <a:pathLst>
                <a:path w="2244" h="3013" extrusionOk="0">
                  <a:moveTo>
                    <a:pt x="1799" y="1"/>
                  </a:moveTo>
                  <a:cubicBezTo>
                    <a:pt x="1664" y="1"/>
                    <a:pt x="1535" y="68"/>
                    <a:pt x="1458" y="193"/>
                  </a:cubicBezTo>
                  <a:cubicBezTo>
                    <a:pt x="1223" y="573"/>
                    <a:pt x="987" y="952"/>
                    <a:pt x="752" y="1333"/>
                  </a:cubicBezTo>
                  <a:cubicBezTo>
                    <a:pt x="635" y="1522"/>
                    <a:pt x="517" y="1712"/>
                    <a:pt x="400" y="1902"/>
                  </a:cubicBezTo>
                  <a:cubicBezTo>
                    <a:pt x="345" y="1990"/>
                    <a:pt x="286" y="2077"/>
                    <a:pt x="240" y="2170"/>
                  </a:cubicBezTo>
                  <a:cubicBezTo>
                    <a:pt x="181" y="2294"/>
                    <a:pt x="140" y="2426"/>
                    <a:pt x="92" y="2554"/>
                  </a:cubicBezTo>
                  <a:cubicBezTo>
                    <a:pt x="1" y="2800"/>
                    <a:pt x="236" y="3012"/>
                    <a:pt x="462" y="3012"/>
                  </a:cubicBezTo>
                  <a:cubicBezTo>
                    <a:pt x="548" y="3012"/>
                    <a:pt x="634" y="2981"/>
                    <a:pt x="699" y="2908"/>
                  </a:cubicBezTo>
                  <a:cubicBezTo>
                    <a:pt x="775" y="2821"/>
                    <a:pt x="855" y="2736"/>
                    <a:pt x="928" y="2646"/>
                  </a:cubicBezTo>
                  <a:cubicBezTo>
                    <a:pt x="1007" y="2547"/>
                    <a:pt x="1065" y="2437"/>
                    <a:pt x="1129" y="2329"/>
                  </a:cubicBezTo>
                  <a:cubicBezTo>
                    <a:pt x="1241" y="2135"/>
                    <a:pt x="1354" y="1942"/>
                    <a:pt x="1465" y="1749"/>
                  </a:cubicBezTo>
                  <a:cubicBezTo>
                    <a:pt x="1690" y="1363"/>
                    <a:pt x="1915" y="978"/>
                    <a:pt x="2139" y="591"/>
                  </a:cubicBezTo>
                  <a:cubicBezTo>
                    <a:pt x="2244" y="412"/>
                    <a:pt x="2187" y="151"/>
                    <a:pt x="1998" y="51"/>
                  </a:cubicBezTo>
                  <a:cubicBezTo>
                    <a:pt x="1934" y="17"/>
                    <a:pt x="1866" y="1"/>
                    <a:pt x="17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14"/>
            <p:cNvSpPr/>
            <p:nvPr/>
          </p:nvSpPr>
          <p:spPr>
            <a:xfrm>
              <a:off x="6793375" y="4343250"/>
              <a:ext cx="78675" cy="108125"/>
            </a:xfrm>
            <a:custGeom>
              <a:avLst/>
              <a:gdLst/>
              <a:ahLst/>
              <a:cxnLst/>
              <a:rect l="l" t="t" r="r" b="b"/>
              <a:pathLst>
                <a:path w="3147" h="4325" extrusionOk="0">
                  <a:moveTo>
                    <a:pt x="272" y="1"/>
                  </a:moveTo>
                  <a:cubicBezTo>
                    <a:pt x="129" y="1"/>
                    <a:pt x="1" y="115"/>
                    <a:pt x="44" y="290"/>
                  </a:cubicBezTo>
                  <a:cubicBezTo>
                    <a:pt x="55" y="338"/>
                    <a:pt x="66" y="386"/>
                    <a:pt x="78" y="433"/>
                  </a:cubicBezTo>
                  <a:lnTo>
                    <a:pt x="78" y="433"/>
                  </a:lnTo>
                  <a:cubicBezTo>
                    <a:pt x="39" y="555"/>
                    <a:pt x="62" y="693"/>
                    <a:pt x="113" y="813"/>
                  </a:cubicBezTo>
                  <a:cubicBezTo>
                    <a:pt x="246" y="1121"/>
                    <a:pt x="367" y="1427"/>
                    <a:pt x="543" y="1713"/>
                  </a:cubicBezTo>
                  <a:cubicBezTo>
                    <a:pt x="705" y="1975"/>
                    <a:pt x="866" y="2237"/>
                    <a:pt x="1028" y="2499"/>
                  </a:cubicBezTo>
                  <a:cubicBezTo>
                    <a:pt x="1189" y="2761"/>
                    <a:pt x="1350" y="3022"/>
                    <a:pt x="1512" y="3284"/>
                  </a:cubicBezTo>
                  <a:cubicBezTo>
                    <a:pt x="1692" y="3577"/>
                    <a:pt x="1862" y="3937"/>
                    <a:pt x="2131" y="4158"/>
                  </a:cubicBezTo>
                  <a:cubicBezTo>
                    <a:pt x="2251" y="4257"/>
                    <a:pt x="2404" y="4324"/>
                    <a:pt x="2557" y="4324"/>
                  </a:cubicBezTo>
                  <a:cubicBezTo>
                    <a:pt x="2647" y="4324"/>
                    <a:pt x="2737" y="4301"/>
                    <a:pt x="2820" y="4248"/>
                  </a:cubicBezTo>
                  <a:cubicBezTo>
                    <a:pt x="3034" y="4109"/>
                    <a:pt x="3147" y="3857"/>
                    <a:pt x="3081" y="3605"/>
                  </a:cubicBezTo>
                  <a:cubicBezTo>
                    <a:pt x="2990" y="3261"/>
                    <a:pt x="2751" y="2965"/>
                    <a:pt x="2557" y="2673"/>
                  </a:cubicBezTo>
                  <a:cubicBezTo>
                    <a:pt x="2380" y="2407"/>
                    <a:pt x="2202" y="2140"/>
                    <a:pt x="2025" y="1874"/>
                  </a:cubicBezTo>
                  <a:cubicBezTo>
                    <a:pt x="1848" y="1607"/>
                    <a:pt x="1670" y="1341"/>
                    <a:pt x="1493" y="1076"/>
                  </a:cubicBezTo>
                  <a:cubicBezTo>
                    <a:pt x="1298" y="781"/>
                    <a:pt x="1055" y="530"/>
                    <a:pt x="819" y="268"/>
                  </a:cubicBezTo>
                  <a:cubicBezTo>
                    <a:pt x="754" y="196"/>
                    <a:pt x="641" y="144"/>
                    <a:pt x="532" y="134"/>
                  </a:cubicBezTo>
                  <a:lnTo>
                    <a:pt x="532" y="134"/>
                  </a:lnTo>
                  <a:cubicBezTo>
                    <a:pt x="501" y="110"/>
                    <a:pt x="470" y="85"/>
                    <a:pt x="439" y="60"/>
                  </a:cubicBezTo>
                  <a:cubicBezTo>
                    <a:pt x="388" y="19"/>
                    <a:pt x="329" y="1"/>
                    <a:pt x="2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14"/>
            <p:cNvSpPr/>
            <p:nvPr/>
          </p:nvSpPr>
          <p:spPr>
            <a:xfrm>
              <a:off x="3527850" y="4160975"/>
              <a:ext cx="25575" cy="42725"/>
            </a:xfrm>
            <a:custGeom>
              <a:avLst/>
              <a:gdLst/>
              <a:ahLst/>
              <a:cxnLst/>
              <a:rect l="l" t="t" r="r" b="b"/>
              <a:pathLst>
                <a:path w="1023" h="1709" extrusionOk="0">
                  <a:moveTo>
                    <a:pt x="511" y="1"/>
                  </a:moveTo>
                  <a:cubicBezTo>
                    <a:pt x="381" y="1"/>
                    <a:pt x="246" y="56"/>
                    <a:pt x="154" y="148"/>
                  </a:cubicBezTo>
                  <a:cubicBezTo>
                    <a:pt x="91" y="211"/>
                    <a:pt x="48" y="286"/>
                    <a:pt x="24" y="372"/>
                  </a:cubicBezTo>
                  <a:cubicBezTo>
                    <a:pt x="0" y="461"/>
                    <a:pt x="0" y="550"/>
                    <a:pt x="24" y="639"/>
                  </a:cubicBezTo>
                  <a:lnTo>
                    <a:pt x="24" y="640"/>
                  </a:lnTo>
                  <a:cubicBezTo>
                    <a:pt x="39" y="748"/>
                    <a:pt x="54" y="856"/>
                    <a:pt x="69" y="964"/>
                  </a:cubicBezTo>
                  <a:cubicBezTo>
                    <a:pt x="77" y="1015"/>
                    <a:pt x="84" y="1066"/>
                    <a:pt x="91" y="1118"/>
                  </a:cubicBezTo>
                  <a:cubicBezTo>
                    <a:pt x="103" y="1200"/>
                    <a:pt x="137" y="1275"/>
                    <a:pt x="188" y="1338"/>
                  </a:cubicBezTo>
                  <a:lnTo>
                    <a:pt x="188" y="1338"/>
                  </a:lnTo>
                  <a:cubicBezTo>
                    <a:pt x="200" y="1388"/>
                    <a:pt x="210" y="1440"/>
                    <a:pt x="222" y="1489"/>
                  </a:cubicBezTo>
                  <a:cubicBezTo>
                    <a:pt x="251" y="1608"/>
                    <a:pt x="375" y="1709"/>
                    <a:pt x="499" y="1709"/>
                  </a:cubicBezTo>
                  <a:cubicBezTo>
                    <a:pt x="503" y="1709"/>
                    <a:pt x="507" y="1709"/>
                    <a:pt x="511" y="1709"/>
                  </a:cubicBezTo>
                  <a:cubicBezTo>
                    <a:pt x="640" y="1703"/>
                    <a:pt x="767" y="1620"/>
                    <a:pt x="800" y="1489"/>
                  </a:cubicBezTo>
                  <a:cubicBezTo>
                    <a:pt x="813" y="1439"/>
                    <a:pt x="823" y="1388"/>
                    <a:pt x="835" y="1337"/>
                  </a:cubicBezTo>
                  <a:lnTo>
                    <a:pt x="835" y="1337"/>
                  </a:lnTo>
                  <a:cubicBezTo>
                    <a:pt x="885" y="1276"/>
                    <a:pt x="918" y="1204"/>
                    <a:pt x="930" y="1126"/>
                  </a:cubicBezTo>
                  <a:cubicBezTo>
                    <a:pt x="937" y="1072"/>
                    <a:pt x="945" y="1017"/>
                    <a:pt x="952" y="964"/>
                  </a:cubicBezTo>
                  <a:cubicBezTo>
                    <a:pt x="967" y="856"/>
                    <a:pt x="983" y="748"/>
                    <a:pt x="998" y="639"/>
                  </a:cubicBezTo>
                  <a:cubicBezTo>
                    <a:pt x="1022" y="550"/>
                    <a:pt x="1022" y="461"/>
                    <a:pt x="998" y="372"/>
                  </a:cubicBezTo>
                  <a:cubicBezTo>
                    <a:pt x="974" y="286"/>
                    <a:pt x="931" y="211"/>
                    <a:pt x="868" y="148"/>
                  </a:cubicBezTo>
                  <a:cubicBezTo>
                    <a:pt x="770" y="58"/>
                    <a:pt x="647" y="1"/>
                    <a:pt x="5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14"/>
            <p:cNvSpPr/>
            <p:nvPr/>
          </p:nvSpPr>
          <p:spPr>
            <a:xfrm>
              <a:off x="5418513" y="4626263"/>
              <a:ext cx="91950" cy="148525"/>
            </a:xfrm>
            <a:custGeom>
              <a:avLst/>
              <a:gdLst/>
              <a:ahLst/>
              <a:cxnLst/>
              <a:rect l="l" t="t" r="r" b="b"/>
              <a:pathLst>
                <a:path w="3678" h="5941" extrusionOk="0">
                  <a:moveTo>
                    <a:pt x="509" y="0"/>
                  </a:moveTo>
                  <a:cubicBezTo>
                    <a:pt x="248" y="0"/>
                    <a:pt x="0" y="208"/>
                    <a:pt x="78" y="558"/>
                  </a:cubicBezTo>
                  <a:cubicBezTo>
                    <a:pt x="303" y="1560"/>
                    <a:pt x="649" y="2492"/>
                    <a:pt x="1107" y="3412"/>
                  </a:cubicBezTo>
                  <a:cubicBezTo>
                    <a:pt x="1322" y="3843"/>
                    <a:pt x="1556" y="4266"/>
                    <a:pt x="1809" y="4676"/>
                  </a:cubicBezTo>
                  <a:cubicBezTo>
                    <a:pt x="1939" y="4887"/>
                    <a:pt x="2072" y="5098"/>
                    <a:pt x="2214" y="5301"/>
                  </a:cubicBezTo>
                  <a:cubicBezTo>
                    <a:pt x="2401" y="5569"/>
                    <a:pt x="2620" y="5718"/>
                    <a:pt x="2896" y="5878"/>
                  </a:cubicBezTo>
                  <a:cubicBezTo>
                    <a:pt x="2971" y="5921"/>
                    <a:pt x="3049" y="5941"/>
                    <a:pt x="3125" y="5941"/>
                  </a:cubicBezTo>
                  <a:cubicBezTo>
                    <a:pt x="3416" y="5941"/>
                    <a:pt x="3678" y="5659"/>
                    <a:pt x="3592" y="5343"/>
                  </a:cubicBezTo>
                  <a:cubicBezTo>
                    <a:pt x="3526" y="5095"/>
                    <a:pt x="3479" y="4863"/>
                    <a:pt x="3327" y="4651"/>
                  </a:cubicBezTo>
                  <a:cubicBezTo>
                    <a:pt x="3189" y="4461"/>
                    <a:pt x="3051" y="4271"/>
                    <a:pt x="2919" y="4077"/>
                  </a:cubicBezTo>
                  <a:cubicBezTo>
                    <a:pt x="2650" y="3678"/>
                    <a:pt x="2397" y="3266"/>
                    <a:pt x="2164" y="2844"/>
                  </a:cubicBezTo>
                  <a:cubicBezTo>
                    <a:pt x="1715" y="2032"/>
                    <a:pt x="1313" y="1174"/>
                    <a:pt x="961" y="315"/>
                  </a:cubicBezTo>
                  <a:cubicBezTo>
                    <a:pt x="872" y="98"/>
                    <a:pt x="688" y="0"/>
                    <a:pt x="5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14"/>
            <p:cNvSpPr/>
            <p:nvPr/>
          </p:nvSpPr>
          <p:spPr>
            <a:xfrm>
              <a:off x="5546450" y="4629200"/>
              <a:ext cx="35725" cy="96550"/>
            </a:xfrm>
            <a:custGeom>
              <a:avLst/>
              <a:gdLst/>
              <a:ahLst/>
              <a:cxnLst/>
              <a:rect l="l" t="t" r="r" b="b"/>
              <a:pathLst>
                <a:path w="1429" h="3862" extrusionOk="0">
                  <a:moveTo>
                    <a:pt x="959" y="0"/>
                  </a:moveTo>
                  <a:cubicBezTo>
                    <a:pt x="818" y="0"/>
                    <a:pt x="685" y="80"/>
                    <a:pt x="596" y="203"/>
                  </a:cubicBezTo>
                  <a:cubicBezTo>
                    <a:pt x="218" y="727"/>
                    <a:pt x="23" y="1374"/>
                    <a:pt x="8" y="2019"/>
                  </a:cubicBezTo>
                  <a:cubicBezTo>
                    <a:pt x="1" y="2331"/>
                    <a:pt x="26" y="2665"/>
                    <a:pt x="141" y="2957"/>
                  </a:cubicBezTo>
                  <a:cubicBezTo>
                    <a:pt x="267" y="3274"/>
                    <a:pt x="419" y="3650"/>
                    <a:pt x="730" y="3824"/>
                  </a:cubicBezTo>
                  <a:cubicBezTo>
                    <a:pt x="777" y="3850"/>
                    <a:pt x="829" y="3862"/>
                    <a:pt x="882" y="3862"/>
                  </a:cubicBezTo>
                  <a:cubicBezTo>
                    <a:pt x="1050" y="3862"/>
                    <a:pt x="1219" y="3739"/>
                    <a:pt x="1205" y="3550"/>
                  </a:cubicBezTo>
                  <a:cubicBezTo>
                    <a:pt x="1185" y="3271"/>
                    <a:pt x="1052" y="3030"/>
                    <a:pt x="995" y="2746"/>
                  </a:cubicBezTo>
                  <a:cubicBezTo>
                    <a:pt x="970" y="2615"/>
                    <a:pt x="945" y="2481"/>
                    <a:pt x="923" y="2348"/>
                  </a:cubicBezTo>
                  <a:cubicBezTo>
                    <a:pt x="922" y="2343"/>
                    <a:pt x="916" y="2302"/>
                    <a:pt x="914" y="2287"/>
                  </a:cubicBezTo>
                  <a:lnTo>
                    <a:pt x="914" y="2287"/>
                  </a:lnTo>
                  <a:cubicBezTo>
                    <a:pt x="912" y="2270"/>
                    <a:pt x="909" y="2238"/>
                    <a:pt x="908" y="2233"/>
                  </a:cubicBezTo>
                  <a:cubicBezTo>
                    <a:pt x="902" y="2162"/>
                    <a:pt x="898" y="2090"/>
                    <a:pt x="896" y="2019"/>
                  </a:cubicBezTo>
                  <a:cubicBezTo>
                    <a:pt x="888" y="1516"/>
                    <a:pt x="1015" y="1055"/>
                    <a:pt x="1305" y="618"/>
                  </a:cubicBezTo>
                  <a:cubicBezTo>
                    <a:pt x="1428" y="433"/>
                    <a:pt x="1342" y="163"/>
                    <a:pt x="1158" y="56"/>
                  </a:cubicBezTo>
                  <a:cubicBezTo>
                    <a:pt x="1093" y="18"/>
                    <a:pt x="1025" y="0"/>
                    <a:pt x="9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14"/>
            <p:cNvSpPr/>
            <p:nvPr/>
          </p:nvSpPr>
          <p:spPr>
            <a:xfrm>
              <a:off x="129250" y="4637750"/>
              <a:ext cx="55050" cy="125550"/>
            </a:xfrm>
            <a:custGeom>
              <a:avLst/>
              <a:gdLst/>
              <a:ahLst/>
              <a:cxnLst/>
              <a:rect l="l" t="t" r="r" b="b"/>
              <a:pathLst>
                <a:path w="2202" h="5022" extrusionOk="0">
                  <a:moveTo>
                    <a:pt x="439" y="0"/>
                  </a:moveTo>
                  <a:cubicBezTo>
                    <a:pt x="219" y="0"/>
                    <a:pt x="0" y="153"/>
                    <a:pt x="12" y="416"/>
                  </a:cubicBezTo>
                  <a:cubicBezTo>
                    <a:pt x="44" y="1180"/>
                    <a:pt x="303" y="1926"/>
                    <a:pt x="492" y="2665"/>
                  </a:cubicBezTo>
                  <a:cubicBezTo>
                    <a:pt x="585" y="3030"/>
                    <a:pt x="684" y="3393"/>
                    <a:pt x="792" y="3755"/>
                  </a:cubicBezTo>
                  <a:cubicBezTo>
                    <a:pt x="847" y="3936"/>
                    <a:pt x="894" y="4120"/>
                    <a:pt x="955" y="4298"/>
                  </a:cubicBezTo>
                  <a:cubicBezTo>
                    <a:pt x="1033" y="4527"/>
                    <a:pt x="1143" y="4701"/>
                    <a:pt x="1307" y="4878"/>
                  </a:cubicBezTo>
                  <a:cubicBezTo>
                    <a:pt x="1397" y="4975"/>
                    <a:pt x="1529" y="5021"/>
                    <a:pt x="1662" y="5021"/>
                  </a:cubicBezTo>
                  <a:cubicBezTo>
                    <a:pt x="1885" y="5021"/>
                    <a:pt x="2112" y="4892"/>
                    <a:pt x="2152" y="4656"/>
                  </a:cubicBezTo>
                  <a:cubicBezTo>
                    <a:pt x="2191" y="4416"/>
                    <a:pt x="2202" y="4207"/>
                    <a:pt x="2142" y="3971"/>
                  </a:cubicBezTo>
                  <a:cubicBezTo>
                    <a:pt x="2096" y="3788"/>
                    <a:pt x="2034" y="3609"/>
                    <a:pt x="1980" y="3428"/>
                  </a:cubicBezTo>
                  <a:cubicBezTo>
                    <a:pt x="1872" y="3065"/>
                    <a:pt x="1756" y="2708"/>
                    <a:pt x="1634" y="2350"/>
                  </a:cubicBezTo>
                  <a:cubicBezTo>
                    <a:pt x="1387" y="1631"/>
                    <a:pt x="1197" y="856"/>
                    <a:pt x="805" y="201"/>
                  </a:cubicBezTo>
                  <a:cubicBezTo>
                    <a:pt x="723" y="63"/>
                    <a:pt x="581" y="0"/>
                    <a:pt x="4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14"/>
            <p:cNvSpPr/>
            <p:nvPr/>
          </p:nvSpPr>
          <p:spPr>
            <a:xfrm>
              <a:off x="203675" y="4657150"/>
              <a:ext cx="52475" cy="91575"/>
            </a:xfrm>
            <a:custGeom>
              <a:avLst/>
              <a:gdLst/>
              <a:ahLst/>
              <a:cxnLst/>
              <a:rect l="l" t="t" r="r" b="b"/>
              <a:pathLst>
                <a:path w="2099" h="3663" extrusionOk="0">
                  <a:moveTo>
                    <a:pt x="1135" y="2497"/>
                  </a:moveTo>
                  <a:cubicBezTo>
                    <a:pt x="1134" y="2497"/>
                    <a:pt x="1124" y="2528"/>
                    <a:pt x="1122" y="2553"/>
                  </a:cubicBezTo>
                  <a:lnTo>
                    <a:pt x="1122" y="2553"/>
                  </a:lnTo>
                  <a:cubicBezTo>
                    <a:pt x="1133" y="2511"/>
                    <a:pt x="1136" y="2497"/>
                    <a:pt x="1135" y="2497"/>
                  </a:cubicBezTo>
                  <a:close/>
                  <a:moveTo>
                    <a:pt x="1510" y="0"/>
                  </a:moveTo>
                  <a:cubicBezTo>
                    <a:pt x="1424" y="0"/>
                    <a:pt x="1341" y="24"/>
                    <a:pt x="1270" y="79"/>
                  </a:cubicBezTo>
                  <a:lnTo>
                    <a:pt x="1270" y="77"/>
                  </a:lnTo>
                  <a:cubicBezTo>
                    <a:pt x="746" y="481"/>
                    <a:pt x="368" y="999"/>
                    <a:pt x="158" y="1628"/>
                  </a:cubicBezTo>
                  <a:cubicBezTo>
                    <a:pt x="61" y="1918"/>
                    <a:pt x="1" y="2231"/>
                    <a:pt x="26" y="2537"/>
                  </a:cubicBezTo>
                  <a:cubicBezTo>
                    <a:pt x="53" y="2872"/>
                    <a:pt x="101" y="3421"/>
                    <a:pt x="427" y="3602"/>
                  </a:cubicBezTo>
                  <a:cubicBezTo>
                    <a:pt x="500" y="3643"/>
                    <a:pt x="579" y="3662"/>
                    <a:pt x="658" y="3662"/>
                  </a:cubicBezTo>
                  <a:cubicBezTo>
                    <a:pt x="816" y="3662"/>
                    <a:pt x="971" y="3582"/>
                    <a:pt x="1059" y="3437"/>
                  </a:cubicBezTo>
                  <a:cubicBezTo>
                    <a:pt x="1142" y="3301"/>
                    <a:pt x="1142" y="3181"/>
                    <a:pt x="1123" y="3034"/>
                  </a:cubicBezTo>
                  <a:lnTo>
                    <a:pt x="1123" y="3034"/>
                  </a:lnTo>
                  <a:cubicBezTo>
                    <a:pt x="1122" y="3029"/>
                    <a:pt x="1122" y="3021"/>
                    <a:pt x="1121" y="3010"/>
                  </a:cubicBezTo>
                  <a:cubicBezTo>
                    <a:pt x="1119" y="2983"/>
                    <a:pt x="1117" y="2957"/>
                    <a:pt x="1115" y="2932"/>
                  </a:cubicBezTo>
                  <a:cubicBezTo>
                    <a:pt x="1107" y="2806"/>
                    <a:pt x="1110" y="2681"/>
                    <a:pt x="1121" y="2557"/>
                  </a:cubicBezTo>
                  <a:cubicBezTo>
                    <a:pt x="1121" y="2556"/>
                    <a:pt x="1121" y="2554"/>
                    <a:pt x="1122" y="2553"/>
                  </a:cubicBezTo>
                  <a:lnTo>
                    <a:pt x="1122" y="2553"/>
                  </a:lnTo>
                  <a:cubicBezTo>
                    <a:pt x="1121" y="2556"/>
                    <a:pt x="1119" y="2560"/>
                    <a:pt x="1118" y="2564"/>
                  </a:cubicBezTo>
                  <a:lnTo>
                    <a:pt x="1118" y="2564"/>
                  </a:lnTo>
                  <a:cubicBezTo>
                    <a:pt x="1125" y="2541"/>
                    <a:pt x="1126" y="2513"/>
                    <a:pt x="1129" y="2489"/>
                  </a:cubicBezTo>
                  <a:cubicBezTo>
                    <a:pt x="1144" y="2399"/>
                    <a:pt x="1155" y="2307"/>
                    <a:pt x="1164" y="2215"/>
                  </a:cubicBezTo>
                  <a:lnTo>
                    <a:pt x="1164" y="2215"/>
                  </a:lnTo>
                  <a:cubicBezTo>
                    <a:pt x="1164" y="2214"/>
                    <a:pt x="1164" y="2214"/>
                    <a:pt x="1164" y="2214"/>
                  </a:cubicBezTo>
                  <a:cubicBezTo>
                    <a:pt x="1169" y="2188"/>
                    <a:pt x="1174" y="2161"/>
                    <a:pt x="1178" y="2136"/>
                  </a:cubicBezTo>
                  <a:cubicBezTo>
                    <a:pt x="1191" y="2071"/>
                    <a:pt x="1207" y="2007"/>
                    <a:pt x="1225" y="1943"/>
                  </a:cubicBezTo>
                  <a:cubicBezTo>
                    <a:pt x="1240" y="1886"/>
                    <a:pt x="1258" y="1829"/>
                    <a:pt x="1278" y="1772"/>
                  </a:cubicBezTo>
                  <a:cubicBezTo>
                    <a:pt x="1286" y="1748"/>
                    <a:pt x="1295" y="1724"/>
                    <a:pt x="1304" y="1700"/>
                  </a:cubicBezTo>
                  <a:lnTo>
                    <a:pt x="1304" y="1700"/>
                  </a:lnTo>
                  <a:cubicBezTo>
                    <a:pt x="1304" y="1700"/>
                    <a:pt x="1303" y="1700"/>
                    <a:pt x="1303" y="1701"/>
                  </a:cubicBezTo>
                  <a:cubicBezTo>
                    <a:pt x="1303" y="1700"/>
                    <a:pt x="1304" y="1700"/>
                    <a:pt x="1304" y="1700"/>
                  </a:cubicBezTo>
                  <a:lnTo>
                    <a:pt x="1304" y="1700"/>
                  </a:lnTo>
                  <a:cubicBezTo>
                    <a:pt x="1304" y="1700"/>
                    <a:pt x="1304" y="1700"/>
                    <a:pt x="1304" y="1700"/>
                  </a:cubicBezTo>
                  <a:lnTo>
                    <a:pt x="1304" y="1700"/>
                  </a:lnTo>
                  <a:cubicBezTo>
                    <a:pt x="1308" y="1698"/>
                    <a:pt x="1311" y="1694"/>
                    <a:pt x="1315" y="1690"/>
                  </a:cubicBezTo>
                  <a:lnTo>
                    <a:pt x="1315" y="1690"/>
                  </a:lnTo>
                  <a:cubicBezTo>
                    <a:pt x="1311" y="1695"/>
                    <a:pt x="1308" y="1698"/>
                    <a:pt x="1304" y="1700"/>
                  </a:cubicBezTo>
                  <a:lnTo>
                    <a:pt x="1304" y="1700"/>
                  </a:lnTo>
                  <a:cubicBezTo>
                    <a:pt x="1305" y="1699"/>
                    <a:pt x="1305" y="1699"/>
                    <a:pt x="1305" y="1698"/>
                  </a:cubicBezTo>
                  <a:cubicBezTo>
                    <a:pt x="1318" y="1663"/>
                    <a:pt x="1325" y="1651"/>
                    <a:pt x="1327" y="1651"/>
                  </a:cubicBezTo>
                  <a:cubicBezTo>
                    <a:pt x="1330" y="1651"/>
                    <a:pt x="1324" y="1675"/>
                    <a:pt x="1315" y="1690"/>
                  </a:cubicBezTo>
                  <a:lnTo>
                    <a:pt x="1315" y="1690"/>
                  </a:lnTo>
                  <a:cubicBezTo>
                    <a:pt x="1338" y="1657"/>
                    <a:pt x="1369" y="1562"/>
                    <a:pt x="1381" y="1540"/>
                  </a:cubicBezTo>
                  <a:cubicBezTo>
                    <a:pt x="1409" y="1488"/>
                    <a:pt x="1438" y="1435"/>
                    <a:pt x="1469" y="1385"/>
                  </a:cubicBezTo>
                  <a:cubicBezTo>
                    <a:pt x="1504" y="1328"/>
                    <a:pt x="1541" y="1275"/>
                    <a:pt x="1580" y="1221"/>
                  </a:cubicBezTo>
                  <a:cubicBezTo>
                    <a:pt x="1587" y="1211"/>
                    <a:pt x="1591" y="1204"/>
                    <a:pt x="1594" y="1199"/>
                  </a:cubicBezTo>
                  <a:lnTo>
                    <a:pt x="1594" y="1199"/>
                  </a:lnTo>
                  <a:cubicBezTo>
                    <a:pt x="1607" y="1185"/>
                    <a:pt x="1621" y="1172"/>
                    <a:pt x="1632" y="1159"/>
                  </a:cubicBezTo>
                  <a:cubicBezTo>
                    <a:pt x="1715" y="1064"/>
                    <a:pt x="1805" y="978"/>
                    <a:pt x="1901" y="897"/>
                  </a:cubicBezTo>
                  <a:cubicBezTo>
                    <a:pt x="2099" y="729"/>
                    <a:pt x="2089" y="402"/>
                    <a:pt x="1941" y="212"/>
                  </a:cubicBezTo>
                  <a:cubicBezTo>
                    <a:pt x="1845" y="88"/>
                    <a:pt x="1674" y="0"/>
                    <a:pt x="15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14"/>
            <p:cNvSpPr/>
            <p:nvPr/>
          </p:nvSpPr>
          <p:spPr>
            <a:xfrm>
              <a:off x="2588700" y="4117525"/>
              <a:ext cx="48525" cy="100725"/>
            </a:xfrm>
            <a:custGeom>
              <a:avLst/>
              <a:gdLst/>
              <a:ahLst/>
              <a:cxnLst/>
              <a:rect l="l" t="t" r="r" b="b"/>
              <a:pathLst>
                <a:path w="1941" h="4029" extrusionOk="0">
                  <a:moveTo>
                    <a:pt x="502" y="0"/>
                  </a:moveTo>
                  <a:cubicBezTo>
                    <a:pt x="463" y="0"/>
                    <a:pt x="423" y="5"/>
                    <a:pt x="382" y="16"/>
                  </a:cubicBezTo>
                  <a:cubicBezTo>
                    <a:pt x="139" y="83"/>
                    <a:pt x="1" y="339"/>
                    <a:pt x="62" y="580"/>
                  </a:cubicBezTo>
                  <a:lnTo>
                    <a:pt x="491" y="2263"/>
                  </a:lnTo>
                  <a:cubicBezTo>
                    <a:pt x="563" y="2546"/>
                    <a:pt x="642" y="2821"/>
                    <a:pt x="735" y="3098"/>
                  </a:cubicBezTo>
                  <a:cubicBezTo>
                    <a:pt x="780" y="3235"/>
                    <a:pt x="824" y="3372"/>
                    <a:pt x="873" y="3509"/>
                  </a:cubicBezTo>
                  <a:cubicBezTo>
                    <a:pt x="949" y="3721"/>
                    <a:pt x="1029" y="3869"/>
                    <a:pt x="1236" y="3976"/>
                  </a:cubicBezTo>
                  <a:cubicBezTo>
                    <a:pt x="1304" y="4011"/>
                    <a:pt x="1380" y="4029"/>
                    <a:pt x="1454" y="4029"/>
                  </a:cubicBezTo>
                  <a:cubicBezTo>
                    <a:pt x="1600" y="4029"/>
                    <a:pt x="1742" y="3961"/>
                    <a:pt x="1819" y="3822"/>
                  </a:cubicBezTo>
                  <a:cubicBezTo>
                    <a:pt x="1932" y="3622"/>
                    <a:pt x="1940" y="3448"/>
                    <a:pt x="1886" y="3230"/>
                  </a:cubicBezTo>
                  <a:cubicBezTo>
                    <a:pt x="1851" y="3089"/>
                    <a:pt x="1811" y="2950"/>
                    <a:pt x="1774" y="2810"/>
                  </a:cubicBezTo>
                  <a:cubicBezTo>
                    <a:pt x="1699" y="2529"/>
                    <a:pt x="1613" y="2255"/>
                    <a:pt x="1518" y="1981"/>
                  </a:cubicBezTo>
                  <a:cubicBezTo>
                    <a:pt x="1327" y="1433"/>
                    <a:pt x="1136" y="884"/>
                    <a:pt x="945" y="336"/>
                  </a:cubicBezTo>
                  <a:cubicBezTo>
                    <a:pt x="877" y="140"/>
                    <a:pt x="703" y="0"/>
                    <a:pt x="5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14"/>
            <p:cNvSpPr/>
            <p:nvPr/>
          </p:nvSpPr>
          <p:spPr>
            <a:xfrm>
              <a:off x="2655350" y="4120775"/>
              <a:ext cx="47175" cy="78200"/>
            </a:xfrm>
            <a:custGeom>
              <a:avLst/>
              <a:gdLst/>
              <a:ahLst/>
              <a:cxnLst/>
              <a:rect l="l" t="t" r="r" b="b"/>
              <a:pathLst>
                <a:path w="1887" h="3128" extrusionOk="0">
                  <a:moveTo>
                    <a:pt x="1543" y="1"/>
                  </a:moveTo>
                  <a:cubicBezTo>
                    <a:pt x="1433" y="1"/>
                    <a:pt x="1324" y="56"/>
                    <a:pt x="1268" y="155"/>
                  </a:cubicBezTo>
                  <a:cubicBezTo>
                    <a:pt x="1008" y="608"/>
                    <a:pt x="735" y="1056"/>
                    <a:pt x="488" y="1514"/>
                  </a:cubicBezTo>
                  <a:cubicBezTo>
                    <a:pt x="441" y="1602"/>
                    <a:pt x="415" y="1677"/>
                    <a:pt x="401" y="1775"/>
                  </a:cubicBezTo>
                  <a:cubicBezTo>
                    <a:pt x="394" y="1835"/>
                    <a:pt x="383" y="1875"/>
                    <a:pt x="361" y="1931"/>
                  </a:cubicBezTo>
                  <a:cubicBezTo>
                    <a:pt x="315" y="2043"/>
                    <a:pt x="278" y="2160"/>
                    <a:pt x="238" y="2274"/>
                  </a:cubicBezTo>
                  <a:cubicBezTo>
                    <a:pt x="196" y="2388"/>
                    <a:pt x="155" y="2502"/>
                    <a:pt x="114" y="2617"/>
                  </a:cubicBezTo>
                  <a:cubicBezTo>
                    <a:pt x="70" y="2738"/>
                    <a:pt x="0" y="2869"/>
                    <a:pt x="9" y="3000"/>
                  </a:cubicBezTo>
                  <a:cubicBezTo>
                    <a:pt x="13" y="3071"/>
                    <a:pt x="71" y="3127"/>
                    <a:pt x="137" y="3127"/>
                  </a:cubicBezTo>
                  <a:cubicBezTo>
                    <a:pt x="157" y="3127"/>
                    <a:pt x="179" y="3122"/>
                    <a:pt x="199" y="3110"/>
                  </a:cubicBezTo>
                  <a:cubicBezTo>
                    <a:pt x="311" y="3042"/>
                    <a:pt x="375" y="2919"/>
                    <a:pt x="450" y="2815"/>
                  </a:cubicBezTo>
                  <a:lnTo>
                    <a:pt x="667" y="2511"/>
                  </a:lnTo>
                  <a:cubicBezTo>
                    <a:pt x="739" y="2409"/>
                    <a:pt x="811" y="2309"/>
                    <a:pt x="884" y="2207"/>
                  </a:cubicBezTo>
                  <a:cubicBezTo>
                    <a:pt x="963" y="2094"/>
                    <a:pt x="1073" y="2020"/>
                    <a:pt x="1138" y="1895"/>
                  </a:cubicBezTo>
                  <a:cubicBezTo>
                    <a:pt x="1376" y="1428"/>
                    <a:pt x="1589" y="948"/>
                    <a:pt x="1813" y="474"/>
                  </a:cubicBezTo>
                  <a:cubicBezTo>
                    <a:pt x="1887" y="320"/>
                    <a:pt x="1856" y="133"/>
                    <a:pt x="1700" y="42"/>
                  </a:cubicBezTo>
                  <a:cubicBezTo>
                    <a:pt x="1652" y="14"/>
                    <a:pt x="1597" y="1"/>
                    <a:pt x="15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14"/>
            <p:cNvSpPr/>
            <p:nvPr/>
          </p:nvSpPr>
          <p:spPr>
            <a:xfrm>
              <a:off x="1123150" y="4251625"/>
              <a:ext cx="56575" cy="147250"/>
            </a:xfrm>
            <a:custGeom>
              <a:avLst/>
              <a:gdLst/>
              <a:ahLst/>
              <a:cxnLst/>
              <a:rect l="l" t="t" r="r" b="b"/>
              <a:pathLst>
                <a:path w="2263" h="5890" extrusionOk="0">
                  <a:moveTo>
                    <a:pt x="505" y="0"/>
                  </a:moveTo>
                  <a:cubicBezTo>
                    <a:pt x="251" y="0"/>
                    <a:pt x="1" y="225"/>
                    <a:pt x="15" y="490"/>
                  </a:cubicBezTo>
                  <a:cubicBezTo>
                    <a:pt x="66" y="1444"/>
                    <a:pt x="194" y="2396"/>
                    <a:pt x="402" y="3328"/>
                  </a:cubicBezTo>
                  <a:cubicBezTo>
                    <a:pt x="508" y="3798"/>
                    <a:pt x="628" y="4274"/>
                    <a:pt x="833" y="4712"/>
                  </a:cubicBezTo>
                  <a:cubicBezTo>
                    <a:pt x="929" y="4917"/>
                    <a:pt x="1036" y="5120"/>
                    <a:pt x="1145" y="5320"/>
                  </a:cubicBezTo>
                  <a:cubicBezTo>
                    <a:pt x="1277" y="5567"/>
                    <a:pt x="1386" y="5788"/>
                    <a:pt x="1672" y="5875"/>
                  </a:cubicBezTo>
                  <a:cubicBezTo>
                    <a:pt x="1704" y="5885"/>
                    <a:pt x="1738" y="5889"/>
                    <a:pt x="1774" y="5889"/>
                  </a:cubicBezTo>
                  <a:cubicBezTo>
                    <a:pt x="1916" y="5889"/>
                    <a:pt x="2072" y="5813"/>
                    <a:pt x="2135" y="5685"/>
                  </a:cubicBezTo>
                  <a:cubicBezTo>
                    <a:pt x="2263" y="5424"/>
                    <a:pt x="2199" y="5222"/>
                    <a:pt x="2124" y="4957"/>
                  </a:cubicBezTo>
                  <a:cubicBezTo>
                    <a:pt x="2062" y="4735"/>
                    <a:pt x="2007" y="4513"/>
                    <a:pt x="1951" y="4289"/>
                  </a:cubicBezTo>
                  <a:cubicBezTo>
                    <a:pt x="1847" y="3871"/>
                    <a:pt x="1688" y="3468"/>
                    <a:pt x="1561" y="3057"/>
                  </a:cubicBezTo>
                  <a:cubicBezTo>
                    <a:pt x="1302" y="2219"/>
                    <a:pt x="1106" y="1359"/>
                    <a:pt x="995" y="490"/>
                  </a:cubicBezTo>
                  <a:cubicBezTo>
                    <a:pt x="961" y="228"/>
                    <a:pt x="793" y="0"/>
                    <a:pt x="5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14"/>
            <p:cNvSpPr/>
            <p:nvPr/>
          </p:nvSpPr>
          <p:spPr>
            <a:xfrm>
              <a:off x="5151450" y="3981313"/>
              <a:ext cx="48400" cy="77425"/>
            </a:xfrm>
            <a:custGeom>
              <a:avLst/>
              <a:gdLst/>
              <a:ahLst/>
              <a:cxnLst/>
              <a:rect l="l" t="t" r="r" b="b"/>
              <a:pathLst>
                <a:path w="1936" h="3097" extrusionOk="0">
                  <a:moveTo>
                    <a:pt x="1396" y="1"/>
                  </a:moveTo>
                  <a:cubicBezTo>
                    <a:pt x="1273" y="1"/>
                    <a:pt x="1150" y="48"/>
                    <a:pt x="1047" y="140"/>
                  </a:cubicBezTo>
                  <a:cubicBezTo>
                    <a:pt x="663" y="480"/>
                    <a:pt x="386" y="915"/>
                    <a:pt x="201" y="1392"/>
                  </a:cubicBezTo>
                  <a:cubicBezTo>
                    <a:pt x="115" y="1614"/>
                    <a:pt x="65" y="1845"/>
                    <a:pt x="32" y="2081"/>
                  </a:cubicBezTo>
                  <a:cubicBezTo>
                    <a:pt x="16" y="2206"/>
                    <a:pt x="1" y="2329"/>
                    <a:pt x="15" y="2455"/>
                  </a:cubicBezTo>
                  <a:cubicBezTo>
                    <a:pt x="34" y="2630"/>
                    <a:pt x="68" y="2766"/>
                    <a:pt x="153" y="2920"/>
                  </a:cubicBezTo>
                  <a:cubicBezTo>
                    <a:pt x="217" y="3032"/>
                    <a:pt x="343" y="3096"/>
                    <a:pt x="468" y="3096"/>
                  </a:cubicBezTo>
                  <a:cubicBezTo>
                    <a:pt x="484" y="3096"/>
                    <a:pt x="499" y="3095"/>
                    <a:pt x="515" y="3093"/>
                  </a:cubicBezTo>
                  <a:cubicBezTo>
                    <a:pt x="665" y="3072"/>
                    <a:pt x="767" y="2972"/>
                    <a:pt x="818" y="2832"/>
                  </a:cubicBezTo>
                  <a:cubicBezTo>
                    <a:pt x="834" y="2786"/>
                    <a:pt x="856" y="2739"/>
                    <a:pt x="869" y="2692"/>
                  </a:cubicBezTo>
                  <a:cubicBezTo>
                    <a:pt x="872" y="2683"/>
                    <a:pt x="889" y="2567"/>
                    <a:pt x="888" y="2567"/>
                  </a:cubicBezTo>
                  <a:lnTo>
                    <a:pt x="888" y="2567"/>
                  </a:lnTo>
                  <a:cubicBezTo>
                    <a:pt x="888" y="2567"/>
                    <a:pt x="887" y="2572"/>
                    <a:pt x="885" y="2585"/>
                  </a:cubicBezTo>
                  <a:cubicBezTo>
                    <a:pt x="882" y="2600"/>
                    <a:pt x="881" y="2606"/>
                    <a:pt x="881" y="2606"/>
                  </a:cubicBezTo>
                  <a:cubicBezTo>
                    <a:pt x="881" y="2606"/>
                    <a:pt x="888" y="2564"/>
                    <a:pt x="890" y="2557"/>
                  </a:cubicBezTo>
                  <a:cubicBezTo>
                    <a:pt x="904" y="2476"/>
                    <a:pt x="916" y="2397"/>
                    <a:pt x="925" y="2316"/>
                  </a:cubicBezTo>
                  <a:cubicBezTo>
                    <a:pt x="925" y="2311"/>
                    <a:pt x="931" y="2268"/>
                    <a:pt x="932" y="2252"/>
                  </a:cubicBezTo>
                  <a:lnTo>
                    <a:pt x="932" y="2252"/>
                  </a:lnTo>
                  <a:cubicBezTo>
                    <a:pt x="932" y="2250"/>
                    <a:pt x="933" y="2249"/>
                    <a:pt x="933" y="2247"/>
                  </a:cubicBezTo>
                  <a:cubicBezTo>
                    <a:pt x="949" y="2149"/>
                    <a:pt x="971" y="2052"/>
                    <a:pt x="998" y="1956"/>
                  </a:cubicBezTo>
                  <a:cubicBezTo>
                    <a:pt x="1012" y="1906"/>
                    <a:pt x="1028" y="1855"/>
                    <a:pt x="1046" y="1806"/>
                  </a:cubicBezTo>
                  <a:cubicBezTo>
                    <a:pt x="1054" y="1783"/>
                    <a:pt x="1081" y="1668"/>
                    <a:pt x="1101" y="1659"/>
                  </a:cubicBezTo>
                  <a:lnTo>
                    <a:pt x="1101" y="1659"/>
                  </a:lnTo>
                  <a:cubicBezTo>
                    <a:pt x="1093" y="1663"/>
                    <a:pt x="1078" y="1700"/>
                    <a:pt x="1082" y="1700"/>
                  </a:cubicBezTo>
                  <a:cubicBezTo>
                    <a:pt x="1083" y="1700"/>
                    <a:pt x="1087" y="1693"/>
                    <a:pt x="1097" y="1673"/>
                  </a:cubicBezTo>
                  <a:cubicBezTo>
                    <a:pt x="1106" y="1653"/>
                    <a:pt x="1117" y="1632"/>
                    <a:pt x="1126" y="1611"/>
                  </a:cubicBezTo>
                  <a:cubicBezTo>
                    <a:pt x="1149" y="1563"/>
                    <a:pt x="1174" y="1516"/>
                    <a:pt x="1201" y="1471"/>
                  </a:cubicBezTo>
                  <a:cubicBezTo>
                    <a:pt x="1249" y="1384"/>
                    <a:pt x="1303" y="1300"/>
                    <a:pt x="1361" y="1220"/>
                  </a:cubicBezTo>
                  <a:cubicBezTo>
                    <a:pt x="1365" y="1214"/>
                    <a:pt x="1385" y="1189"/>
                    <a:pt x="1396" y="1175"/>
                  </a:cubicBezTo>
                  <a:lnTo>
                    <a:pt x="1396" y="1175"/>
                  </a:lnTo>
                  <a:cubicBezTo>
                    <a:pt x="1399" y="1170"/>
                    <a:pt x="1403" y="1167"/>
                    <a:pt x="1404" y="1165"/>
                  </a:cubicBezTo>
                  <a:cubicBezTo>
                    <a:pt x="1438" y="1124"/>
                    <a:pt x="1472" y="1085"/>
                    <a:pt x="1508" y="1047"/>
                  </a:cubicBezTo>
                  <a:cubicBezTo>
                    <a:pt x="1581" y="971"/>
                    <a:pt x="1658" y="899"/>
                    <a:pt x="1739" y="831"/>
                  </a:cubicBezTo>
                  <a:cubicBezTo>
                    <a:pt x="1936" y="667"/>
                    <a:pt x="1922" y="307"/>
                    <a:pt x="1739" y="140"/>
                  </a:cubicBezTo>
                  <a:cubicBezTo>
                    <a:pt x="1637" y="46"/>
                    <a:pt x="1516" y="1"/>
                    <a:pt x="13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14"/>
            <p:cNvSpPr/>
            <p:nvPr/>
          </p:nvSpPr>
          <p:spPr>
            <a:xfrm>
              <a:off x="3399275" y="3989225"/>
              <a:ext cx="53925" cy="61600"/>
            </a:xfrm>
            <a:custGeom>
              <a:avLst/>
              <a:gdLst/>
              <a:ahLst/>
              <a:cxnLst/>
              <a:rect l="l" t="t" r="r" b="b"/>
              <a:pathLst>
                <a:path w="2157" h="2464" extrusionOk="0">
                  <a:moveTo>
                    <a:pt x="1515" y="1"/>
                  </a:moveTo>
                  <a:cubicBezTo>
                    <a:pt x="1469" y="1"/>
                    <a:pt x="1423" y="7"/>
                    <a:pt x="1378" y="22"/>
                  </a:cubicBezTo>
                  <a:cubicBezTo>
                    <a:pt x="1334" y="40"/>
                    <a:pt x="1290" y="59"/>
                    <a:pt x="1247" y="78"/>
                  </a:cubicBezTo>
                  <a:cubicBezTo>
                    <a:pt x="1163" y="126"/>
                    <a:pt x="1097" y="193"/>
                    <a:pt x="1048" y="277"/>
                  </a:cubicBezTo>
                  <a:cubicBezTo>
                    <a:pt x="732" y="698"/>
                    <a:pt x="416" y="1120"/>
                    <a:pt x="101" y="1543"/>
                  </a:cubicBezTo>
                  <a:cubicBezTo>
                    <a:pt x="11" y="1662"/>
                    <a:pt x="1" y="1880"/>
                    <a:pt x="39" y="2016"/>
                  </a:cubicBezTo>
                  <a:cubicBezTo>
                    <a:pt x="77" y="2159"/>
                    <a:pt x="188" y="2314"/>
                    <a:pt x="322" y="2385"/>
                  </a:cubicBezTo>
                  <a:cubicBezTo>
                    <a:pt x="422" y="2438"/>
                    <a:pt x="528" y="2463"/>
                    <a:pt x="631" y="2463"/>
                  </a:cubicBezTo>
                  <a:cubicBezTo>
                    <a:pt x="841" y="2463"/>
                    <a:pt x="1041" y="2359"/>
                    <a:pt x="1163" y="2164"/>
                  </a:cubicBezTo>
                  <a:cubicBezTo>
                    <a:pt x="1443" y="1721"/>
                    <a:pt x="1723" y="1277"/>
                    <a:pt x="2002" y="834"/>
                  </a:cubicBezTo>
                  <a:cubicBezTo>
                    <a:pt x="2157" y="588"/>
                    <a:pt x="2061" y="214"/>
                    <a:pt x="1804" y="78"/>
                  </a:cubicBezTo>
                  <a:cubicBezTo>
                    <a:pt x="1716" y="31"/>
                    <a:pt x="1616" y="1"/>
                    <a:pt x="15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rcellus"/>
              <a:buNone/>
              <a:defRPr sz="300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5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63" r:id="rId11"/>
    <p:sldLayoutId id="2147483665" r:id="rId12"/>
    <p:sldLayoutId id="2147483666" r:id="rId13"/>
    <p:sldLayoutId id="2147483668" r:id="rId14"/>
    <p:sldLayoutId id="2147483669" r:id="rId15"/>
    <p:sldLayoutId id="2147483676" r:id="rId16"/>
    <p:sldLayoutId id="2147483677" r:id="rId1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" name="Google Shape;1914;p35"/>
          <p:cNvSpPr/>
          <p:nvPr/>
        </p:nvSpPr>
        <p:spPr>
          <a:xfrm>
            <a:off x="-568575" y="223213"/>
            <a:ext cx="2567325" cy="339900"/>
          </a:xfrm>
          <a:custGeom>
            <a:avLst/>
            <a:gdLst/>
            <a:ahLst/>
            <a:cxnLst/>
            <a:rect l="l" t="t" r="r" b="b"/>
            <a:pathLst>
              <a:path w="102693" h="13596" extrusionOk="0">
                <a:moveTo>
                  <a:pt x="48660" y="1"/>
                </a:moveTo>
                <a:cubicBezTo>
                  <a:pt x="48554" y="1"/>
                  <a:pt x="48447" y="5"/>
                  <a:pt x="48340" y="14"/>
                </a:cubicBezTo>
                <a:cubicBezTo>
                  <a:pt x="47048" y="124"/>
                  <a:pt x="45921" y="907"/>
                  <a:pt x="44899" y="1704"/>
                </a:cubicBezTo>
                <a:cubicBezTo>
                  <a:pt x="42377" y="3673"/>
                  <a:pt x="40061" y="5906"/>
                  <a:pt x="38000" y="8353"/>
                </a:cubicBezTo>
                <a:cubicBezTo>
                  <a:pt x="37720" y="8474"/>
                  <a:pt x="37444" y="8527"/>
                  <a:pt x="37171" y="8527"/>
                </a:cubicBezTo>
                <a:cubicBezTo>
                  <a:pt x="35698" y="8527"/>
                  <a:pt x="34325" y="6963"/>
                  <a:pt x="33044" y="5929"/>
                </a:cubicBezTo>
                <a:cubicBezTo>
                  <a:pt x="31727" y="4869"/>
                  <a:pt x="30035" y="4308"/>
                  <a:pt x="28347" y="4308"/>
                </a:cubicBezTo>
                <a:cubicBezTo>
                  <a:pt x="27467" y="4308"/>
                  <a:pt x="26589" y="4460"/>
                  <a:pt x="25765" y="4773"/>
                </a:cubicBezTo>
                <a:cubicBezTo>
                  <a:pt x="23197" y="5748"/>
                  <a:pt x="21385" y="8045"/>
                  <a:pt x="19050" y="9494"/>
                </a:cubicBezTo>
                <a:cubicBezTo>
                  <a:pt x="18759" y="9675"/>
                  <a:pt x="18442" y="9846"/>
                  <a:pt x="18100" y="9852"/>
                </a:cubicBezTo>
                <a:cubicBezTo>
                  <a:pt x="18096" y="9852"/>
                  <a:pt x="18092" y="9852"/>
                  <a:pt x="18088" y="9852"/>
                </a:cubicBezTo>
                <a:cubicBezTo>
                  <a:pt x="17632" y="9852"/>
                  <a:pt x="17234" y="9561"/>
                  <a:pt x="16823" y="9363"/>
                </a:cubicBezTo>
                <a:cubicBezTo>
                  <a:pt x="16398" y="9158"/>
                  <a:pt x="15855" y="9062"/>
                  <a:pt x="15279" y="9062"/>
                </a:cubicBezTo>
                <a:cubicBezTo>
                  <a:pt x="13963" y="9062"/>
                  <a:pt x="12478" y="9565"/>
                  <a:pt x="11849" y="10438"/>
                </a:cubicBezTo>
                <a:cubicBezTo>
                  <a:pt x="11225" y="9597"/>
                  <a:pt x="10164" y="9188"/>
                  <a:pt x="9105" y="9188"/>
                </a:cubicBezTo>
                <a:cubicBezTo>
                  <a:pt x="8781" y="9188"/>
                  <a:pt x="8458" y="9226"/>
                  <a:pt x="8147" y="9302"/>
                </a:cubicBezTo>
                <a:cubicBezTo>
                  <a:pt x="6816" y="9625"/>
                  <a:pt x="5693" y="10519"/>
                  <a:pt x="4772" y="11531"/>
                </a:cubicBezTo>
                <a:cubicBezTo>
                  <a:pt x="4657" y="11656"/>
                  <a:pt x="4530" y="11792"/>
                  <a:pt x="4360" y="11812"/>
                </a:cubicBezTo>
                <a:cubicBezTo>
                  <a:pt x="4347" y="11814"/>
                  <a:pt x="4334" y="11814"/>
                  <a:pt x="4320" y="11814"/>
                </a:cubicBezTo>
                <a:cubicBezTo>
                  <a:pt x="4164" y="11814"/>
                  <a:pt x="4020" y="11716"/>
                  <a:pt x="3883" y="11635"/>
                </a:cubicBezTo>
                <a:cubicBezTo>
                  <a:pt x="3693" y="11522"/>
                  <a:pt x="3476" y="11472"/>
                  <a:pt x="3244" y="11472"/>
                </a:cubicBezTo>
                <a:cubicBezTo>
                  <a:pt x="2103" y="11472"/>
                  <a:pt x="592" y="12683"/>
                  <a:pt x="0" y="13596"/>
                </a:cubicBezTo>
                <a:cubicBezTo>
                  <a:pt x="20550" y="11282"/>
                  <a:pt x="41230" y="10124"/>
                  <a:pt x="61910" y="10124"/>
                </a:cubicBezTo>
                <a:cubicBezTo>
                  <a:pt x="75516" y="10124"/>
                  <a:pt x="89123" y="10625"/>
                  <a:pt x="102692" y="11629"/>
                </a:cubicBezTo>
                <a:cubicBezTo>
                  <a:pt x="102623" y="10459"/>
                  <a:pt x="101989" y="9266"/>
                  <a:pt x="100895" y="8842"/>
                </a:cubicBezTo>
                <a:cubicBezTo>
                  <a:pt x="100551" y="8709"/>
                  <a:pt x="100184" y="8645"/>
                  <a:pt x="99817" y="8645"/>
                </a:cubicBezTo>
                <a:cubicBezTo>
                  <a:pt x="99014" y="8645"/>
                  <a:pt x="98208" y="8951"/>
                  <a:pt x="97633" y="9513"/>
                </a:cubicBezTo>
                <a:cubicBezTo>
                  <a:pt x="97513" y="9629"/>
                  <a:pt x="97387" y="9764"/>
                  <a:pt x="97222" y="9776"/>
                </a:cubicBezTo>
                <a:cubicBezTo>
                  <a:pt x="97213" y="9777"/>
                  <a:pt x="97205" y="9777"/>
                  <a:pt x="97197" y="9777"/>
                </a:cubicBezTo>
                <a:cubicBezTo>
                  <a:pt x="96951" y="9777"/>
                  <a:pt x="96790" y="9515"/>
                  <a:pt x="96642" y="9312"/>
                </a:cubicBezTo>
                <a:cubicBezTo>
                  <a:pt x="96202" y="8704"/>
                  <a:pt x="95438" y="8421"/>
                  <a:pt x="94678" y="8421"/>
                </a:cubicBezTo>
                <a:cubicBezTo>
                  <a:pt x="94471" y="8421"/>
                  <a:pt x="94264" y="8442"/>
                  <a:pt x="94064" y="8483"/>
                </a:cubicBezTo>
                <a:cubicBezTo>
                  <a:pt x="93129" y="8676"/>
                  <a:pt x="92312" y="9233"/>
                  <a:pt x="91556" y="9816"/>
                </a:cubicBezTo>
                <a:cubicBezTo>
                  <a:pt x="91167" y="9161"/>
                  <a:pt x="90401" y="8781"/>
                  <a:pt x="89645" y="8781"/>
                </a:cubicBezTo>
                <a:cubicBezTo>
                  <a:pt x="89305" y="8781"/>
                  <a:pt x="88968" y="8858"/>
                  <a:pt x="88668" y="9020"/>
                </a:cubicBezTo>
                <a:lnTo>
                  <a:pt x="87468" y="8945"/>
                </a:lnTo>
                <a:cubicBezTo>
                  <a:pt x="86753" y="7603"/>
                  <a:pt x="85706" y="6358"/>
                  <a:pt x="84284" y="5816"/>
                </a:cubicBezTo>
                <a:cubicBezTo>
                  <a:pt x="83735" y="5606"/>
                  <a:pt x="83154" y="5513"/>
                  <a:pt x="82569" y="5513"/>
                </a:cubicBezTo>
                <a:cubicBezTo>
                  <a:pt x="81660" y="5513"/>
                  <a:pt x="80738" y="5738"/>
                  <a:pt x="79898" y="6098"/>
                </a:cubicBezTo>
                <a:cubicBezTo>
                  <a:pt x="78519" y="6692"/>
                  <a:pt x="77318" y="7626"/>
                  <a:pt x="76134" y="8550"/>
                </a:cubicBezTo>
                <a:cubicBezTo>
                  <a:pt x="75358" y="7604"/>
                  <a:pt x="74130" y="7077"/>
                  <a:pt x="72911" y="7077"/>
                </a:cubicBezTo>
                <a:cubicBezTo>
                  <a:pt x="72351" y="7077"/>
                  <a:pt x="71793" y="7188"/>
                  <a:pt x="71282" y="7420"/>
                </a:cubicBezTo>
                <a:cubicBezTo>
                  <a:pt x="70571" y="7742"/>
                  <a:pt x="69842" y="8283"/>
                  <a:pt x="69108" y="8283"/>
                </a:cubicBezTo>
                <a:cubicBezTo>
                  <a:pt x="68953" y="8283"/>
                  <a:pt x="68797" y="8258"/>
                  <a:pt x="68641" y="8203"/>
                </a:cubicBezTo>
                <a:cubicBezTo>
                  <a:pt x="68226" y="8055"/>
                  <a:pt x="67921" y="7708"/>
                  <a:pt x="67569" y="7442"/>
                </a:cubicBezTo>
                <a:cubicBezTo>
                  <a:pt x="66961" y="6982"/>
                  <a:pt x="66236" y="6786"/>
                  <a:pt x="65485" y="6786"/>
                </a:cubicBezTo>
                <a:cubicBezTo>
                  <a:pt x="64385" y="6786"/>
                  <a:pt x="63229" y="7207"/>
                  <a:pt x="62304" y="7835"/>
                </a:cubicBezTo>
                <a:cubicBezTo>
                  <a:pt x="62042" y="8013"/>
                  <a:pt x="61772" y="8213"/>
                  <a:pt x="61456" y="8246"/>
                </a:cubicBezTo>
                <a:cubicBezTo>
                  <a:pt x="61422" y="8250"/>
                  <a:pt x="61387" y="8251"/>
                  <a:pt x="61350" y="8251"/>
                </a:cubicBezTo>
                <a:cubicBezTo>
                  <a:pt x="60584" y="8251"/>
                  <a:pt x="59305" y="7514"/>
                  <a:pt x="58488" y="7514"/>
                </a:cubicBezTo>
                <a:cubicBezTo>
                  <a:pt x="58254" y="7514"/>
                  <a:pt x="58058" y="7575"/>
                  <a:pt x="57923" y="7729"/>
                </a:cubicBezTo>
                <a:cubicBezTo>
                  <a:pt x="56617" y="4847"/>
                  <a:pt x="54353" y="2409"/>
                  <a:pt x="51575" y="895"/>
                </a:cubicBezTo>
                <a:cubicBezTo>
                  <a:pt x="50674" y="404"/>
                  <a:pt x="49679" y="1"/>
                  <a:pt x="4866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5" name="Google Shape;1915;p35"/>
          <p:cNvSpPr/>
          <p:nvPr/>
        </p:nvSpPr>
        <p:spPr>
          <a:xfrm>
            <a:off x="-406300" y="1823925"/>
            <a:ext cx="1861125" cy="327250"/>
          </a:xfrm>
          <a:custGeom>
            <a:avLst/>
            <a:gdLst/>
            <a:ahLst/>
            <a:cxnLst/>
            <a:rect l="l" t="t" r="r" b="b"/>
            <a:pathLst>
              <a:path w="74445" h="13090" extrusionOk="0">
                <a:moveTo>
                  <a:pt x="8683" y="0"/>
                </a:moveTo>
                <a:cubicBezTo>
                  <a:pt x="8491" y="0"/>
                  <a:pt x="8298" y="12"/>
                  <a:pt x="8106" y="36"/>
                </a:cubicBezTo>
                <a:cubicBezTo>
                  <a:pt x="6548" y="233"/>
                  <a:pt x="5222" y="1235"/>
                  <a:pt x="4026" y="2251"/>
                </a:cubicBezTo>
                <a:cubicBezTo>
                  <a:pt x="2621" y="3440"/>
                  <a:pt x="1279" y="4702"/>
                  <a:pt x="0" y="6026"/>
                </a:cubicBezTo>
                <a:lnTo>
                  <a:pt x="0" y="13089"/>
                </a:lnTo>
                <a:cubicBezTo>
                  <a:pt x="17348" y="11736"/>
                  <a:pt x="34749" y="11057"/>
                  <a:pt x="52150" y="11057"/>
                </a:cubicBezTo>
                <a:cubicBezTo>
                  <a:pt x="59583" y="11057"/>
                  <a:pt x="67016" y="11181"/>
                  <a:pt x="74444" y="11429"/>
                </a:cubicBezTo>
                <a:cubicBezTo>
                  <a:pt x="74303" y="10015"/>
                  <a:pt x="73478" y="8603"/>
                  <a:pt x="72134" y="8144"/>
                </a:cubicBezTo>
                <a:cubicBezTo>
                  <a:pt x="71759" y="8017"/>
                  <a:pt x="71366" y="7956"/>
                  <a:pt x="70972" y="7956"/>
                </a:cubicBezTo>
                <a:cubicBezTo>
                  <a:pt x="69949" y="7956"/>
                  <a:pt x="68921" y="8369"/>
                  <a:pt x="68217" y="9116"/>
                </a:cubicBezTo>
                <a:cubicBezTo>
                  <a:pt x="68080" y="9262"/>
                  <a:pt x="67934" y="9432"/>
                  <a:pt x="67732" y="9453"/>
                </a:cubicBezTo>
                <a:cubicBezTo>
                  <a:pt x="67716" y="9455"/>
                  <a:pt x="67701" y="9456"/>
                  <a:pt x="67685" y="9456"/>
                </a:cubicBezTo>
                <a:cubicBezTo>
                  <a:pt x="67398" y="9456"/>
                  <a:pt x="67195" y="9154"/>
                  <a:pt x="67010" y="8920"/>
                </a:cubicBezTo>
                <a:cubicBezTo>
                  <a:pt x="66479" y="8246"/>
                  <a:pt x="65612" y="7936"/>
                  <a:pt x="64742" y="7936"/>
                </a:cubicBezTo>
                <a:cubicBezTo>
                  <a:pt x="64440" y="7936"/>
                  <a:pt x="64138" y="7973"/>
                  <a:pt x="63849" y="8045"/>
                </a:cubicBezTo>
                <a:cubicBezTo>
                  <a:pt x="62726" y="8324"/>
                  <a:pt x="61767" y="9037"/>
                  <a:pt x="60880" y="9779"/>
                </a:cubicBezTo>
                <a:cubicBezTo>
                  <a:pt x="60397" y="9038"/>
                  <a:pt x="59508" y="8619"/>
                  <a:pt x="58629" y="8619"/>
                </a:cubicBezTo>
                <a:cubicBezTo>
                  <a:pt x="58180" y="8619"/>
                  <a:pt x="57734" y="8728"/>
                  <a:pt x="57346" y="8959"/>
                </a:cubicBezTo>
                <a:lnTo>
                  <a:pt x="55891" y="8926"/>
                </a:lnTo>
                <a:cubicBezTo>
                  <a:pt x="54959" y="7337"/>
                  <a:pt x="53631" y="5882"/>
                  <a:pt x="51885" y="5296"/>
                </a:cubicBezTo>
                <a:cubicBezTo>
                  <a:pt x="51294" y="5098"/>
                  <a:pt x="50678" y="5008"/>
                  <a:pt x="50059" y="5008"/>
                </a:cubicBezTo>
                <a:cubicBezTo>
                  <a:pt x="48872" y="5008"/>
                  <a:pt x="47670" y="5337"/>
                  <a:pt x="46592" y="5853"/>
                </a:cubicBezTo>
                <a:cubicBezTo>
                  <a:pt x="44951" y="6638"/>
                  <a:pt x="43543" y="7827"/>
                  <a:pt x="42157" y="9005"/>
                </a:cubicBezTo>
                <a:cubicBezTo>
                  <a:pt x="41217" y="7950"/>
                  <a:pt x="39799" y="7376"/>
                  <a:pt x="38391" y="7376"/>
                </a:cubicBezTo>
                <a:cubicBezTo>
                  <a:pt x="37644" y="7376"/>
                  <a:pt x="36899" y="7537"/>
                  <a:pt x="36229" y="7875"/>
                </a:cubicBezTo>
                <a:cubicBezTo>
                  <a:pt x="35361" y="8312"/>
                  <a:pt x="34482" y="9026"/>
                  <a:pt x="33568" y="9026"/>
                </a:cubicBezTo>
                <a:cubicBezTo>
                  <a:pt x="33404" y="9026"/>
                  <a:pt x="33239" y="9003"/>
                  <a:pt x="33073" y="8952"/>
                </a:cubicBezTo>
                <a:cubicBezTo>
                  <a:pt x="32563" y="8792"/>
                  <a:pt x="32175" y="8386"/>
                  <a:pt x="31738" y="8082"/>
                </a:cubicBezTo>
                <a:cubicBezTo>
                  <a:pt x="31037" y="7596"/>
                  <a:pt x="30227" y="7387"/>
                  <a:pt x="29392" y="7387"/>
                </a:cubicBezTo>
                <a:cubicBezTo>
                  <a:pt x="27997" y="7387"/>
                  <a:pt x="26531" y="7969"/>
                  <a:pt x="25386" y="8817"/>
                </a:cubicBezTo>
                <a:cubicBezTo>
                  <a:pt x="25077" y="9046"/>
                  <a:pt x="24761" y="9300"/>
                  <a:pt x="24380" y="9355"/>
                </a:cubicBezTo>
                <a:cubicBezTo>
                  <a:pt x="24320" y="9364"/>
                  <a:pt x="24255" y="9368"/>
                  <a:pt x="24188" y="9368"/>
                </a:cubicBezTo>
                <a:cubicBezTo>
                  <a:pt x="23275" y="9368"/>
                  <a:pt x="21791" y="8615"/>
                  <a:pt x="20822" y="8615"/>
                </a:cubicBezTo>
                <a:cubicBezTo>
                  <a:pt x="20508" y="8615"/>
                  <a:pt x="20248" y="8694"/>
                  <a:pt x="20080" y="8903"/>
                </a:cubicBezTo>
                <a:cubicBezTo>
                  <a:pt x="18358" y="5480"/>
                  <a:pt x="15499" y="2641"/>
                  <a:pt x="12064" y="945"/>
                </a:cubicBezTo>
                <a:cubicBezTo>
                  <a:pt x="11006" y="422"/>
                  <a:pt x="9851" y="0"/>
                  <a:pt x="868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16" name="Google Shape;1916;p35"/>
          <p:cNvGrpSpPr/>
          <p:nvPr/>
        </p:nvGrpSpPr>
        <p:grpSpPr>
          <a:xfrm>
            <a:off x="-2293646" y="-64614"/>
            <a:ext cx="4737408" cy="5272717"/>
            <a:chOff x="2108350" y="535000"/>
            <a:chExt cx="2679075" cy="2981800"/>
          </a:xfrm>
        </p:grpSpPr>
        <p:sp>
          <p:nvSpPr>
            <p:cNvPr id="1917" name="Google Shape;1917;p35"/>
            <p:cNvSpPr/>
            <p:nvPr/>
          </p:nvSpPr>
          <p:spPr>
            <a:xfrm>
              <a:off x="2108350" y="535000"/>
              <a:ext cx="2679075" cy="550425"/>
            </a:xfrm>
            <a:custGeom>
              <a:avLst/>
              <a:gdLst/>
              <a:ahLst/>
              <a:cxnLst/>
              <a:rect l="l" t="t" r="r" b="b"/>
              <a:pathLst>
                <a:path w="107163" h="22017" extrusionOk="0">
                  <a:moveTo>
                    <a:pt x="375" y="1"/>
                  </a:moveTo>
                  <a:cubicBezTo>
                    <a:pt x="0" y="2569"/>
                    <a:pt x="2345" y="5912"/>
                    <a:pt x="4890" y="6427"/>
                  </a:cubicBezTo>
                  <a:cubicBezTo>
                    <a:pt x="5324" y="6515"/>
                    <a:pt x="5761" y="6556"/>
                    <a:pt x="6198" y="6556"/>
                  </a:cubicBezTo>
                  <a:cubicBezTo>
                    <a:pt x="8321" y="6556"/>
                    <a:pt x="10429" y="5579"/>
                    <a:pt x="12083" y="4199"/>
                  </a:cubicBezTo>
                  <a:lnTo>
                    <a:pt x="12083" y="4199"/>
                  </a:lnTo>
                  <a:cubicBezTo>
                    <a:pt x="12052" y="8653"/>
                    <a:pt x="15698" y="12824"/>
                    <a:pt x="19835" y="14471"/>
                  </a:cubicBezTo>
                  <a:cubicBezTo>
                    <a:pt x="21287" y="15048"/>
                    <a:pt x="22836" y="15322"/>
                    <a:pt x="24391" y="15322"/>
                  </a:cubicBezTo>
                  <a:cubicBezTo>
                    <a:pt x="27270" y="15322"/>
                    <a:pt x="30172" y="14384"/>
                    <a:pt x="32519" y="12695"/>
                  </a:cubicBezTo>
                  <a:cubicBezTo>
                    <a:pt x="33928" y="11681"/>
                    <a:pt x="35156" y="10417"/>
                    <a:pt x="36129" y="8979"/>
                  </a:cubicBezTo>
                  <a:lnTo>
                    <a:pt x="36129" y="8979"/>
                  </a:lnTo>
                  <a:cubicBezTo>
                    <a:pt x="35641" y="10968"/>
                    <a:pt x="37354" y="13365"/>
                    <a:pt x="39393" y="13549"/>
                  </a:cubicBezTo>
                  <a:cubicBezTo>
                    <a:pt x="39507" y="13559"/>
                    <a:pt x="39621" y="13564"/>
                    <a:pt x="39734" y="13564"/>
                  </a:cubicBezTo>
                  <a:cubicBezTo>
                    <a:pt x="41649" y="13564"/>
                    <a:pt x="43442" y="12135"/>
                    <a:pt x="44104" y="10318"/>
                  </a:cubicBezTo>
                  <a:cubicBezTo>
                    <a:pt x="45526" y="14040"/>
                    <a:pt x="48547" y="17265"/>
                    <a:pt x="52292" y="18623"/>
                  </a:cubicBezTo>
                  <a:cubicBezTo>
                    <a:pt x="53555" y="19081"/>
                    <a:pt x="54904" y="19310"/>
                    <a:pt x="56251" y="19310"/>
                  </a:cubicBezTo>
                  <a:cubicBezTo>
                    <a:pt x="58897" y="19310"/>
                    <a:pt x="61535" y="18427"/>
                    <a:pt x="63498" y="16663"/>
                  </a:cubicBezTo>
                  <a:cubicBezTo>
                    <a:pt x="64044" y="17777"/>
                    <a:pt x="64983" y="17828"/>
                    <a:pt x="65972" y="18579"/>
                  </a:cubicBezTo>
                  <a:cubicBezTo>
                    <a:pt x="68923" y="20818"/>
                    <a:pt x="72629" y="22017"/>
                    <a:pt x="76329" y="22017"/>
                  </a:cubicBezTo>
                  <a:cubicBezTo>
                    <a:pt x="77649" y="22017"/>
                    <a:pt x="78968" y="21864"/>
                    <a:pt x="80252" y="21552"/>
                  </a:cubicBezTo>
                  <a:cubicBezTo>
                    <a:pt x="85135" y="20365"/>
                    <a:pt x="89411" y="16891"/>
                    <a:pt x="91573" y="12354"/>
                  </a:cubicBezTo>
                  <a:cubicBezTo>
                    <a:pt x="92008" y="12836"/>
                    <a:pt x="92557" y="13031"/>
                    <a:pt x="93142" y="13031"/>
                  </a:cubicBezTo>
                  <a:cubicBezTo>
                    <a:pt x="93933" y="13031"/>
                    <a:pt x="94789" y="12676"/>
                    <a:pt x="95523" y="12196"/>
                  </a:cubicBezTo>
                  <a:cubicBezTo>
                    <a:pt x="96800" y="11360"/>
                    <a:pt x="97326" y="9547"/>
                    <a:pt x="96694" y="8156"/>
                  </a:cubicBezTo>
                  <a:lnTo>
                    <a:pt x="96694" y="8156"/>
                  </a:lnTo>
                  <a:cubicBezTo>
                    <a:pt x="97432" y="8580"/>
                    <a:pt x="98292" y="8763"/>
                    <a:pt x="99187" y="8763"/>
                  </a:cubicBezTo>
                  <a:cubicBezTo>
                    <a:pt x="100977" y="8763"/>
                    <a:pt x="102904" y="8028"/>
                    <a:pt x="104267" y="7007"/>
                  </a:cubicBezTo>
                  <a:cubicBezTo>
                    <a:pt x="106312" y="5475"/>
                    <a:pt x="107163" y="2484"/>
                    <a:pt x="1065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1918;p35"/>
            <p:cNvSpPr/>
            <p:nvPr/>
          </p:nvSpPr>
          <p:spPr>
            <a:xfrm>
              <a:off x="3959025" y="658450"/>
              <a:ext cx="89325" cy="33775"/>
            </a:xfrm>
            <a:custGeom>
              <a:avLst/>
              <a:gdLst/>
              <a:ahLst/>
              <a:cxnLst/>
              <a:rect l="l" t="t" r="r" b="b"/>
              <a:pathLst>
                <a:path w="3573" h="1351" extrusionOk="0">
                  <a:moveTo>
                    <a:pt x="1733" y="1"/>
                  </a:moveTo>
                  <a:cubicBezTo>
                    <a:pt x="1502" y="1"/>
                    <a:pt x="1277" y="38"/>
                    <a:pt x="1049" y="71"/>
                  </a:cubicBezTo>
                  <a:cubicBezTo>
                    <a:pt x="954" y="84"/>
                    <a:pt x="855" y="91"/>
                    <a:pt x="761" y="111"/>
                  </a:cubicBezTo>
                  <a:cubicBezTo>
                    <a:pt x="658" y="132"/>
                    <a:pt x="563" y="179"/>
                    <a:pt x="485" y="246"/>
                  </a:cubicBezTo>
                  <a:lnTo>
                    <a:pt x="485" y="246"/>
                  </a:lnTo>
                  <a:cubicBezTo>
                    <a:pt x="451" y="258"/>
                    <a:pt x="418" y="271"/>
                    <a:pt x="385" y="284"/>
                  </a:cubicBezTo>
                  <a:cubicBezTo>
                    <a:pt x="1" y="431"/>
                    <a:pt x="1" y="920"/>
                    <a:pt x="385" y="1067"/>
                  </a:cubicBezTo>
                  <a:lnTo>
                    <a:pt x="385" y="1068"/>
                  </a:lnTo>
                  <a:cubicBezTo>
                    <a:pt x="420" y="1081"/>
                    <a:pt x="454" y="1094"/>
                    <a:pt x="488" y="1107"/>
                  </a:cubicBezTo>
                  <a:lnTo>
                    <a:pt x="488" y="1107"/>
                  </a:lnTo>
                  <a:cubicBezTo>
                    <a:pt x="560" y="1166"/>
                    <a:pt x="645" y="1210"/>
                    <a:pt x="737" y="1237"/>
                  </a:cubicBezTo>
                  <a:cubicBezTo>
                    <a:pt x="827" y="1262"/>
                    <a:pt x="932" y="1265"/>
                    <a:pt x="1025" y="1278"/>
                  </a:cubicBezTo>
                  <a:cubicBezTo>
                    <a:pt x="1261" y="1312"/>
                    <a:pt x="1494" y="1350"/>
                    <a:pt x="1733" y="1350"/>
                  </a:cubicBezTo>
                  <a:cubicBezTo>
                    <a:pt x="1743" y="1350"/>
                    <a:pt x="1754" y="1350"/>
                    <a:pt x="1765" y="1350"/>
                  </a:cubicBezTo>
                  <a:cubicBezTo>
                    <a:pt x="1829" y="1349"/>
                    <a:pt x="1893" y="1349"/>
                    <a:pt x="1958" y="1349"/>
                  </a:cubicBezTo>
                  <a:cubicBezTo>
                    <a:pt x="2040" y="1349"/>
                    <a:pt x="2123" y="1349"/>
                    <a:pt x="2206" y="1349"/>
                  </a:cubicBezTo>
                  <a:cubicBezTo>
                    <a:pt x="2508" y="1349"/>
                    <a:pt x="2811" y="1344"/>
                    <a:pt x="3108" y="1294"/>
                  </a:cubicBezTo>
                  <a:cubicBezTo>
                    <a:pt x="3301" y="1261"/>
                    <a:pt x="3528" y="1044"/>
                    <a:pt x="3556" y="846"/>
                  </a:cubicBezTo>
                  <a:cubicBezTo>
                    <a:pt x="3573" y="724"/>
                    <a:pt x="3573" y="626"/>
                    <a:pt x="3556" y="505"/>
                  </a:cubicBezTo>
                  <a:cubicBezTo>
                    <a:pt x="3528" y="308"/>
                    <a:pt x="3301" y="90"/>
                    <a:pt x="3108" y="57"/>
                  </a:cubicBezTo>
                  <a:cubicBezTo>
                    <a:pt x="2811" y="7"/>
                    <a:pt x="2508" y="2"/>
                    <a:pt x="2206" y="2"/>
                  </a:cubicBezTo>
                  <a:cubicBezTo>
                    <a:pt x="2123" y="2"/>
                    <a:pt x="2040" y="2"/>
                    <a:pt x="1958" y="2"/>
                  </a:cubicBezTo>
                  <a:cubicBezTo>
                    <a:pt x="1893" y="2"/>
                    <a:pt x="1829" y="2"/>
                    <a:pt x="1765" y="1"/>
                  </a:cubicBezTo>
                  <a:cubicBezTo>
                    <a:pt x="1754" y="1"/>
                    <a:pt x="1744" y="1"/>
                    <a:pt x="17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Google Shape;1919;p35"/>
            <p:cNvSpPr/>
            <p:nvPr/>
          </p:nvSpPr>
          <p:spPr>
            <a:xfrm>
              <a:off x="4236375" y="858550"/>
              <a:ext cx="52400" cy="43725"/>
            </a:xfrm>
            <a:custGeom>
              <a:avLst/>
              <a:gdLst/>
              <a:ahLst/>
              <a:cxnLst/>
              <a:rect l="l" t="t" r="r" b="b"/>
              <a:pathLst>
                <a:path w="2096" h="1749" extrusionOk="0">
                  <a:moveTo>
                    <a:pt x="1359" y="1"/>
                  </a:moveTo>
                  <a:cubicBezTo>
                    <a:pt x="1327" y="1"/>
                    <a:pt x="1294" y="5"/>
                    <a:pt x="1262" y="14"/>
                  </a:cubicBezTo>
                  <a:cubicBezTo>
                    <a:pt x="1166" y="17"/>
                    <a:pt x="1075" y="46"/>
                    <a:pt x="992" y="100"/>
                  </a:cubicBezTo>
                  <a:cubicBezTo>
                    <a:pt x="776" y="228"/>
                    <a:pt x="560" y="358"/>
                    <a:pt x="344" y="486"/>
                  </a:cubicBezTo>
                  <a:cubicBezTo>
                    <a:pt x="266" y="529"/>
                    <a:pt x="202" y="587"/>
                    <a:pt x="155" y="661"/>
                  </a:cubicBezTo>
                  <a:cubicBezTo>
                    <a:pt x="95" y="727"/>
                    <a:pt x="53" y="802"/>
                    <a:pt x="33" y="891"/>
                  </a:cubicBezTo>
                  <a:cubicBezTo>
                    <a:pt x="5" y="980"/>
                    <a:pt x="1" y="1071"/>
                    <a:pt x="20" y="1161"/>
                  </a:cubicBezTo>
                  <a:cubicBezTo>
                    <a:pt x="25" y="1252"/>
                    <a:pt x="52" y="1335"/>
                    <a:pt x="101" y="1413"/>
                  </a:cubicBezTo>
                  <a:cubicBezTo>
                    <a:pt x="195" y="1558"/>
                    <a:pt x="333" y="1685"/>
                    <a:pt x="506" y="1724"/>
                  </a:cubicBezTo>
                  <a:cubicBezTo>
                    <a:pt x="566" y="1733"/>
                    <a:pt x="626" y="1740"/>
                    <a:pt x="686" y="1748"/>
                  </a:cubicBezTo>
                  <a:cubicBezTo>
                    <a:pt x="809" y="1748"/>
                    <a:pt x="923" y="1717"/>
                    <a:pt x="1028" y="1656"/>
                  </a:cubicBezTo>
                  <a:cubicBezTo>
                    <a:pt x="1261" y="1556"/>
                    <a:pt x="1494" y="1455"/>
                    <a:pt x="1726" y="1357"/>
                  </a:cubicBezTo>
                  <a:cubicBezTo>
                    <a:pt x="1776" y="1319"/>
                    <a:pt x="1825" y="1280"/>
                    <a:pt x="1874" y="1242"/>
                  </a:cubicBezTo>
                  <a:cubicBezTo>
                    <a:pt x="1945" y="1176"/>
                    <a:pt x="1995" y="1099"/>
                    <a:pt x="2024" y="1009"/>
                  </a:cubicBezTo>
                  <a:cubicBezTo>
                    <a:pt x="2057" y="951"/>
                    <a:pt x="2074" y="890"/>
                    <a:pt x="2074" y="824"/>
                  </a:cubicBezTo>
                  <a:cubicBezTo>
                    <a:pt x="2096" y="728"/>
                    <a:pt x="2091" y="631"/>
                    <a:pt x="2061" y="535"/>
                  </a:cubicBezTo>
                  <a:cubicBezTo>
                    <a:pt x="2015" y="379"/>
                    <a:pt x="1974" y="337"/>
                    <a:pt x="1874" y="214"/>
                  </a:cubicBezTo>
                  <a:cubicBezTo>
                    <a:pt x="1825" y="176"/>
                    <a:pt x="1776" y="138"/>
                    <a:pt x="1726" y="100"/>
                  </a:cubicBezTo>
                  <a:cubicBezTo>
                    <a:pt x="1643" y="46"/>
                    <a:pt x="1553" y="17"/>
                    <a:pt x="1456" y="14"/>
                  </a:cubicBezTo>
                  <a:cubicBezTo>
                    <a:pt x="1424" y="5"/>
                    <a:pt x="1392" y="1"/>
                    <a:pt x="13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1920;p35"/>
            <p:cNvSpPr/>
            <p:nvPr/>
          </p:nvSpPr>
          <p:spPr>
            <a:xfrm>
              <a:off x="4522250" y="632225"/>
              <a:ext cx="112575" cy="42800"/>
            </a:xfrm>
            <a:custGeom>
              <a:avLst/>
              <a:gdLst/>
              <a:ahLst/>
              <a:cxnLst/>
              <a:rect l="l" t="t" r="r" b="b"/>
              <a:pathLst>
                <a:path w="4503" h="1712" extrusionOk="0">
                  <a:moveTo>
                    <a:pt x="1713" y="263"/>
                  </a:moveTo>
                  <a:lnTo>
                    <a:pt x="1713" y="263"/>
                  </a:lnTo>
                  <a:cubicBezTo>
                    <a:pt x="1715" y="263"/>
                    <a:pt x="1717" y="263"/>
                    <a:pt x="1719" y="264"/>
                  </a:cubicBezTo>
                  <a:lnTo>
                    <a:pt x="1719" y="264"/>
                  </a:lnTo>
                  <a:cubicBezTo>
                    <a:pt x="1717" y="263"/>
                    <a:pt x="1715" y="263"/>
                    <a:pt x="1713" y="263"/>
                  </a:cubicBezTo>
                  <a:close/>
                  <a:moveTo>
                    <a:pt x="3738" y="1"/>
                  </a:moveTo>
                  <a:cubicBezTo>
                    <a:pt x="3677" y="1"/>
                    <a:pt x="3615" y="10"/>
                    <a:pt x="3554" y="31"/>
                  </a:cubicBezTo>
                  <a:cubicBezTo>
                    <a:pt x="3299" y="116"/>
                    <a:pt x="3031" y="189"/>
                    <a:pt x="2767" y="242"/>
                  </a:cubicBezTo>
                  <a:cubicBezTo>
                    <a:pt x="2699" y="256"/>
                    <a:pt x="2623" y="277"/>
                    <a:pt x="2554" y="280"/>
                  </a:cubicBezTo>
                  <a:cubicBezTo>
                    <a:pt x="2581" y="276"/>
                    <a:pt x="2609" y="272"/>
                    <a:pt x="2636" y="267"/>
                  </a:cubicBezTo>
                  <a:lnTo>
                    <a:pt x="2636" y="267"/>
                  </a:lnTo>
                  <a:cubicBezTo>
                    <a:pt x="2600" y="272"/>
                    <a:pt x="2564" y="276"/>
                    <a:pt x="2527" y="278"/>
                  </a:cubicBezTo>
                  <a:cubicBezTo>
                    <a:pt x="2414" y="289"/>
                    <a:pt x="2300" y="294"/>
                    <a:pt x="2187" y="294"/>
                  </a:cubicBezTo>
                  <a:cubicBezTo>
                    <a:pt x="2164" y="294"/>
                    <a:pt x="2142" y="294"/>
                    <a:pt x="2119" y="293"/>
                  </a:cubicBezTo>
                  <a:cubicBezTo>
                    <a:pt x="2008" y="290"/>
                    <a:pt x="1893" y="287"/>
                    <a:pt x="1782" y="273"/>
                  </a:cubicBezTo>
                  <a:lnTo>
                    <a:pt x="1782" y="273"/>
                  </a:lnTo>
                  <a:cubicBezTo>
                    <a:pt x="1756" y="268"/>
                    <a:pt x="1698" y="257"/>
                    <a:pt x="1682" y="254"/>
                  </a:cubicBezTo>
                  <a:cubicBezTo>
                    <a:pt x="1564" y="236"/>
                    <a:pt x="1456" y="227"/>
                    <a:pt x="1338" y="222"/>
                  </a:cubicBezTo>
                  <a:cubicBezTo>
                    <a:pt x="1268" y="219"/>
                    <a:pt x="1199" y="213"/>
                    <a:pt x="1129" y="208"/>
                  </a:cubicBezTo>
                  <a:cubicBezTo>
                    <a:pt x="1119" y="207"/>
                    <a:pt x="1112" y="206"/>
                    <a:pt x="1105" y="206"/>
                  </a:cubicBezTo>
                  <a:lnTo>
                    <a:pt x="1105" y="206"/>
                  </a:lnTo>
                  <a:cubicBezTo>
                    <a:pt x="1098" y="205"/>
                    <a:pt x="1089" y="203"/>
                    <a:pt x="1077" y="200"/>
                  </a:cubicBezTo>
                  <a:cubicBezTo>
                    <a:pt x="935" y="173"/>
                    <a:pt x="796" y="145"/>
                    <a:pt x="657" y="106"/>
                  </a:cubicBezTo>
                  <a:cubicBezTo>
                    <a:pt x="615" y="95"/>
                    <a:pt x="573" y="89"/>
                    <a:pt x="531" y="89"/>
                  </a:cubicBezTo>
                  <a:cubicBezTo>
                    <a:pt x="359" y="89"/>
                    <a:pt x="189" y="182"/>
                    <a:pt x="102" y="332"/>
                  </a:cubicBezTo>
                  <a:cubicBezTo>
                    <a:pt x="1" y="506"/>
                    <a:pt x="12" y="792"/>
                    <a:pt x="179" y="927"/>
                  </a:cubicBezTo>
                  <a:cubicBezTo>
                    <a:pt x="429" y="1128"/>
                    <a:pt x="689" y="1310"/>
                    <a:pt x="979" y="1452"/>
                  </a:cubicBezTo>
                  <a:cubicBezTo>
                    <a:pt x="1332" y="1624"/>
                    <a:pt x="1702" y="1679"/>
                    <a:pt x="2092" y="1703"/>
                  </a:cubicBezTo>
                  <a:cubicBezTo>
                    <a:pt x="2179" y="1709"/>
                    <a:pt x="2266" y="1711"/>
                    <a:pt x="2353" y="1711"/>
                  </a:cubicBezTo>
                  <a:cubicBezTo>
                    <a:pt x="2957" y="1711"/>
                    <a:pt x="3552" y="1580"/>
                    <a:pt x="4091" y="1302"/>
                  </a:cubicBezTo>
                  <a:cubicBezTo>
                    <a:pt x="4399" y="1143"/>
                    <a:pt x="4502" y="735"/>
                    <a:pt x="4375" y="434"/>
                  </a:cubicBezTo>
                  <a:cubicBezTo>
                    <a:pt x="4271" y="187"/>
                    <a:pt x="4010" y="1"/>
                    <a:pt x="37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35"/>
            <p:cNvSpPr/>
            <p:nvPr/>
          </p:nvSpPr>
          <p:spPr>
            <a:xfrm>
              <a:off x="4423400" y="655100"/>
              <a:ext cx="61700" cy="40725"/>
            </a:xfrm>
            <a:custGeom>
              <a:avLst/>
              <a:gdLst/>
              <a:ahLst/>
              <a:cxnLst/>
              <a:rect l="l" t="t" r="r" b="b"/>
              <a:pathLst>
                <a:path w="2468" h="1629" extrusionOk="0">
                  <a:moveTo>
                    <a:pt x="460" y="0"/>
                  </a:moveTo>
                  <a:cubicBezTo>
                    <a:pt x="381" y="0"/>
                    <a:pt x="304" y="20"/>
                    <a:pt x="242" y="59"/>
                  </a:cubicBezTo>
                  <a:cubicBezTo>
                    <a:pt x="177" y="101"/>
                    <a:pt x="125" y="155"/>
                    <a:pt x="83" y="218"/>
                  </a:cubicBezTo>
                  <a:cubicBezTo>
                    <a:pt x="31" y="300"/>
                    <a:pt x="0" y="463"/>
                    <a:pt x="39" y="557"/>
                  </a:cubicBezTo>
                  <a:cubicBezTo>
                    <a:pt x="138" y="796"/>
                    <a:pt x="256" y="1031"/>
                    <a:pt x="458" y="1201"/>
                  </a:cubicBezTo>
                  <a:cubicBezTo>
                    <a:pt x="650" y="1362"/>
                    <a:pt x="888" y="1535"/>
                    <a:pt x="1136" y="1600"/>
                  </a:cubicBezTo>
                  <a:cubicBezTo>
                    <a:pt x="1211" y="1620"/>
                    <a:pt x="1293" y="1629"/>
                    <a:pt x="1377" y="1629"/>
                  </a:cubicBezTo>
                  <a:cubicBezTo>
                    <a:pt x="1549" y="1629"/>
                    <a:pt x="1730" y="1594"/>
                    <a:pt x="1881" y="1553"/>
                  </a:cubicBezTo>
                  <a:cubicBezTo>
                    <a:pt x="2077" y="1500"/>
                    <a:pt x="2368" y="1411"/>
                    <a:pt x="2446" y="1206"/>
                  </a:cubicBezTo>
                  <a:cubicBezTo>
                    <a:pt x="2468" y="1150"/>
                    <a:pt x="2445" y="1064"/>
                    <a:pt x="2398" y="1025"/>
                  </a:cubicBezTo>
                  <a:cubicBezTo>
                    <a:pt x="2343" y="979"/>
                    <a:pt x="2291" y="954"/>
                    <a:pt x="2216" y="946"/>
                  </a:cubicBezTo>
                  <a:cubicBezTo>
                    <a:pt x="2218" y="946"/>
                    <a:pt x="2190" y="943"/>
                    <a:pt x="2177" y="942"/>
                  </a:cubicBezTo>
                  <a:lnTo>
                    <a:pt x="2177" y="942"/>
                  </a:lnTo>
                  <a:cubicBezTo>
                    <a:pt x="2165" y="939"/>
                    <a:pt x="2141" y="936"/>
                    <a:pt x="2138" y="935"/>
                  </a:cubicBezTo>
                  <a:cubicBezTo>
                    <a:pt x="2059" y="919"/>
                    <a:pt x="1981" y="897"/>
                    <a:pt x="1904" y="869"/>
                  </a:cubicBezTo>
                  <a:cubicBezTo>
                    <a:pt x="1902" y="868"/>
                    <a:pt x="1901" y="867"/>
                    <a:pt x="1899" y="867"/>
                  </a:cubicBezTo>
                  <a:lnTo>
                    <a:pt x="1899" y="867"/>
                  </a:lnTo>
                  <a:cubicBezTo>
                    <a:pt x="1890" y="861"/>
                    <a:pt x="1864" y="851"/>
                    <a:pt x="1860" y="849"/>
                  </a:cubicBezTo>
                  <a:cubicBezTo>
                    <a:pt x="1823" y="832"/>
                    <a:pt x="1788" y="814"/>
                    <a:pt x="1754" y="793"/>
                  </a:cubicBezTo>
                  <a:cubicBezTo>
                    <a:pt x="1718" y="774"/>
                    <a:pt x="1684" y="752"/>
                    <a:pt x="1650" y="728"/>
                  </a:cubicBezTo>
                  <a:cubicBezTo>
                    <a:pt x="1639" y="721"/>
                    <a:pt x="1616" y="700"/>
                    <a:pt x="1600" y="690"/>
                  </a:cubicBezTo>
                  <a:lnTo>
                    <a:pt x="1600" y="690"/>
                  </a:lnTo>
                  <a:cubicBezTo>
                    <a:pt x="1580" y="674"/>
                    <a:pt x="1559" y="660"/>
                    <a:pt x="1538" y="647"/>
                  </a:cubicBezTo>
                  <a:cubicBezTo>
                    <a:pt x="1491" y="620"/>
                    <a:pt x="1439" y="602"/>
                    <a:pt x="1388" y="582"/>
                  </a:cubicBezTo>
                  <a:lnTo>
                    <a:pt x="1388" y="582"/>
                  </a:lnTo>
                  <a:cubicBezTo>
                    <a:pt x="1377" y="577"/>
                    <a:pt x="1366" y="572"/>
                    <a:pt x="1360" y="570"/>
                  </a:cubicBezTo>
                  <a:cubicBezTo>
                    <a:pt x="1342" y="561"/>
                    <a:pt x="1323" y="551"/>
                    <a:pt x="1304" y="542"/>
                  </a:cubicBezTo>
                  <a:cubicBezTo>
                    <a:pt x="1235" y="505"/>
                    <a:pt x="1171" y="463"/>
                    <a:pt x="1107" y="419"/>
                  </a:cubicBezTo>
                  <a:lnTo>
                    <a:pt x="1107" y="419"/>
                  </a:lnTo>
                  <a:cubicBezTo>
                    <a:pt x="1082" y="398"/>
                    <a:pt x="1056" y="378"/>
                    <a:pt x="1030" y="357"/>
                  </a:cubicBezTo>
                  <a:cubicBezTo>
                    <a:pt x="1000" y="334"/>
                    <a:pt x="971" y="312"/>
                    <a:pt x="939" y="290"/>
                  </a:cubicBezTo>
                  <a:lnTo>
                    <a:pt x="939" y="290"/>
                  </a:lnTo>
                  <a:cubicBezTo>
                    <a:pt x="882" y="239"/>
                    <a:pt x="826" y="187"/>
                    <a:pt x="776" y="129"/>
                  </a:cubicBezTo>
                  <a:cubicBezTo>
                    <a:pt x="701" y="44"/>
                    <a:pt x="579" y="0"/>
                    <a:pt x="4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35"/>
            <p:cNvSpPr/>
            <p:nvPr/>
          </p:nvSpPr>
          <p:spPr>
            <a:xfrm>
              <a:off x="3253500" y="535000"/>
              <a:ext cx="527050" cy="2981800"/>
            </a:xfrm>
            <a:custGeom>
              <a:avLst/>
              <a:gdLst/>
              <a:ahLst/>
              <a:cxnLst/>
              <a:rect l="l" t="t" r="r" b="b"/>
              <a:pathLst>
                <a:path w="21082" h="119272" extrusionOk="0">
                  <a:moveTo>
                    <a:pt x="10904" y="1"/>
                  </a:moveTo>
                  <a:lnTo>
                    <a:pt x="0" y="119272"/>
                  </a:lnTo>
                  <a:lnTo>
                    <a:pt x="17075" y="119272"/>
                  </a:lnTo>
                  <a:lnTo>
                    <a:pt x="2108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35"/>
            <p:cNvSpPr/>
            <p:nvPr/>
          </p:nvSpPr>
          <p:spPr>
            <a:xfrm>
              <a:off x="3501850" y="535000"/>
              <a:ext cx="278700" cy="2981800"/>
            </a:xfrm>
            <a:custGeom>
              <a:avLst/>
              <a:gdLst/>
              <a:ahLst/>
              <a:cxnLst/>
              <a:rect l="l" t="t" r="r" b="b"/>
              <a:pathLst>
                <a:path w="11148" h="119272" extrusionOk="0">
                  <a:moveTo>
                    <a:pt x="7141" y="1"/>
                  </a:moveTo>
                  <a:lnTo>
                    <a:pt x="7141" y="51651"/>
                  </a:lnTo>
                  <a:lnTo>
                    <a:pt x="1778" y="76205"/>
                  </a:lnTo>
                  <a:lnTo>
                    <a:pt x="608" y="70874"/>
                  </a:lnTo>
                  <a:lnTo>
                    <a:pt x="1" y="88965"/>
                  </a:lnTo>
                  <a:lnTo>
                    <a:pt x="4040" y="107058"/>
                  </a:lnTo>
                  <a:lnTo>
                    <a:pt x="2424" y="119272"/>
                  </a:lnTo>
                  <a:lnTo>
                    <a:pt x="7141" y="119272"/>
                  </a:lnTo>
                  <a:lnTo>
                    <a:pt x="11148" y="1"/>
                  </a:lnTo>
                  <a:close/>
                </a:path>
              </a:pathLst>
            </a:custGeom>
            <a:solidFill>
              <a:srgbClr val="000000">
                <a:alpha val="7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35"/>
            <p:cNvSpPr/>
            <p:nvPr/>
          </p:nvSpPr>
          <p:spPr>
            <a:xfrm>
              <a:off x="3353450" y="535000"/>
              <a:ext cx="287775" cy="2981800"/>
            </a:xfrm>
            <a:custGeom>
              <a:avLst/>
              <a:gdLst/>
              <a:ahLst/>
              <a:cxnLst/>
              <a:rect l="l" t="t" r="r" b="b"/>
              <a:pathLst>
                <a:path w="11511" h="119272" extrusionOk="0">
                  <a:moveTo>
                    <a:pt x="9169" y="1"/>
                  </a:moveTo>
                  <a:lnTo>
                    <a:pt x="8360" y="54074"/>
                  </a:lnTo>
                  <a:lnTo>
                    <a:pt x="6544" y="57103"/>
                  </a:lnTo>
                  <a:lnTo>
                    <a:pt x="3999" y="57224"/>
                  </a:lnTo>
                  <a:lnTo>
                    <a:pt x="2909" y="106775"/>
                  </a:lnTo>
                  <a:lnTo>
                    <a:pt x="1" y="119272"/>
                  </a:lnTo>
                  <a:lnTo>
                    <a:pt x="3394" y="119272"/>
                  </a:lnTo>
                  <a:lnTo>
                    <a:pt x="4847" y="108834"/>
                  </a:lnTo>
                  <a:lnTo>
                    <a:pt x="3999" y="97446"/>
                  </a:lnTo>
                  <a:lnTo>
                    <a:pt x="5331" y="64371"/>
                  </a:lnTo>
                  <a:lnTo>
                    <a:pt x="10177" y="55165"/>
                  </a:lnTo>
                  <a:lnTo>
                    <a:pt x="11510" y="1"/>
                  </a:lnTo>
                  <a:close/>
                </a:path>
              </a:pathLst>
            </a:custGeom>
            <a:solidFill>
              <a:srgbClr val="000000">
                <a:alpha val="7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35"/>
            <p:cNvSpPr/>
            <p:nvPr/>
          </p:nvSpPr>
          <p:spPr>
            <a:xfrm>
              <a:off x="3561650" y="2205341"/>
              <a:ext cx="364510" cy="366924"/>
            </a:xfrm>
            <a:custGeom>
              <a:avLst/>
              <a:gdLst/>
              <a:ahLst/>
              <a:cxnLst/>
              <a:rect l="l" t="t" r="r" b="b"/>
              <a:pathLst>
                <a:path w="26271" h="26445" extrusionOk="0">
                  <a:moveTo>
                    <a:pt x="25954" y="1"/>
                  </a:moveTo>
                  <a:cubicBezTo>
                    <a:pt x="25916" y="1"/>
                    <a:pt x="25877" y="12"/>
                    <a:pt x="25841" y="37"/>
                  </a:cubicBezTo>
                  <a:cubicBezTo>
                    <a:pt x="25400" y="347"/>
                    <a:pt x="24927" y="635"/>
                    <a:pt x="24524" y="992"/>
                  </a:cubicBezTo>
                  <a:cubicBezTo>
                    <a:pt x="24079" y="1385"/>
                    <a:pt x="23651" y="1796"/>
                    <a:pt x="23215" y="2198"/>
                  </a:cubicBezTo>
                  <a:cubicBezTo>
                    <a:pt x="22380" y="2968"/>
                    <a:pt x="21552" y="3742"/>
                    <a:pt x="20734" y="4529"/>
                  </a:cubicBezTo>
                  <a:cubicBezTo>
                    <a:pt x="19081" y="6121"/>
                    <a:pt x="17428" y="7711"/>
                    <a:pt x="15773" y="9302"/>
                  </a:cubicBezTo>
                  <a:cubicBezTo>
                    <a:pt x="12505" y="12449"/>
                    <a:pt x="9271" y="15630"/>
                    <a:pt x="6033" y="18809"/>
                  </a:cubicBezTo>
                  <a:cubicBezTo>
                    <a:pt x="4194" y="20615"/>
                    <a:pt x="2356" y="22422"/>
                    <a:pt x="516" y="24228"/>
                  </a:cubicBezTo>
                  <a:cubicBezTo>
                    <a:pt x="29" y="24706"/>
                    <a:pt x="1" y="25598"/>
                    <a:pt x="516" y="26071"/>
                  </a:cubicBezTo>
                  <a:cubicBezTo>
                    <a:pt x="779" y="26312"/>
                    <a:pt x="1127" y="26445"/>
                    <a:pt x="1471" y="26445"/>
                  </a:cubicBezTo>
                  <a:cubicBezTo>
                    <a:pt x="1795" y="26445"/>
                    <a:pt x="2116" y="26327"/>
                    <a:pt x="2359" y="26071"/>
                  </a:cubicBezTo>
                  <a:cubicBezTo>
                    <a:pt x="8654" y="19459"/>
                    <a:pt x="14940" y="12840"/>
                    <a:pt x="21167" y="6166"/>
                  </a:cubicBezTo>
                  <a:cubicBezTo>
                    <a:pt x="22048" y="5222"/>
                    <a:pt x="22923" y="4276"/>
                    <a:pt x="23783" y="3314"/>
                  </a:cubicBezTo>
                  <a:cubicBezTo>
                    <a:pt x="24196" y="2851"/>
                    <a:pt x="24609" y="2390"/>
                    <a:pt x="25022" y="1928"/>
                  </a:cubicBezTo>
                  <a:cubicBezTo>
                    <a:pt x="25455" y="1441"/>
                    <a:pt x="25801" y="901"/>
                    <a:pt x="26166" y="362"/>
                  </a:cubicBezTo>
                  <a:cubicBezTo>
                    <a:pt x="26271" y="206"/>
                    <a:pt x="26118" y="1"/>
                    <a:pt x="2595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35"/>
            <p:cNvSpPr/>
            <p:nvPr/>
          </p:nvSpPr>
          <p:spPr>
            <a:xfrm>
              <a:off x="3705050" y="834350"/>
              <a:ext cx="200175" cy="166750"/>
            </a:xfrm>
            <a:custGeom>
              <a:avLst/>
              <a:gdLst/>
              <a:ahLst/>
              <a:cxnLst/>
              <a:rect l="l" t="t" r="r" b="b"/>
              <a:pathLst>
                <a:path w="8007" h="6670" extrusionOk="0">
                  <a:moveTo>
                    <a:pt x="7696" y="0"/>
                  </a:moveTo>
                  <a:cubicBezTo>
                    <a:pt x="7671" y="0"/>
                    <a:pt x="7646" y="5"/>
                    <a:pt x="7620" y="16"/>
                  </a:cubicBezTo>
                  <a:cubicBezTo>
                    <a:pt x="6161" y="605"/>
                    <a:pt x="4948" y="1646"/>
                    <a:pt x="3700" y="2585"/>
                  </a:cubicBezTo>
                  <a:cubicBezTo>
                    <a:pt x="3081" y="3051"/>
                    <a:pt x="2462" y="3516"/>
                    <a:pt x="1843" y="3981"/>
                  </a:cubicBezTo>
                  <a:cubicBezTo>
                    <a:pt x="1514" y="4228"/>
                    <a:pt x="1187" y="4475"/>
                    <a:pt x="860" y="4721"/>
                  </a:cubicBezTo>
                  <a:cubicBezTo>
                    <a:pt x="430" y="5043"/>
                    <a:pt x="24" y="5322"/>
                    <a:pt x="8" y="5913"/>
                  </a:cubicBezTo>
                  <a:cubicBezTo>
                    <a:pt x="0" y="6219"/>
                    <a:pt x="248" y="6593"/>
                    <a:pt x="567" y="6648"/>
                  </a:cubicBezTo>
                  <a:cubicBezTo>
                    <a:pt x="654" y="6663"/>
                    <a:pt x="736" y="6670"/>
                    <a:pt x="813" y="6670"/>
                  </a:cubicBezTo>
                  <a:cubicBezTo>
                    <a:pt x="1242" y="6670"/>
                    <a:pt x="1527" y="6449"/>
                    <a:pt x="1871" y="6144"/>
                  </a:cubicBezTo>
                  <a:cubicBezTo>
                    <a:pt x="2179" y="5871"/>
                    <a:pt x="2486" y="5599"/>
                    <a:pt x="2793" y="5326"/>
                  </a:cubicBezTo>
                  <a:cubicBezTo>
                    <a:pt x="3391" y="4796"/>
                    <a:pt x="3989" y="4266"/>
                    <a:pt x="4587" y="3735"/>
                  </a:cubicBezTo>
                  <a:cubicBezTo>
                    <a:pt x="5758" y="2696"/>
                    <a:pt x="7036" y="1707"/>
                    <a:pt x="7907" y="388"/>
                  </a:cubicBezTo>
                  <a:cubicBezTo>
                    <a:pt x="8006" y="236"/>
                    <a:pt x="7870" y="0"/>
                    <a:pt x="769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35"/>
            <p:cNvSpPr/>
            <p:nvPr/>
          </p:nvSpPr>
          <p:spPr>
            <a:xfrm>
              <a:off x="3982500" y="782150"/>
              <a:ext cx="38775" cy="168425"/>
            </a:xfrm>
            <a:custGeom>
              <a:avLst/>
              <a:gdLst/>
              <a:ahLst/>
              <a:cxnLst/>
              <a:rect l="l" t="t" r="r" b="b"/>
              <a:pathLst>
                <a:path w="1551" h="6737" extrusionOk="0">
                  <a:moveTo>
                    <a:pt x="1122" y="0"/>
                  </a:moveTo>
                  <a:cubicBezTo>
                    <a:pt x="987" y="0"/>
                    <a:pt x="859" y="75"/>
                    <a:pt x="826" y="243"/>
                  </a:cubicBezTo>
                  <a:cubicBezTo>
                    <a:pt x="723" y="760"/>
                    <a:pt x="619" y="1275"/>
                    <a:pt x="519" y="1792"/>
                  </a:cubicBezTo>
                  <a:cubicBezTo>
                    <a:pt x="420" y="2306"/>
                    <a:pt x="379" y="2835"/>
                    <a:pt x="317" y="3355"/>
                  </a:cubicBezTo>
                  <a:cubicBezTo>
                    <a:pt x="257" y="3868"/>
                    <a:pt x="196" y="4382"/>
                    <a:pt x="136" y="4895"/>
                  </a:cubicBezTo>
                  <a:cubicBezTo>
                    <a:pt x="104" y="5161"/>
                    <a:pt x="74" y="5427"/>
                    <a:pt x="42" y="5693"/>
                  </a:cubicBezTo>
                  <a:cubicBezTo>
                    <a:pt x="0" y="6040"/>
                    <a:pt x="0" y="6287"/>
                    <a:pt x="251" y="6567"/>
                  </a:cubicBezTo>
                  <a:cubicBezTo>
                    <a:pt x="357" y="6687"/>
                    <a:pt x="495" y="6737"/>
                    <a:pt x="635" y="6737"/>
                  </a:cubicBezTo>
                  <a:cubicBezTo>
                    <a:pt x="797" y="6737"/>
                    <a:pt x="962" y="6671"/>
                    <a:pt x="1088" y="6567"/>
                  </a:cubicBezTo>
                  <a:cubicBezTo>
                    <a:pt x="1368" y="6340"/>
                    <a:pt x="1357" y="6019"/>
                    <a:pt x="1373" y="5693"/>
                  </a:cubicBezTo>
                  <a:cubicBezTo>
                    <a:pt x="1386" y="5427"/>
                    <a:pt x="1398" y="5161"/>
                    <a:pt x="1412" y="4895"/>
                  </a:cubicBezTo>
                  <a:cubicBezTo>
                    <a:pt x="1435" y="4400"/>
                    <a:pt x="1459" y="3906"/>
                    <a:pt x="1483" y="3413"/>
                  </a:cubicBezTo>
                  <a:cubicBezTo>
                    <a:pt x="1507" y="2919"/>
                    <a:pt x="1551" y="2422"/>
                    <a:pt x="1539" y="1930"/>
                  </a:cubicBezTo>
                  <a:cubicBezTo>
                    <a:pt x="1524" y="1398"/>
                    <a:pt x="1507" y="866"/>
                    <a:pt x="1491" y="333"/>
                  </a:cubicBezTo>
                  <a:cubicBezTo>
                    <a:pt x="1485" y="126"/>
                    <a:pt x="1297" y="0"/>
                    <a:pt x="112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35"/>
            <p:cNvSpPr/>
            <p:nvPr/>
          </p:nvSpPr>
          <p:spPr>
            <a:xfrm>
              <a:off x="4231075" y="685150"/>
              <a:ext cx="128475" cy="42025"/>
            </a:xfrm>
            <a:custGeom>
              <a:avLst/>
              <a:gdLst/>
              <a:ahLst/>
              <a:cxnLst/>
              <a:rect l="l" t="t" r="r" b="b"/>
              <a:pathLst>
                <a:path w="5139" h="1681" extrusionOk="0">
                  <a:moveTo>
                    <a:pt x="725" y="0"/>
                  </a:moveTo>
                  <a:cubicBezTo>
                    <a:pt x="433" y="0"/>
                    <a:pt x="139" y="173"/>
                    <a:pt x="70" y="476"/>
                  </a:cubicBezTo>
                  <a:cubicBezTo>
                    <a:pt x="0" y="786"/>
                    <a:pt x="165" y="1237"/>
                    <a:pt x="530" y="1287"/>
                  </a:cubicBezTo>
                  <a:cubicBezTo>
                    <a:pt x="1925" y="1477"/>
                    <a:pt x="3341" y="1553"/>
                    <a:pt x="4742" y="1679"/>
                  </a:cubicBezTo>
                  <a:cubicBezTo>
                    <a:pt x="4752" y="1680"/>
                    <a:pt x="4762" y="1680"/>
                    <a:pt x="4771" y="1680"/>
                  </a:cubicBezTo>
                  <a:cubicBezTo>
                    <a:pt x="5092" y="1680"/>
                    <a:pt x="5139" y="1166"/>
                    <a:pt x="4823" y="1081"/>
                  </a:cubicBezTo>
                  <a:cubicBezTo>
                    <a:pt x="4166" y="901"/>
                    <a:pt x="3509" y="723"/>
                    <a:pt x="2853" y="545"/>
                  </a:cubicBezTo>
                  <a:cubicBezTo>
                    <a:pt x="2197" y="368"/>
                    <a:pt x="1544" y="165"/>
                    <a:pt x="881" y="17"/>
                  </a:cubicBezTo>
                  <a:cubicBezTo>
                    <a:pt x="830" y="6"/>
                    <a:pt x="777" y="0"/>
                    <a:pt x="725" y="0"/>
                  </a:cubicBezTo>
                  <a:close/>
                </a:path>
              </a:pathLst>
            </a:custGeom>
            <a:solidFill>
              <a:srgbClr val="4425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35"/>
            <p:cNvSpPr/>
            <p:nvPr/>
          </p:nvSpPr>
          <p:spPr>
            <a:xfrm>
              <a:off x="3409975" y="675575"/>
              <a:ext cx="42675" cy="65525"/>
            </a:xfrm>
            <a:custGeom>
              <a:avLst/>
              <a:gdLst/>
              <a:ahLst/>
              <a:cxnLst/>
              <a:rect l="l" t="t" r="r" b="b"/>
              <a:pathLst>
                <a:path w="1707" h="2621" extrusionOk="0">
                  <a:moveTo>
                    <a:pt x="1465" y="1"/>
                  </a:moveTo>
                  <a:cubicBezTo>
                    <a:pt x="1390" y="1"/>
                    <a:pt x="1324" y="41"/>
                    <a:pt x="1276" y="107"/>
                  </a:cubicBezTo>
                  <a:cubicBezTo>
                    <a:pt x="1066" y="394"/>
                    <a:pt x="857" y="682"/>
                    <a:pt x="648" y="969"/>
                  </a:cubicBezTo>
                  <a:cubicBezTo>
                    <a:pt x="439" y="1255"/>
                    <a:pt x="287" y="1577"/>
                    <a:pt x="121" y="1890"/>
                  </a:cubicBezTo>
                  <a:cubicBezTo>
                    <a:pt x="1" y="2117"/>
                    <a:pt x="56" y="2433"/>
                    <a:pt x="298" y="2560"/>
                  </a:cubicBezTo>
                  <a:cubicBezTo>
                    <a:pt x="372" y="2599"/>
                    <a:pt x="462" y="2620"/>
                    <a:pt x="554" y="2620"/>
                  </a:cubicBezTo>
                  <a:cubicBezTo>
                    <a:pt x="724" y="2620"/>
                    <a:pt x="897" y="2548"/>
                    <a:pt x="968" y="2384"/>
                  </a:cubicBezTo>
                  <a:cubicBezTo>
                    <a:pt x="1120" y="2030"/>
                    <a:pt x="1299" y="1679"/>
                    <a:pt x="1399" y="1306"/>
                  </a:cubicBezTo>
                  <a:lnTo>
                    <a:pt x="1677" y="277"/>
                  </a:lnTo>
                  <a:cubicBezTo>
                    <a:pt x="1707" y="172"/>
                    <a:pt x="1652" y="58"/>
                    <a:pt x="1550" y="18"/>
                  </a:cubicBezTo>
                  <a:cubicBezTo>
                    <a:pt x="1521" y="6"/>
                    <a:pt x="1492" y="1"/>
                    <a:pt x="146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35"/>
            <p:cNvSpPr/>
            <p:nvPr/>
          </p:nvSpPr>
          <p:spPr>
            <a:xfrm>
              <a:off x="3327675" y="1327875"/>
              <a:ext cx="176450" cy="181775"/>
            </a:xfrm>
            <a:custGeom>
              <a:avLst/>
              <a:gdLst/>
              <a:ahLst/>
              <a:cxnLst/>
              <a:rect l="l" t="t" r="r" b="b"/>
              <a:pathLst>
                <a:path w="7058" h="7271" extrusionOk="0">
                  <a:moveTo>
                    <a:pt x="292" y="1"/>
                  </a:moveTo>
                  <a:cubicBezTo>
                    <a:pt x="146" y="1"/>
                    <a:pt x="1" y="165"/>
                    <a:pt x="105" y="304"/>
                  </a:cubicBezTo>
                  <a:cubicBezTo>
                    <a:pt x="545" y="887"/>
                    <a:pt x="977" y="1445"/>
                    <a:pt x="1470" y="1985"/>
                  </a:cubicBezTo>
                  <a:cubicBezTo>
                    <a:pt x="1969" y="2533"/>
                    <a:pt x="2457" y="3092"/>
                    <a:pt x="2932" y="3662"/>
                  </a:cubicBezTo>
                  <a:cubicBezTo>
                    <a:pt x="3393" y="4218"/>
                    <a:pt x="3851" y="4780"/>
                    <a:pt x="4303" y="5342"/>
                  </a:cubicBezTo>
                  <a:cubicBezTo>
                    <a:pt x="4767" y="5921"/>
                    <a:pt x="5178" y="6633"/>
                    <a:pt x="5758" y="7092"/>
                  </a:cubicBezTo>
                  <a:cubicBezTo>
                    <a:pt x="5914" y="7216"/>
                    <a:pt x="6080" y="7270"/>
                    <a:pt x="6236" y="7270"/>
                  </a:cubicBezTo>
                  <a:cubicBezTo>
                    <a:pt x="6691" y="7270"/>
                    <a:pt x="7058" y="6808"/>
                    <a:pt x="6821" y="6272"/>
                  </a:cubicBezTo>
                  <a:cubicBezTo>
                    <a:pt x="6521" y="5593"/>
                    <a:pt x="5912" y="5025"/>
                    <a:pt x="5420" y="4473"/>
                  </a:cubicBezTo>
                  <a:cubicBezTo>
                    <a:pt x="4913" y="3907"/>
                    <a:pt x="4391" y="3361"/>
                    <a:pt x="3842" y="2833"/>
                  </a:cubicBezTo>
                  <a:cubicBezTo>
                    <a:pt x="3309" y="2321"/>
                    <a:pt x="2763" y="1819"/>
                    <a:pt x="2206" y="1332"/>
                  </a:cubicBezTo>
                  <a:cubicBezTo>
                    <a:pt x="1932" y="1090"/>
                    <a:pt x="1659" y="829"/>
                    <a:pt x="1358" y="621"/>
                  </a:cubicBezTo>
                  <a:cubicBezTo>
                    <a:pt x="1045" y="406"/>
                    <a:pt x="709" y="219"/>
                    <a:pt x="384" y="25"/>
                  </a:cubicBezTo>
                  <a:cubicBezTo>
                    <a:pt x="355" y="8"/>
                    <a:pt x="323" y="1"/>
                    <a:pt x="2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35"/>
            <p:cNvSpPr/>
            <p:nvPr/>
          </p:nvSpPr>
          <p:spPr>
            <a:xfrm>
              <a:off x="3679050" y="535000"/>
              <a:ext cx="750875" cy="704750"/>
            </a:xfrm>
            <a:custGeom>
              <a:avLst/>
              <a:gdLst/>
              <a:ahLst/>
              <a:cxnLst/>
              <a:rect l="l" t="t" r="r" b="b"/>
              <a:pathLst>
                <a:path w="30035" h="28190" extrusionOk="0">
                  <a:moveTo>
                    <a:pt x="27733" y="1"/>
                  </a:moveTo>
                  <a:cubicBezTo>
                    <a:pt x="26902" y="855"/>
                    <a:pt x="26082" y="1723"/>
                    <a:pt x="25252" y="2577"/>
                  </a:cubicBezTo>
                  <a:cubicBezTo>
                    <a:pt x="23335" y="4542"/>
                    <a:pt x="21370" y="6458"/>
                    <a:pt x="19435" y="8405"/>
                  </a:cubicBezTo>
                  <a:cubicBezTo>
                    <a:pt x="15562" y="12300"/>
                    <a:pt x="11580" y="16087"/>
                    <a:pt x="7495" y="19760"/>
                  </a:cubicBezTo>
                  <a:cubicBezTo>
                    <a:pt x="5202" y="21822"/>
                    <a:pt x="2866" y="23835"/>
                    <a:pt x="542" y="25862"/>
                  </a:cubicBezTo>
                  <a:cubicBezTo>
                    <a:pt x="0" y="26335"/>
                    <a:pt x="21" y="27324"/>
                    <a:pt x="542" y="27802"/>
                  </a:cubicBezTo>
                  <a:cubicBezTo>
                    <a:pt x="829" y="28065"/>
                    <a:pt x="1159" y="28189"/>
                    <a:pt x="1491" y="28189"/>
                  </a:cubicBezTo>
                  <a:cubicBezTo>
                    <a:pt x="1836" y="28189"/>
                    <a:pt x="2182" y="28055"/>
                    <a:pt x="2481" y="27802"/>
                  </a:cubicBezTo>
                  <a:cubicBezTo>
                    <a:pt x="6692" y="24245"/>
                    <a:pt x="10716" y="20457"/>
                    <a:pt x="14657" y="16606"/>
                  </a:cubicBezTo>
                  <a:cubicBezTo>
                    <a:pt x="18591" y="12763"/>
                    <a:pt x="22394" y="8808"/>
                    <a:pt x="26032" y="4685"/>
                  </a:cubicBezTo>
                  <a:cubicBezTo>
                    <a:pt x="27385" y="3152"/>
                    <a:pt x="28767" y="1617"/>
                    <a:pt x="3003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35"/>
            <p:cNvSpPr/>
            <p:nvPr/>
          </p:nvSpPr>
          <p:spPr>
            <a:xfrm>
              <a:off x="3273975" y="535000"/>
              <a:ext cx="269175" cy="405125"/>
            </a:xfrm>
            <a:custGeom>
              <a:avLst/>
              <a:gdLst/>
              <a:ahLst/>
              <a:cxnLst/>
              <a:rect l="l" t="t" r="r" b="b"/>
              <a:pathLst>
                <a:path w="10767" h="16205" extrusionOk="0">
                  <a:moveTo>
                    <a:pt x="1" y="1"/>
                  </a:moveTo>
                  <a:cubicBezTo>
                    <a:pt x="123" y="289"/>
                    <a:pt x="241" y="579"/>
                    <a:pt x="366" y="866"/>
                  </a:cubicBezTo>
                  <a:cubicBezTo>
                    <a:pt x="906" y="2118"/>
                    <a:pt x="1471" y="3359"/>
                    <a:pt x="2059" y="4589"/>
                  </a:cubicBezTo>
                  <a:cubicBezTo>
                    <a:pt x="3224" y="7027"/>
                    <a:pt x="4503" y="9390"/>
                    <a:pt x="5899" y="11704"/>
                  </a:cubicBezTo>
                  <a:cubicBezTo>
                    <a:pt x="6698" y="13031"/>
                    <a:pt x="7527" y="14339"/>
                    <a:pt x="8383" y="15631"/>
                  </a:cubicBezTo>
                  <a:cubicBezTo>
                    <a:pt x="8619" y="15987"/>
                    <a:pt x="9010" y="16205"/>
                    <a:pt x="9414" y="16205"/>
                  </a:cubicBezTo>
                  <a:cubicBezTo>
                    <a:pt x="9605" y="16205"/>
                    <a:pt x="9799" y="16156"/>
                    <a:pt x="9981" y="16049"/>
                  </a:cubicBezTo>
                  <a:cubicBezTo>
                    <a:pt x="10491" y="15751"/>
                    <a:pt x="10767" y="14969"/>
                    <a:pt x="10400" y="14451"/>
                  </a:cubicBezTo>
                  <a:cubicBezTo>
                    <a:pt x="8844" y="12250"/>
                    <a:pt x="7368" y="9992"/>
                    <a:pt x="5978" y="7681"/>
                  </a:cubicBezTo>
                  <a:cubicBezTo>
                    <a:pt x="4591" y="5372"/>
                    <a:pt x="3209" y="3066"/>
                    <a:pt x="1947" y="685"/>
                  </a:cubicBezTo>
                  <a:cubicBezTo>
                    <a:pt x="1826" y="458"/>
                    <a:pt x="1711" y="229"/>
                    <a:pt x="159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35"/>
            <p:cNvSpPr/>
            <p:nvPr/>
          </p:nvSpPr>
          <p:spPr>
            <a:xfrm>
              <a:off x="3242900" y="2458025"/>
              <a:ext cx="473925" cy="1058775"/>
            </a:xfrm>
            <a:custGeom>
              <a:avLst/>
              <a:gdLst/>
              <a:ahLst/>
              <a:cxnLst/>
              <a:rect l="l" t="t" r="r" b="b"/>
              <a:pathLst>
                <a:path w="18957" h="42351" extrusionOk="0">
                  <a:moveTo>
                    <a:pt x="18956" y="0"/>
                  </a:moveTo>
                  <a:cubicBezTo>
                    <a:pt x="17601" y="374"/>
                    <a:pt x="17576" y="2228"/>
                    <a:pt x="17256" y="3597"/>
                  </a:cubicBezTo>
                  <a:cubicBezTo>
                    <a:pt x="16522" y="6735"/>
                    <a:pt x="13029" y="8568"/>
                    <a:pt x="12067" y="11644"/>
                  </a:cubicBezTo>
                  <a:cubicBezTo>
                    <a:pt x="11047" y="14904"/>
                    <a:pt x="13112" y="18796"/>
                    <a:pt x="11332" y="21710"/>
                  </a:cubicBezTo>
                  <a:cubicBezTo>
                    <a:pt x="10538" y="23009"/>
                    <a:pt x="9107" y="23829"/>
                    <a:pt x="8343" y="25145"/>
                  </a:cubicBezTo>
                  <a:cubicBezTo>
                    <a:pt x="7490" y="26612"/>
                    <a:pt x="7607" y="28423"/>
                    <a:pt x="7335" y="30099"/>
                  </a:cubicBezTo>
                  <a:cubicBezTo>
                    <a:pt x="7062" y="31774"/>
                    <a:pt x="6044" y="33632"/>
                    <a:pt x="4350" y="33741"/>
                  </a:cubicBezTo>
                  <a:cubicBezTo>
                    <a:pt x="4304" y="33744"/>
                    <a:pt x="4258" y="33745"/>
                    <a:pt x="4213" y="33745"/>
                  </a:cubicBezTo>
                  <a:cubicBezTo>
                    <a:pt x="3384" y="33745"/>
                    <a:pt x="2680" y="33277"/>
                    <a:pt x="2020" y="33277"/>
                  </a:cubicBezTo>
                  <a:cubicBezTo>
                    <a:pt x="1745" y="33277"/>
                    <a:pt x="1478" y="33358"/>
                    <a:pt x="1212" y="33590"/>
                  </a:cubicBezTo>
                  <a:lnTo>
                    <a:pt x="1" y="42351"/>
                  </a:lnTo>
                  <a:lnTo>
                    <a:pt x="18113" y="42351"/>
                  </a:lnTo>
                  <a:lnTo>
                    <a:pt x="189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35"/>
            <p:cNvSpPr/>
            <p:nvPr/>
          </p:nvSpPr>
          <p:spPr>
            <a:xfrm>
              <a:off x="3467650" y="2675425"/>
              <a:ext cx="60875" cy="78550"/>
            </a:xfrm>
            <a:custGeom>
              <a:avLst/>
              <a:gdLst/>
              <a:ahLst/>
              <a:cxnLst/>
              <a:rect l="l" t="t" r="r" b="b"/>
              <a:pathLst>
                <a:path w="2435" h="3142" extrusionOk="0">
                  <a:moveTo>
                    <a:pt x="1360" y="1"/>
                  </a:moveTo>
                  <a:cubicBezTo>
                    <a:pt x="1201" y="1"/>
                    <a:pt x="1041" y="36"/>
                    <a:pt x="909" y="125"/>
                  </a:cubicBezTo>
                  <a:lnTo>
                    <a:pt x="817" y="187"/>
                  </a:lnTo>
                  <a:cubicBezTo>
                    <a:pt x="634" y="310"/>
                    <a:pt x="485" y="430"/>
                    <a:pt x="373" y="627"/>
                  </a:cubicBezTo>
                  <a:cubicBezTo>
                    <a:pt x="274" y="800"/>
                    <a:pt x="238" y="988"/>
                    <a:pt x="192" y="1179"/>
                  </a:cubicBezTo>
                  <a:cubicBezTo>
                    <a:pt x="169" y="1278"/>
                    <a:pt x="144" y="1378"/>
                    <a:pt x="120" y="1478"/>
                  </a:cubicBezTo>
                  <a:cubicBezTo>
                    <a:pt x="54" y="1756"/>
                    <a:pt x="0" y="2055"/>
                    <a:pt x="95" y="2336"/>
                  </a:cubicBezTo>
                  <a:cubicBezTo>
                    <a:pt x="147" y="2522"/>
                    <a:pt x="241" y="2683"/>
                    <a:pt x="377" y="2821"/>
                  </a:cubicBezTo>
                  <a:cubicBezTo>
                    <a:pt x="514" y="2956"/>
                    <a:pt x="675" y="3051"/>
                    <a:pt x="861" y="3102"/>
                  </a:cubicBezTo>
                  <a:cubicBezTo>
                    <a:pt x="958" y="3128"/>
                    <a:pt x="1055" y="3141"/>
                    <a:pt x="1152" y="3141"/>
                  </a:cubicBezTo>
                  <a:cubicBezTo>
                    <a:pt x="1249" y="3141"/>
                    <a:pt x="1346" y="3128"/>
                    <a:pt x="1443" y="3102"/>
                  </a:cubicBezTo>
                  <a:cubicBezTo>
                    <a:pt x="1629" y="3051"/>
                    <a:pt x="1790" y="2956"/>
                    <a:pt x="1927" y="2821"/>
                  </a:cubicBezTo>
                  <a:cubicBezTo>
                    <a:pt x="2060" y="2671"/>
                    <a:pt x="2228" y="2434"/>
                    <a:pt x="2267" y="2230"/>
                  </a:cubicBezTo>
                  <a:cubicBezTo>
                    <a:pt x="2276" y="2182"/>
                    <a:pt x="2282" y="2136"/>
                    <a:pt x="2291" y="2088"/>
                  </a:cubicBezTo>
                  <a:lnTo>
                    <a:pt x="2342" y="1771"/>
                  </a:lnTo>
                  <a:cubicBezTo>
                    <a:pt x="2366" y="1624"/>
                    <a:pt x="2390" y="1478"/>
                    <a:pt x="2409" y="1330"/>
                  </a:cubicBezTo>
                  <a:cubicBezTo>
                    <a:pt x="2429" y="1274"/>
                    <a:pt x="2435" y="1217"/>
                    <a:pt x="2426" y="1161"/>
                  </a:cubicBezTo>
                  <a:cubicBezTo>
                    <a:pt x="2426" y="963"/>
                    <a:pt x="2376" y="778"/>
                    <a:pt x="2277" y="606"/>
                  </a:cubicBezTo>
                  <a:cubicBezTo>
                    <a:pt x="2267" y="592"/>
                    <a:pt x="2258" y="577"/>
                    <a:pt x="2248" y="562"/>
                  </a:cubicBezTo>
                  <a:cubicBezTo>
                    <a:pt x="2225" y="528"/>
                    <a:pt x="2202" y="493"/>
                    <a:pt x="2180" y="459"/>
                  </a:cubicBezTo>
                  <a:cubicBezTo>
                    <a:pt x="2053" y="266"/>
                    <a:pt x="1857" y="85"/>
                    <a:pt x="1624" y="31"/>
                  </a:cubicBezTo>
                  <a:cubicBezTo>
                    <a:pt x="1540" y="12"/>
                    <a:pt x="1450" y="1"/>
                    <a:pt x="136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35"/>
            <p:cNvSpPr/>
            <p:nvPr/>
          </p:nvSpPr>
          <p:spPr>
            <a:xfrm>
              <a:off x="3475725" y="2777800"/>
              <a:ext cx="28000" cy="65650"/>
            </a:xfrm>
            <a:custGeom>
              <a:avLst/>
              <a:gdLst/>
              <a:ahLst/>
              <a:cxnLst/>
              <a:rect l="l" t="t" r="r" b="b"/>
              <a:pathLst>
                <a:path w="1120" h="2626" extrusionOk="0">
                  <a:moveTo>
                    <a:pt x="581" y="0"/>
                  </a:moveTo>
                  <a:cubicBezTo>
                    <a:pt x="574" y="0"/>
                    <a:pt x="568" y="0"/>
                    <a:pt x="561" y="1"/>
                  </a:cubicBezTo>
                  <a:cubicBezTo>
                    <a:pt x="297" y="13"/>
                    <a:pt x="113" y="204"/>
                    <a:pt x="97" y="466"/>
                  </a:cubicBezTo>
                  <a:cubicBezTo>
                    <a:pt x="80" y="754"/>
                    <a:pt x="63" y="1042"/>
                    <a:pt x="46" y="1330"/>
                  </a:cubicBezTo>
                  <a:cubicBezTo>
                    <a:pt x="37" y="1474"/>
                    <a:pt x="29" y="1618"/>
                    <a:pt x="20" y="1762"/>
                  </a:cubicBezTo>
                  <a:cubicBezTo>
                    <a:pt x="14" y="1866"/>
                    <a:pt x="1" y="1972"/>
                    <a:pt x="31" y="2075"/>
                  </a:cubicBezTo>
                  <a:cubicBezTo>
                    <a:pt x="53" y="2146"/>
                    <a:pt x="87" y="2215"/>
                    <a:pt x="114" y="2285"/>
                  </a:cubicBezTo>
                  <a:cubicBezTo>
                    <a:pt x="184" y="2465"/>
                    <a:pt x="335" y="2626"/>
                    <a:pt x="543" y="2626"/>
                  </a:cubicBezTo>
                  <a:cubicBezTo>
                    <a:pt x="549" y="2626"/>
                    <a:pt x="555" y="2626"/>
                    <a:pt x="561" y="2626"/>
                  </a:cubicBezTo>
                  <a:cubicBezTo>
                    <a:pt x="782" y="2616"/>
                    <a:pt x="931" y="2484"/>
                    <a:pt x="1009" y="2285"/>
                  </a:cubicBezTo>
                  <a:cubicBezTo>
                    <a:pt x="1036" y="2217"/>
                    <a:pt x="1073" y="2146"/>
                    <a:pt x="1092" y="2075"/>
                  </a:cubicBezTo>
                  <a:cubicBezTo>
                    <a:pt x="1119" y="1972"/>
                    <a:pt x="1109" y="1866"/>
                    <a:pt x="1103" y="1762"/>
                  </a:cubicBezTo>
                  <a:cubicBezTo>
                    <a:pt x="1095" y="1618"/>
                    <a:pt x="1086" y="1474"/>
                    <a:pt x="1078" y="1330"/>
                  </a:cubicBezTo>
                  <a:cubicBezTo>
                    <a:pt x="1060" y="1042"/>
                    <a:pt x="1043" y="754"/>
                    <a:pt x="1026" y="466"/>
                  </a:cubicBezTo>
                  <a:cubicBezTo>
                    <a:pt x="1012" y="229"/>
                    <a:pt x="832" y="0"/>
                    <a:pt x="58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35"/>
            <p:cNvSpPr/>
            <p:nvPr/>
          </p:nvSpPr>
          <p:spPr>
            <a:xfrm>
              <a:off x="3655550" y="2163150"/>
              <a:ext cx="31875" cy="99975"/>
            </a:xfrm>
            <a:custGeom>
              <a:avLst/>
              <a:gdLst/>
              <a:ahLst/>
              <a:cxnLst/>
              <a:rect l="l" t="t" r="r" b="b"/>
              <a:pathLst>
                <a:path w="1275" h="3999" extrusionOk="0">
                  <a:moveTo>
                    <a:pt x="637" y="1"/>
                  </a:moveTo>
                  <a:cubicBezTo>
                    <a:pt x="476" y="1"/>
                    <a:pt x="314" y="113"/>
                    <a:pt x="289" y="337"/>
                  </a:cubicBezTo>
                  <a:cubicBezTo>
                    <a:pt x="231" y="872"/>
                    <a:pt x="172" y="1408"/>
                    <a:pt x="114" y="1942"/>
                  </a:cubicBezTo>
                  <a:cubicBezTo>
                    <a:pt x="84" y="2205"/>
                    <a:pt x="55" y="2467"/>
                    <a:pt x="27" y="2730"/>
                  </a:cubicBezTo>
                  <a:cubicBezTo>
                    <a:pt x="9" y="2898"/>
                    <a:pt x="0" y="3041"/>
                    <a:pt x="36" y="3211"/>
                  </a:cubicBezTo>
                  <a:cubicBezTo>
                    <a:pt x="66" y="3350"/>
                    <a:pt x="101" y="3487"/>
                    <a:pt x="134" y="3625"/>
                  </a:cubicBezTo>
                  <a:cubicBezTo>
                    <a:pt x="193" y="3874"/>
                    <a:pt x="415" y="3998"/>
                    <a:pt x="638" y="3998"/>
                  </a:cubicBezTo>
                  <a:cubicBezTo>
                    <a:pt x="860" y="3998"/>
                    <a:pt x="1082" y="3874"/>
                    <a:pt x="1142" y="3625"/>
                  </a:cubicBezTo>
                  <a:cubicBezTo>
                    <a:pt x="1172" y="3497"/>
                    <a:pt x="1201" y="3368"/>
                    <a:pt x="1232" y="3240"/>
                  </a:cubicBezTo>
                  <a:cubicBezTo>
                    <a:pt x="1275" y="3060"/>
                    <a:pt x="1269" y="2909"/>
                    <a:pt x="1249" y="2730"/>
                  </a:cubicBezTo>
                  <a:cubicBezTo>
                    <a:pt x="1220" y="2467"/>
                    <a:pt x="1190" y="2205"/>
                    <a:pt x="1162" y="1942"/>
                  </a:cubicBezTo>
                  <a:cubicBezTo>
                    <a:pt x="1104" y="1408"/>
                    <a:pt x="1045" y="872"/>
                    <a:pt x="985" y="337"/>
                  </a:cubicBezTo>
                  <a:cubicBezTo>
                    <a:pt x="961" y="113"/>
                    <a:pt x="799" y="1"/>
                    <a:pt x="63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35"/>
            <p:cNvSpPr/>
            <p:nvPr/>
          </p:nvSpPr>
          <p:spPr>
            <a:xfrm>
              <a:off x="3665225" y="2304575"/>
              <a:ext cx="24675" cy="41100"/>
            </a:xfrm>
            <a:custGeom>
              <a:avLst/>
              <a:gdLst/>
              <a:ahLst/>
              <a:cxnLst/>
              <a:rect l="l" t="t" r="r" b="b"/>
              <a:pathLst>
                <a:path w="987" h="1644" extrusionOk="0">
                  <a:moveTo>
                    <a:pt x="506" y="0"/>
                  </a:moveTo>
                  <a:cubicBezTo>
                    <a:pt x="502" y="0"/>
                    <a:pt x="498" y="1"/>
                    <a:pt x="493" y="1"/>
                  </a:cubicBezTo>
                  <a:cubicBezTo>
                    <a:pt x="365" y="7"/>
                    <a:pt x="233" y="48"/>
                    <a:pt x="144" y="146"/>
                  </a:cubicBezTo>
                  <a:cubicBezTo>
                    <a:pt x="55" y="242"/>
                    <a:pt x="0" y="361"/>
                    <a:pt x="0" y="495"/>
                  </a:cubicBezTo>
                  <a:lnTo>
                    <a:pt x="0" y="1148"/>
                  </a:lnTo>
                  <a:cubicBezTo>
                    <a:pt x="0" y="1275"/>
                    <a:pt x="55" y="1408"/>
                    <a:pt x="144" y="1498"/>
                  </a:cubicBezTo>
                  <a:cubicBezTo>
                    <a:pt x="227" y="1580"/>
                    <a:pt x="360" y="1643"/>
                    <a:pt x="480" y="1643"/>
                  </a:cubicBezTo>
                  <a:cubicBezTo>
                    <a:pt x="485" y="1643"/>
                    <a:pt x="489" y="1643"/>
                    <a:pt x="493" y="1643"/>
                  </a:cubicBezTo>
                  <a:cubicBezTo>
                    <a:pt x="620" y="1637"/>
                    <a:pt x="752" y="1595"/>
                    <a:pt x="841" y="1498"/>
                  </a:cubicBezTo>
                  <a:cubicBezTo>
                    <a:pt x="930" y="1401"/>
                    <a:pt x="987" y="1283"/>
                    <a:pt x="987" y="1148"/>
                  </a:cubicBezTo>
                  <a:lnTo>
                    <a:pt x="987" y="495"/>
                  </a:lnTo>
                  <a:cubicBezTo>
                    <a:pt x="987" y="368"/>
                    <a:pt x="932" y="235"/>
                    <a:pt x="841" y="146"/>
                  </a:cubicBezTo>
                  <a:cubicBezTo>
                    <a:pt x="759" y="64"/>
                    <a:pt x="625" y="0"/>
                    <a:pt x="50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35"/>
            <p:cNvSpPr/>
            <p:nvPr/>
          </p:nvSpPr>
          <p:spPr>
            <a:xfrm>
              <a:off x="3593725" y="2360325"/>
              <a:ext cx="46475" cy="80700"/>
            </a:xfrm>
            <a:custGeom>
              <a:avLst/>
              <a:gdLst/>
              <a:ahLst/>
              <a:cxnLst/>
              <a:rect l="l" t="t" r="r" b="b"/>
              <a:pathLst>
                <a:path w="1859" h="3228" extrusionOk="0">
                  <a:moveTo>
                    <a:pt x="959" y="1"/>
                  </a:moveTo>
                  <a:cubicBezTo>
                    <a:pt x="949" y="1"/>
                    <a:pt x="940" y="1"/>
                    <a:pt x="930" y="1"/>
                  </a:cubicBezTo>
                  <a:cubicBezTo>
                    <a:pt x="689" y="12"/>
                    <a:pt x="440" y="90"/>
                    <a:pt x="273" y="274"/>
                  </a:cubicBezTo>
                  <a:cubicBezTo>
                    <a:pt x="107" y="454"/>
                    <a:pt x="1" y="678"/>
                    <a:pt x="1" y="930"/>
                  </a:cubicBezTo>
                  <a:lnTo>
                    <a:pt x="1" y="2298"/>
                  </a:lnTo>
                  <a:cubicBezTo>
                    <a:pt x="1" y="2537"/>
                    <a:pt x="105" y="2786"/>
                    <a:pt x="273" y="2955"/>
                  </a:cubicBezTo>
                  <a:cubicBezTo>
                    <a:pt x="434" y="3116"/>
                    <a:pt x="677" y="3228"/>
                    <a:pt x="899" y="3228"/>
                  </a:cubicBezTo>
                  <a:cubicBezTo>
                    <a:pt x="909" y="3228"/>
                    <a:pt x="920" y="3227"/>
                    <a:pt x="930" y="3227"/>
                  </a:cubicBezTo>
                  <a:cubicBezTo>
                    <a:pt x="1170" y="3216"/>
                    <a:pt x="1419" y="3138"/>
                    <a:pt x="1587" y="2955"/>
                  </a:cubicBezTo>
                  <a:cubicBezTo>
                    <a:pt x="1754" y="2774"/>
                    <a:pt x="1859" y="2551"/>
                    <a:pt x="1859" y="2298"/>
                  </a:cubicBezTo>
                  <a:lnTo>
                    <a:pt x="1859" y="930"/>
                  </a:lnTo>
                  <a:cubicBezTo>
                    <a:pt x="1859" y="692"/>
                    <a:pt x="1755" y="442"/>
                    <a:pt x="1587" y="274"/>
                  </a:cubicBezTo>
                  <a:cubicBezTo>
                    <a:pt x="1432" y="119"/>
                    <a:pt x="1184" y="1"/>
                    <a:pt x="95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35"/>
            <p:cNvSpPr/>
            <p:nvPr/>
          </p:nvSpPr>
          <p:spPr>
            <a:xfrm>
              <a:off x="3374600" y="2956125"/>
              <a:ext cx="48775" cy="76350"/>
            </a:xfrm>
            <a:custGeom>
              <a:avLst/>
              <a:gdLst/>
              <a:ahLst/>
              <a:cxnLst/>
              <a:rect l="l" t="t" r="r" b="b"/>
              <a:pathLst>
                <a:path w="1951" h="3054" extrusionOk="0">
                  <a:moveTo>
                    <a:pt x="995" y="1"/>
                  </a:moveTo>
                  <a:cubicBezTo>
                    <a:pt x="987" y="1"/>
                    <a:pt x="979" y="1"/>
                    <a:pt x="972" y="1"/>
                  </a:cubicBezTo>
                  <a:cubicBezTo>
                    <a:pt x="763" y="11"/>
                    <a:pt x="528" y="83"/>
                    <a:pt x="377" y="248"/>
                  </a:cubicBezTo>
                  <a:cubicBezTo>
                    <a:pt x="333" y="305"/>
                    <a:pt x="289" y="362"/>
                    <a:pt x="245" y="419"/>
                  </a:cubicBezTo>
                  <a:cubicBezTo>
                    <a:pt x="169" y="550"/>
                    <a:pt x="130" y="691"/>
                    <a:pt x="130" y="844"/>
                  </a:cubicBezTo>
                  <a:cubicBezTo>
                    <a:pt x="106" y="1081"/>
                    <a:pt x="81" y="1319"/>
                    <a:pt x="57" y="1556"/>
                  </a:cubicBezTo>
                  <a:lnTo>
                    <a:pt x="22" y="1905"/>
                  </a:lnTo>
                  <a:cubicBezTo>
                    <a:pt x="1" y="2114"/>
                    <a:pt x="66" y="2311"/>
                    <a:pt x="163" y="2494"/>
                  </a:cubicBezTo>
                  <a:cubicBezTo>
                    <a:pt x="188" y="2542"/>
                    <a:pt x="213" y="2591"/>
                    <a:pt x="239" y="2638"/>
                  </a:cubicBezTo>
                  <a:cubicBezTo>
                    <a:pt x="386" y="2915"/>
                    <a:pt x="679" y="3053"/>
                    <a:pt x="972" y="3053"/>
                  </a:cubicBezTo>
                  <a:cubicBezTo>
                    <a:pt x="1265" y="3053"/>
                    <a:pt x="1558" y="2915"/>
                    <a:pt x="1705" y="2638"/>
                  </a:cubicBezTo>
                  <a:cubicBezTo>
                    <a:pt x="1825" y="2414"/>
                    <a:pt x="1951" y="2186"/>
                    <a:pt x="1924" y="1919"/>
                  </a:cubicBezTo>
                  <a:cubicBezTo>
                    <a:pt x="1912" y="1799"/>
                    <a:pt x="1899" y="1678"/>
                    <a:pt x="1887" y="1556"/>
                  </a:cubicBezTo>
                  <a:cubicBezTo>
                    <a:pt x="1863" y="1319"/>
                    <a:pt x="1838" y="1081"/>
                    <a:pt x="1814" y="844"/>
                  </a:cubicBezTo>
                  <a:cubicBezTo>
                    <a:pt x="1818" y="728"/>
                    <a:pt x="1794" y="619"/>
                    <a:pt x="1741" y="519"/>
                  </a:cubicBezTo>
                  <a:cubicBezTo>
                    <a:pt x="1708" y="415"/>
                    <a:pt x="1649" y="325"/>
                    <a:pt x="1567" y="248"/>
                  </a:cubicBezTo>
                  <a:cubicBezTo>
                    <a:pt x="1426" y="108"/>
                    <a:pt x="1199" y="1"/>
                    <a:pt x="99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35"/>
            <p:cNvSpPr/>
            <p:nvPr/>
          </p:nvSpPr>
          <p:spPr>
            <a:xfrm>
              <a:off x="3359350" y="3062500"/>
              <a:ext cx="30550" cy="60625"/>
            </a:xfrm>
            <a:custGeom>
              <a:avLst/>
              <a:gdLst/>
              <a:ahLst/>
              <a:cxnLst/>
              <a:rect l="l" t="t" r="r" b="b"/>
              <a:pathLst>
                <a:path w="1222" h="2425" extrusionOk="0">
                  <a:moveTo>
                    <a:pt x="627" y="1"/>
                  </a:moveTo>
                  <a:cubicBezTo>
                    <a:pt x="622" y="1"/>
                    <a:pt x="618" y="1"/>
                    <a:pt x="613" y="1"/>
                  </a:cubicBezTo>
                  <a:cubicBezTo>
                    <a:pt x="497" y="6"/>
                    <a:pt x="368" y="46"/>
                    <a:pt x="285" y="137"/>
                  </a:cubicBezTo>
                  <a:cubicBezTo>
                    <a:pt x="197" y="232"/>
                    <a:pt x="159" y="337"/>
                    <a:pt x="148" y="465"/>
                  </a:cubicBezTo>
                  <a:cubicBezTo>
                    <a:pt x="129" y="708"/>
                    <a:pt x="108" y="950"/>
                    <a:pt x="87" y="1193"/>
                  </a:cubicBezTo>
                  <a:lnTo>
                    <a:pt x="58" y="1541"/>
                  </a:lnTo>
                  <a:cubicBezTo>
                    <a:pt x="41" y="1750"/>
                    <a:pt x="0" y="1957"/>
                    <a:pt x="127" y="2145"/>
                  </a:cubicBezTo>
                  <a:cubicBezTo>
                    <a:pt x="239" y="2314"/>
                    <a:pt x="406" y="2425"/>
                    <a:pt x="613" y="2425"/>
                  </a:cubicBezTo>
                  <a:cubicBezTo>
                    <a:pt x="821" y="2425"/>
                    <a:pt x="987" y="2314"/>
                    <a:pt x="1099" y="2145"/>
                  </a:cubicBezTo>
                  <a:cubicBezTo>
                    <a:pt x="1221" y="1963"/>
                    <a:pt x="1186" y="1758"/>
                    <a:pt x="1169" y="1555"/>
                  </a:cubicBezTo>
                  <a:cubicBezTo>
                    <a:pt x="1159" y="1435"/>
                    <a:pt x="1149" y="1314"/>
                    <a:pt x="1138" y="1193"/>
                  </a:cubicBezTo>
                  <a:cubicBezTo>
                    <a:pt x="1119" y="950"/>
                    <a:pt x="1098" y="708"/>
                    <a:pt x="1077" y="465"/>
                  </a:cubicBezTo>
                  <a:cubicBezTo>
                    <a:pt x="1068" y="341"/>
                    <a:pt x="1033" y="228"/>
                    <a:pt x="942" y="137"/>
                  </a:cubicBezTo>
                  <a:cubicBezTo>
                    <a:pt x="864" y="59"/>
                    <a:pt x="739" y="1"/>
                    <a:pt x="62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35"/>
            <p:cNvSpPr/>
            <p:nvPr/>
          </p:nvSpPr>
          <p:spPr>
            <a:xfrm>
              <a:off x="3651750" y="1826225"/>
              <a:ext cx="39775" cy="82375"/>
            </a:xfrm>
            <a:custGeom>
              <a:avLst/>
              <a:gdLst/>
              <a:ahLst/>
              <a:cxnLst/>
              <a:rect l="l" t="t" r="r" b="b"/>
              <a:pathLst>
                <a:path w="1591" h="3295" extrusionOk="0">
                  <a:moveTo>
                    <a:pt x="59" y="2195"/>
                  </a:moveTo>
                  <a:cubicBezTo>
                    <a:pt x="59" y="2201"/>
                    <a:pt x="58" y="2208"/>
                    <a:pt x="57" y="2214"/>
                  </a:cubicBezTo>
                  <a:cubicBezTo>
                    <a:pt x="58" y="2208"/>
                    <a:pt x="59" y="2201"/>
                    <a:pt x="59" y="2195"/>
                  </a:cubicBezTo>
                  <a:close/>
                  <a:moveTo>
                    <a:pt x="646" y="1"/>
                  </a:moveTo>
                  <a:cubicBezTo>
                    <a:pt x="578" y="1"/>
                    <a:pt x="512" y="13"/>
                    <a:pt x="457" y="36"/>
                  </a:cubicBezTo>
                  <a:cubicBezTo>
                    <a:pt x="275" y="113"/>
                    <a:pt x="191" y="270"/>
                    <a:pt x="172" y="461"/>
                  </a:cubicBezTo>
                  <a:cubicBezTo>
                    <a:pt x="168" y="498"/>
                    <a:pt x="164" y="535"/>
                    <a:pt x="160" y="572"/>
                  </a:cubicBezTo>
                  <a:lnTo>
                    <a:pt x="160" y="572"/>
                  </a:lnTo>
                  <a:cubicBezTo>
                    <a:pt x="148" y="638"/>
                    <a:pt x="139" y="703"/>
                    <a:pt x="125" y="770"/>
                  </a:cubicBezTo>
                  <a:cubicBezTo>
                    <a:pt x="103" y="880"/>
                    <a:pt x="73" y="991"/>
                    <a:pt x="79" y="1104"/>
                  </a:cubicBezTo>
                  <a:cubicBezTo>
                    <a:pt x="84" y="1179"/>
                    <a:pt x="91" y="1255"/>
                    <a:pt x="95" y="1329"/>
                  </a:cubicBezTo>
                  <a:cubicBezTo>
                    <a:pt x="107" y="1596"/>
                    <a:pt x="97" y="1862"/>
                    <a:pt x="67" y="2128"/>
                  </a:cubicBezTo>
                  <a:lnTo>
                    <a:pt x="67" y="2128"/>
                  </a:lnTo>
                  <a:cubicBezTo>
                    <a:pt x="63" y="2156"/>
                    <a:pt x="58" y="2184"/>
                    <a:pt x="53" y="2212"/>
                  </a:cubicBezTo>
                  <a:cubicBezTo>
                    <a:pt x="42" y="2274"/>
                    <a:pt x="32" y="2334"/>
                    <a:pt x="24" y="2397"/>
                  </a:cubicBezTo>
                  <a:cubicBezTo>
                    <a:pt x="1" y="2572"/>
                    <a:pt x="30" y="2742"/>
                    <a:pt x="118" y="2897"/>
                  </a:cubicBezTo>
                  <a:cubicBezTo>
                    <a:pt x="260" y="3148"/>
                    <a:pt x="514" y="3295"/>
                    <a:pt x="789" y="3295"/>
                  </a:cubicBezTo>
                  <a:cubicBezTo>
                    <a:pt x="844" y="3295"/>
                    <a:pt x="900" y="3289"/>
                    <a:pt x="957" y="3276"/>
                  </a:cubicBezTo>
                  <a:cubicBezTo>
                    <a:pt x="1107" y="3243"/>
                    <a:pt x="1236" y="3157"/>
                    <a:pt x="1347" y="3054"/>
                  </a:cubicBezTo>
                  <a:cubicBezTo>
                    <a:pt x="1528" y="2889"/>
                    <a:pt x="1570" y="2650"/>
                    <a:pt x="1582" y="2419"/>
                  </a:cubicBezTo>
                  <a:cubicBezTo>
                    <a:pt x="1589" y="2275"/>
                    <a:pt x="1590" y="2131"/>
                    <a:pt x="1585" y="1987"/>
                  </a:cubicBezTo>
                  <a:cubicBezTo>
                    <a:pt x="1574" y="1664"/>
                    <a:pt x="1534" y="1338"/>
                    <a:pt x="1472" y="1019"/>
                  </a:cubicBezTo>
                  <a:cubicBezTo>
                    <a:pt x="1407" y="678"/>
                    <a:pt x="1172" y="400"/>
                    <a:pt x="965" y="133"/>
                  </a:cubicBezTo>
                  <a:cubicBezTo>
                    <a:pt x="893" y="40"/>
                    <a:pt x="767" y="1"/>
                    <a:pt x="64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35"/>
            <p:cNvSpPr/>
            <p:nvPr/>
          </p:nvSpPr>
          <p:spPr>
            <a:xfrm>
              <a:off x="3284450" y="3306950"/>
              <a:ext cx="26400" cy="48450"/>
            </a:xfrm>
            <a:custGeom>
              <a:avLst/>
              <a:gdLst/>
              <a:ahLst/>
              <a:cxnLst/>
              <a:rect l="l" t="t" r="r" b="b"/>
              <a:pathLst>
                <a:path w="1056" h="1938" extrusionOk="0">
                  <a:moveTo>
                    <a:pt x="410" y="1"/>
                  </a:moveTo>
                  <a:cubicBezTo>
                    <a:pt x="376" y="1"/>
                    <a:pt x="343" y="6"/>
                    <a:pt x="310" y="16"/>
                  </a:cubicBezTo>
                  <a:cubicBezTo>
                    <a:pt x="97" y="86"/>
                    <a:pt x="0" y="279"/>
                    <a:pt x="39" y="492"/>
                  </a:cubicBezTo>
                  <a:cubicBezTo>
                    <a:pt x="80" y="707"/>
                    <a:pt x="120" y="921"/>
                    <a:pt x="160" y="1136"/>
                  </a:cubicBezTo>
                  <a:cubicBezTo>
                    <a:pt x="180" y="1241"/>
                    <a:pt x="199" y="1346"/>
                    <a:pt x="220" y="1451"/>
                  </a:cubicBezTo>
                  <a:cubicBezTo>
                    <a:pt x="230" y="1506"/>
                    <a:pt x="237" y="1561"/>
                    <a:pt x="253" y="1614"/>
                  </a:cubicBezTo>
                  <a:cubicBezTo>
                    <a:pt x="292" y="1745"/>
                    <a:pt x="384" y="1823"/>
                    <a:pt x="496" y="1891"/>
                  </a:cubicBezTo>
                  <a:cubicBezTo>
                    <a:pt x="545" y="1920"/>
                    <a:pt x="611" y="1938"/>
                    <a:pt x="673" y="1938"/>
                  </a:cubicBezTo>
                  <a:cubicBezTo>
                    <a:pt x="703" y="1938"/>
                    <a:pt x="731" y="1934"/>
                    <a:pt x="757" y="1926"/>
                  </a:cubicBezTo>
                  <a:cubicBezTo>
                    <a:pt x="845" y="1896"/>
                    <a:pt x="906" y="1845"/>
                    <a:pt x="959" y="1769"/>
                  </a:cubicBezTo>
                  <a:cubicBezTo>
                    <a:pt x="1021" y="1681"/>
                    <a:pt x="1055" y="1591"/>
                    <a:pt x="1053" y="1482"/>
                  </a:cubicBezTo>
                  <a:cubicBezTo>
                    <a:pt x="1052" y="1401"/>
                    <a:pt x="1025" y="1314"/>
                    <a:pt x="1006" y="1235"/>
                  </a:cubicBezTo>
                  <a:cubicBezTo>
                    <a:pt x="982" y="1131"/>
                    <a:pt x="958" y="1026"/>
                    <a:pt x="934" y="922"/>
                  </a:cubicBezTo>
                  <a:cubicBezTo>
                    <a:pt x="884" y="711"/>
                    <a:pt x="835" y="498"/>
                    <a:pt x="787" y="286"/>
                  </a:cubicBezTo>
                  <a:cubicBezTo>
                    <a:pt x="748" y="122"/>
                    <a:pt x="577" y="1"/>
                    <a:pt x="4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43" name="Google Shape;1943;p35"/>
          <p:cNvSpPr txBox="1">
            <a:spLocks noGrp="1"/>
          </p:cNvSpPr>
          <p:nvPr>
            <p:ph type="ctrTitle"/>
          </p:nvPr>
        </p:nvSpPr>
        <p:spPr>
          <a:xfrm>
            <a:off x="1318764" y="1049975"/>
            <a:ext cx="6504461" cy="228589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5400" b="1" i="0" u="none" strike="noStrike" baseline="0" dirty="0">
                <a:solidFill>
                  <a:srgbClr val="565656"/>
                </a:solidFill>
                <a:latin typeface="Arial" panose="020B0604020202020204" pitchFamily="34" charset="0"/>
              </a:rPr>
              <a:t>Forest Cover Type Prediction</a:t>
            </a:r>
            <a:endParaRPr sz="102800" b="1" dirty="0">
              <a:solidFill>
                <a:srgbClr val="AFAA5C"/>
              </a:solidFill>
            </a:endParaRPr>
          </a:p>
        </p:txBody>
      </p:sp>
      <p:sp>
        <p:nvSpPr>
          <p:cNvPr id="1945" name="Google Shape;1945;p35"/>
          <p:cNvSpPr/>
          <p:nvPr/>
        </p:nvSpPr>
        <p:spPr>
          <a:xfrm>
            <a:off x="1511250" y="724538"/>
            <a:ext cx="3109150" cy="411650"/>
          </a:xfrm>
          <a:custGeom>
            <a:avLst/>
            <a:gdLst/>
            <a:ahLst/>
            <a:cxnLst/>
            <a:rect l="l" t="t" r="r" b="b"/>
            <a:pathLst>
              <a:path w="124366" h="16466" extrusionOk="0">
                <a:moveTo>
                  <a:pt x="58930" y="0"/>
                </a:moveTo>
                <a:cubicBezTo>
                  <a:pt x="58801" y="0"/>
                  <a:pt x="58672" y="6"/>
                  <a:pt x="58543" y="17"/>
                </a:cubicBezTo>
                <a:cubicBezTo>
                  <a:pt x="56978" y="150"/>
                  <a:pt x="55614" y="1098"/>
                  <a:pt x="54376" y="2064"/>
                </a:cubicBezTo>
                <a:cubicBezTo>
                  <a:pt x="51321" y="4448"/>
                  <a:pt x="48516" y="7152"/>
                  <a:pt x="46021" y="10116"/>
                </a:cubicBezTo>
                <a:cubicBezTo>
                  <a:pt x="45682" y="10262"/>
                  <a:pt x="45347" y="10327"/>
                  <a:pt x="45017" y="10327"/>
                </a:cubicBezTo>
                <a:cubicBezTo>
                  <a:pt x="43232" y="10327"/>
                  <a:pt x="41570" y="8431"/>
                  <a:pt x="40018" y="7180"/>
                </a:cubicBezTo>
                <a:cubicBezTo>
                  <a:pt x="38423" y="5896"/>
                  <a:pt x="36373" y="5218"/>
                  <a:pt x="34329" y="5218"/>
                </a:cubicBezTo>
                <a:cubicBezTo>
                  <a:pt x="33264" y="5218"/>
                  <a:pt x="32201" y="5402"/>
                  <a:pt x="31204" y="5780"/>
                </a:cubicBezTo>
                <a:cubicBezTo>
                  <a:pt x="28094" y="6962"/>
                  <a:pt x="25898" y="9743"/>
                  <a:pt x="23071" y="11498"/>
                </a:cubicBezTo>
                <a:cubicBezTo>
                  <a:pt x="22719" y="11715"/>
                  <a:pt x="22336" y="11924"/>
                  <a:pt x="21921" y="11929"/>
                </a:cubicBezTo>
                <a:cubicBezTo>
                  <a:pt x="21915" y="11929"/>
                  <a:pt x="21909" y="11929"/>
                  <a:pt x="21903" y="11929"/>
                </a:cubicBezTo>
                <a:cubicBezTo>
                  <a:pt x="21353" y="11929"/>
                  <a:pt x="20871" y="11579"/>
                  <a:pt x="20374" y="11338"/>
                </a:cubicBezTo>
                <a:cubicBezTo>
                  <a:pt x="19859" y="11091"/>
                  <a:pt x="19201" y="10974"/>
                  <a:pt x="18504" y="10974"/>
                </a:cubicBezTo>
                <a:cubicBezTo>
                  <a:pt x="16911" y="10974"/>
                  <a:pt x="15114" y="11584"/>
                  <a:pt x="14351" y="12641"/>
                </a:cubicBezTo>
                <a:cubicBezTo>
                  <a:pt x="13595" y="11622"/>
                  <a:pt x="12310" y="11127"/>
                  <a:pt x="11027" y="11127"/>
                </a:cubicBezTo>
                <a:cubicBezTo>
                  <a:pt x="10635" y="11127"/>
                  <a:pt x="10243" y="11173"/>
                  <a:pt x="9867" y="11265"/>
                </a:cubicBezTo>
                <a:cubicBezTo>
                  <a:pt x="8256" y="11657"/>
                  <a:pt x="6895" y="12739"/>
                  <a:pt x="5780" y="13964"/>
                </a:cubicBezTo>
                <a:cubicBezTo>
                  <a:pt x="5641" y="14116"/>
                  <a:pt x="5486" y="14281"/>
                  <a:pt x="5282" y="14305"/>
                </a:cubicBezTo>
                <a:cubicBezTo>
                  <a:pt x="5266" y="14307"/>
                  <a:pt x="5250" y="14308"/>
                  <a:pt x="5233" y="14308"/>
                </a:cubicBezTo>
                <a:cubicBezTo>
                  <a:pt x="5044" y="14308"/>
                  <a:pt x="4870" y="14190"/>
                  <a:pt x="4703" y="14091"/>
                </a:cubicBezTo>
                <a:cubicBezTo>
                  <a:pt x="4472" y="13954"/>
                  <a:pt x="4210" y="13893"/>
                  <a:pt x="3929" y="13893"/>
                </a:cubicBezTo>
                <a:cubicBezTo>
                  <a:pt x="2548" y="13893"/>
                  <a:pt x="718" y="15360"/>
                  <a:pt x="0" y="16465"/>
                </a:cubicBezTo>
                <a:cubicBezTo>
                  <a:pt x="24887" y="13663"/>
                  <a:pt x="49930" y="12261"/>
                  <a:pt x="74974" y="12261"/>
                </a:cubicBezTo>
                <a:cubicBezTo>
                  <a:pt x="91453" y="12261"/>
                  <a:pt x="107932" y="12868"/>
                  <a:pt x="124366" y="14083"/>
                </a:cubicBezTo>
                <a:cubicBezTo>
                  <a:pt x="124282" y="12665"/>
                  <a:pt x="123514" y="11221"/>
                  <a:pt x="122190" y="10708"/>
                </a:cubicBezTo>
                <a:cubicBezTo>
                  <a:pt x="121774" y="10547"/>
                  <a:pt x="121329" y="10470"/>
                  <a:pt x="120883" y="10470"/>
                </a:cubicBezTo>
                <a:cubicBezTo>
                  <a:pt x="119911" y="10470"/>
                  <a:pt x="118935" y="10840"/>
                  <a:pt x="118238" y="11521"/>
                </a:cubicBezTo>
                <a:cubicBezTo>
                  <a:pt x="118094" y="11662"/>
                  <a:pt x="117942" y="11825"/>
                  <a:pt x="117740" y="11839"/>
                </a:cubicBezTo>
                <a:cubicBezTo>
                  <a:pt x="117730" y="11840"/>
                  <a:pt x="117720" y="11840"/>
                  <a:pt x="117710" y="11840"/>
                </a:cubicBezTo>
                <a:cubicBezTo>
                  <a:pt x="117413" y="11840"/>
                  <a:pt x="117219" y="11522"/>
                  <a:pt x="117040" y="11276"/>
                </a:cubicBezTo>
                <a:cubicBezTo>
                  <a:pt x="116506" y="10541"/>
                  <a:pt x="115582" y="10198"/>
                  <a:pt x="114662" y="10198"/>
                </a:cubicBezTo>
                <a:cubicBezTo>
                  <a:pt x="114410" y="10198"/>
                  <a:pt x="114159" y="10224"/>
                  <a:pt x="113916" y="10274"/>
                </a:cubicBezTo>
                <a:cubicBezTo>
                  <a:pt x="112784" y="10508"/>
                  <a:pt x="111796" y="11181"/>
                  <a:pt x="110880" y="11887"/>
                </a:cubicBezTo>
                <a:cubicBezTo>
                  <a:pt x="110408" y="11095"/>
                  <a:pt x="109481" y="10635"/>
                  <a:pt x="108565" y="10635"/>
                </a:cubicBezTo>
                <a:cubicBezTo>
                  <a:pt x="108154" y="10635"/>
                  <a:pt x="107745" y="10727"/>
                  <a:pt x="107381" y="10925"/>
                </a:cubicBezTo>
                <a:lnTo>
                  <a:pt x="105930" y="10833"/>
                </a:lnTo>
                <a:cubicBezTo>
                  <a:pt x="105063" y="9207"/>
                  <a:pt x="103795" y="7699"/>
                  <a:pt x="102073" y="7043"/>
                </a:cubicBezTo>
                <a:cubicBezTo>
                  <a:pt x="101407" y="6789"/>
                  <a:pt x="100705" y="6676"/>
                  <a:pt x="99995" y="6676"/>
                </a:cubicBezTo>
                <a:cubicBezTo>
                  <a:pt x="98895" y="6676"/>
                  <a:pt x="97779" y="6948"/>
                  <a:pt x="96762" y="7385"/>
                </a:cubicBezTo>
                <a:cubicBezTo>
                  <a:pt x="95090" y="8103"/>
                  <a:pt x="93636" y="9235"/>
                  <a:pt x="92203" y="10354"/>
                </a:cubicBezTo>
                <a:cubicBezTo>
                  <a:pt x="91263" y="9208"/>
                  <a:pt x="89776" y="8570"/>
                  <a:pt x="88299" y="8570"/>
                </a:cubicBezTo>
                <a:cubicBezTo>
                  <a:pt x="87621" y="8570"/>
                  <a:pt x="86946" y="8705"/>
                  <a:pt x="86326" y="8986"/>
                </a:cubicBezTo>
                <a:cubicBezTo>
                  <a:pt x="85464" y="9377"/>
                  <a:pt x="84582" y="10031"/>
                  <a:pt x="83693" y="10031"/>
                </a:cubicBezTo>
                <a:cubicBezTo>
                  <a:pt x="83505" y="10031"/>
                  <a:pt x="83317" y="10001"/>
                  <a:pt x="83128" y="9934"/>
                </a:cubicBezTo>
                <a:cubicBezTo>
                  <a:pt x="82625" y="9755"/>
                  <a:pt x="82255" y="9333"/>
                  <a:pt x="81830" y="9011"/>
                </a:cubicBezTo>
                <a:cubicBezTo>
                  <a:pt x="81093" y="8455"/>
                  <a:pt x="80216" y="8218"/>
                  <a:pt x="79307" y="8218"/>
                </a:cubicBezTo>
                <a:cubicBezTo>
                  <a:pt x="77974" y="8218"/>
                  <a:pt x="76574" y="8728"/>
                  <a:pt x="75454" y="9489"/>
                </a:cubicBezTo>
                <a:cubicBezTo>
                  <a:pt x="75136" y="9704"/>
                  <a:pt x="74810" y="9946"/>
                  <a:pt x="74426" y="9985"/>
                </a:cubicBezTo>
                <a:cubicBezTo>
                  <a:pt x="74384" y="9990"/>
                  <a:pt x="74341" y="9992"/>
                  <a:pt x="74296" y="9992"/>
                </a:cubicBezTo>
                <a:cubicBezTo>
                  <a:pt x="73368" y="9992"/>
                  <a:pt x="71819" y="9100"/>
                  <a:pt x="70831" y="9100"/>
                </a:cubicBezTo>
                <a:cubicBezTo>
                  <a:pt x="70548" y="9100"/>
                  <a:pt x="70311" y="9173"/>
                  <a:pt x="70147" y="9360"/>
                </a:cubicBezTo>
                <a:cubicBezTo>
                  <a:pt x="68566" y="5870"/>
                  <a:pt x="65824" y="2918"/>
                  <a:pt x="62460" y="1084"/>
                </a:cubicBezTo>
                <a:cubicBezTo>
                  <a:pt x="61369" y="489"/>
                  <a:pt x="60164" y="0"/>
                  <a:pt x="5893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6" name="Google Shape;1946;p35"/>
          <p:cNvSpPr/>
          <p:nvPr/>
        </p:nvSpPr>
        <p:spPr>
          <a:xfrm>
            <a:off x="6942850" y="506700"/>
            <a:ext cx="1311200" cy="228925"/>
          </a:xfrm>
          <a:custGeom>
            <a:avLst/>
            <a:gdLst/>
            <a:ahLst/>
            <a:cxnLst/>
            <a:rect l="l" t="t" r="r" b="b"/>
            <a:pathLst>
              <a:path w="52448" h="9157" extrusionOk="0">
                <a:moveTo>
                  <a:pt x="36883" y="1"/>
                </a:moveTo>
                <a:cubicBezTo>
                  <a:pt x="35927" y="1"/>
                  <a:pt x="35044" y="495"/>
                  <a:pt x="34234" y="1007"/>
                </a:cubicBezTo>
                <a:cubicBezTo>
                  <a:pt x="32216" y="2288"/>
                  <a:pt x="30334" y="3778"/>
                  <a:pt x="28624" y="5448"/>
                </a:cubicBezTo>
                <a:cubicBezTo>
                  <a:pt x="28460" y="5500"/>
                  <a:pt x="28300" y="5524"/>
                  <a:pt x="28144" y="5524"/>
                </a:cubicBezTo>
                <a:cubicBezTo>
                  <a:pt x="26981" y="5524"/>
                  <a:pt x="26034" y="4185"/>
                  <a:pt x="25116" y="3286"/>
                </a:cubicBezTo>
                <a:cubicBezTo>
                  <a:pt x="24084" y="2273"/>
                  <a:pt x="22637" y="1712"/>
                  <a:pt x="21194" y="1712"/>
                </a:cubicBezTo>
                <a:cubicBezTo>
                  <a:pt x="20721" y="1712"/>
                  <a:pt x="20248" y="1772"/>
                  <a:pt x="19791" y="1897"/>
                </a:cubicBezTo>
                <a:cubicBezTo>
                  <a:pt x="17812" y="2435"/>
                  <a:pt x="16297" y="4010"/>
                  <a:pt x="14456" y="4917"/>
                </a:cubicBezTo>
                <a:cubicBezTo>
                  <a:pt x="14248" y="5020"/>
                  <a:pt x="14024" y="5116"/>
                  <a:pt x="13794" y="5116"/>
                </a:cubicBezTo>
                <a:cubicBezTo>
                  <a:pt x="13771" y="5116"/>
                  <a:pt x="13749" y="5115"/>
                  <a:pt x="13726" y="5113"/>
                </a:cubicBezTo>
                <a:cubicBezTo>
                  <a:pt x="13382" y="5083"/>
                  <a:pt x="13104" y="4836"/>
                  <a:pt x="12810" y="4658"/>
                </a:cubicBezTo>
                <a:cubicBezTo>
                  <a:pt x="12419" y="4420"/>
                  <a:pt x="11863" y="4303"/>
                  <a:pt x="11288" y="4303"/>
                </a:cubicBezTo>
                <a:cubicBezTo>
                  <a:pt x="10416" y="4303"/>
                  <a:pt x="9497" y="4572"/>
                  <a:pt x="9037" y="5095"/>
                </a:cubicBezTo>
                <a:cubicBezTo>
                  <a:pt x="8583" y="4339"/>
                  <a:pt x="7679" y="3951"/>
                  <a:pt x="6789" y="3951"/>
                </a:cubicBezTo>
                <a:cubicBezTo>
                  <a:pt x="6647" y="3951"/>
                  <a:pt x="6506" y="3961"/>
                  <a:pt x="6367" y="3981"/>
                </a:cubicBezTo>
                <a:cubicBezTo>
                  <a:pt x="5355" y="4125"/>
                  <a:pt x="4456" y="4708"/>
                  <a:pt x="3697" y="5393"/>
                </a:cubicBezTo>
                <a:cubicBezTo>
                  <a:pt x="3603" y="5477"/>
                  <a:pt x="3497" y="5570"/>
                  <a:pt x="3371" y="5571"/>
                </a:cubicBezTo>
                <a:cubicBezTo>
                  <a:pt x="3370" y="5571"/>
                  <a:pt x="3368" y="5571"/>
                  <a:pt x="3366" y="5571"/>
                </a:cubicBezTo>
                <a:cubicBezTo>
                  <a:pt x="3239" y="5571"/>
                  <a:pt x="3132" y="5481"/>
                  <a:pt x="3029" y="5405"/>
                </a:cubicBezTo>
                <a:cubicBezTo>
                  <a:pt x="2863" y="5284"/>
                  <a:pt x="2661" y="5232"/>
                  <a:pt x="2439" y="5232"/>
                </a:cubicBezTo>
                <a:cubicBezTo>
                  <a:pt x="1601" y="5232"/>
                  <a:pt x="482" y="5976"/>
                  <a:pt x="0" y="6581"/>
                </a:cubicBezTo>
                <a:cubicBezTo>
                  <a:pt x="2004" y="6551"/>
                  <a:pt x="4008" y="6537"/>
                  <a:pt x="6012" y="6537"/>
                </a:cubicBezTo>
                <a:cubicBezTo>
                  <a:pt x="21523" y="6537"/>
                  <a:pt x="37035" y="7413"/>
                  <a:pt x="52448" y="9156"/>
                </a:cubicBezTo>
                <a:lnTo>
                  <a:pt x="52448" y="7553"/>
                </a:lnTo>
                <a:cubicBezTo>
                  <a:pt x="52250" y="7618"/>
                  <a:pt x="52054" y="7663"/>
                  <a:pt x="51861" y="7663"/>
                </a:cubicBezTo>
                <a:cubicBezTo>
                  <a:pt x="51707" y="7663"/>
                  <a:pt x="51555" y="7634"/>
                  <a:pt x="51407" y="7565"/>
                </a:cubicBezTo>
                <a:cubicBezTo>
                  <a:pt x="51110" y="7423"/>
                  <a:pt x="50907" y="7143"/>
                  <a:pt x="50665" y="6921"/>
                </a:cubicBezTo>
                <a:cubicBezTo>
                  <a:pt x="50165" y="6459"/>
                  <a:pt x="49514" y="6266"/>
                  <a:pt x="48834" y="6266"/>
                </a:cubicBezTo>
                <a:cubicBezTo>
                  <a:pt x="48112" y="6266"/>
                  <a:pt x="47359" y="6484"/>
                  <a:pt x="46724" y="6830"/>
                </a:cubicBezTo>
                <a:cubicBezTo>
                  <a:pt x="46516" y="6943"/>
                  <a:pt x="46301" y="7072"/>
                  <a:pt x="46064" y="7073"/>
                </a:cubicBezTo>
                <a:cubicBezTo>
                  <a:pt x="46063" y="7073"/>
                  <a:pt x="46062" y="7073"/>
                  <a:pt x="46061" y="7073"/>
                </a:cubicBezTo>
                <a:cubicBezTo>
                  <a:pt x="45471" y="7073"/>
                  <a:pt x="44457" y="6310"/>
                  <a:pt x="43825" y="6310"/>
                </a:cubicBezTo>
                <a:cubicBezTo>
                  <a:pt x="43688" y="6310"/>
                  <a:pt x="43569" y="6345"/>
                  <a:pt x="43476" y="6433"/>
                </a:cubicBezTo>
                <a:cubicBezTo>
                  <a:pt x="42715" y="4196"/>
                  <a:pt x="41210" y="2219"/>
                  <a:pt x="39256" y="892"/>
                </a:cubicBezTo>
                <a:cubicBezTo>
                  <a:pt x="38554" y="416"/>
                  <a:pt x="37762" y="11"/>
                  <a:pt x="36916" y="1"/>
                </a:cubicBezTo>
                <a:cubicBezTo>
                  <a:pt x="36905" y="1"/>
                  <a:pt x="36894" y="1"/>
                  <a:pt x="3688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7" name="Google Shape;1947;p35"/>
          <p:cNvSpPr/>
          <p:nvPr/>
        </p:nvSpPr>
        <p:spPr>
          <a:xfrm>
            <a:off x="7759625" y="1502725"/>
            <a:ext cx="1439975" cy="293125"/>
          </a:xfrm>
          <a:custGeom>
            <a:avLst/>
            <a:gdLst/>
            <a:ahLst/>
            <a:cxnLst/>
            <a:rect l="l" t="t" r="r" b="b"/>
            <a:pathLst>
              <a:path w="57599" h="11725" extrusionOk="0">
                <a:moveTo>
                  <a:pt x="57599" y="0"/>
                </a:moveTo>
                <a:cubicBezTo>
                  <a:pt x="56951" y="276"/>
                  <a:pt x="56324" y="630"/>
                  <a:pt x="55723" y="991"/>
                </a:cubicBezTo>
                <a:cubicBezTo>
                  <a:pt x="52402" y="2987"/>
                  <a:pt x="49289" y="5329"/>
                  <a:pt x="46451" y="7970"/>
                </a:cubicBezTo>
                <a:cubicBezTo>
                  <a:pt x="46204" y="8042"/>
                  <a:pt x="45965" y="8075"/>
                  <a:pt x="45731" y="8075"/>
                </a:cubicBezTo>
                <a:cubicBezTo>
                  <a:pt x="43817" y="8075"/>
                  <a:pt x="42318" y="5836"/>
                  <a:pt x="40849" y="4326"/>
                </a:cubicBezTo>
                <a:cubicBezTo>
                  <a:pt x="39165" y="2591"/>
                  <a:pt x="36747" y="1618"/>
                  <a:pt x="34335" y="1618"/>
                </a:cubicBezTo>
                <a:cubicBezTo>
                  <a:pt x="33641" y="1618"/>
                  <a:pt x="32947" y="1699"/>
                  <a:pt x="32271" y="1865"/>
                </a:cubicBezTo>
                <a:cubicBezTo>
                  <a:pt x="29041" y="2660"/>
                  <a:pt x="26523" y="5154"/>
                  <a:pt x="23504" y="6551"/>
                </a:cubicBezTo>
                <a:cubicBezTo>
                  <a:pt x="23171" y="6706"/>
                  <a:pt x="22815" y="6849"/>
                  <a:pt x="22452" y="6849"/>
                </a:cubicBezTo>
                <a:cubicBezTo>
                  <a:pt x="22405" y="6849"/>
                  <a:pt x="22358" y="6847"/>
                  <a:pt x="22310" y="6842"/>
                </a:cubicBezTo>
                <a:cubicBezTo>
                  <a:pt x="21755" y="6781"/>
                  <a:pt x="21316" y="6368"/>
                  <a:pt x="20846" y="6068"/>
                </a:cubicBezTo>
                <a:cubicBezTo>
                  <a:pt x="20182" y="5641"/>
                  <a:pt x="19216" y="5430"/>
                  <a:pt x="18225" y="5430"/>
                </a:cubicBezTo>
                <a:cubicBezTo>
                  <a:pt x="16860" y="5430"/>
                  <a:pt x="15447" y="5831"/>
                  <a:pt x="14709" y="6628"/>
                </a:cubicBezTo>
                <a:cubicBezTo>
                  <a:pt x="13984" y="5350"/>
                  <a:pt x="12470" y="4684"/>
                  <a:pt x="10989" y="4684"/>
                </a:cubicBezTo>
                <a:cubicBezTo>
                  <a:pt x="10800" y="4684"/>
                  <a:pt x="10612" y="4695"/>
                  <a:pt x="10426" y="4717"/>
                </a:cubicBezTo>
                <a:cubicBezTo>
                  <a:pt x="8780" y="4910"/>
                  <a:pt x="7298" y="5819"/>
                  <a:pt x="6041" y="6900"/>
                </a:cubicBezTo>
                <a:cubicBezTo>
                  <a:pt x="5886" y="7033"/>
                  <a:pt x="5714" y="7177"/>
                  <a:pt x="5511" y="7177"/>
                </a:cubicBezTo>
                <a:cubicBezTo>
                  <a:pt x="5509" y="7177"/>
                  <a:pt x="5507" y="7177"/>
                  <a:pt x="5505" y="7177"/>
                </a:cubicBezTo>
                <a:cubicBezTo>
                  <a:pt x="5296" y="7175"/>
                  <a:pt x="5123" y="7023"/>
                  <a:pt x="4958" y="6895"/>
                </a:cubicBezTo>
                <a:cubicBezTo>
                  <a:pt x="4680" y="6681"/>
                  <a:pt x="4334" y="6590"/>
                  <a:pt x="3951" y="6590"/>
                </a:cubicBezTo>
                <a:cubicBezTo>
                  <a:pt x="2598" y="6590"/>
                  <a:pt x="795" y="7733"/>
                  <a:pt x="0" y="8680"/>
                </a:cubicBezTo>
                <a:cubicBezTo>
                  <a:pt x="19232" y="8866"/>
                  <a:pt x="38455" y="9885"/>
                  <a:pt x="57599" y="11724"/>
                </a:cubicBezTo>
                <a:lnTo>
                  <a:pt x="5759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48" name="Google Shape;1948;p35"/>
          <p:cNvGrpSpPr/>
          <p:nvPr/>
        </p:nvGrpSpPr>
        <p:grpSpPr>
          <a:xfrm>
            <a:off x="5768491" y="-64619"/>
            <a:ext cx="4353899" cy="5797132"/>
            <a:chOff x="5978213" y="147250"/>
            <a:chExt cx="4178807" cy="5564000"/>
          </a:xfrm>
        </p:grpSpPr>
        <p:sp>
          <p:nvSpPr>
            <p:cNvPr id="1949" name="Google Shape;1949;p35"/>
            <p:cNvSpPr/>
            <p:nvPr/>
          </p:nvSpPr>
          <p:spPr>
            <a:xfrm>
              <a:off x="5978213" y="4979975"/>
              <a:ext cx="3040600" cy="731275"/>
            </a:xfrm>
            <a:custGeom>
              <a:avLst/>
              <a:gdLst/>
              <a:ahLst/>
              <a:cxnLst/>
              <a:rect l="l" t="t" r="r" b="b"/>
              <a:pathLst>
                <a:path w="121624" h="29251" extrusionOk="0">
                  <a:moveTo>
                    <a:pt x="87357" y="1"/>
                  </a:moveTo>
                  <a:cubicBezTo>
                    <a:pt x="87069" y="1"/>
                    <a:pt x="86780" y="55"/>
                    <a:pt x="86488" y="180"/>
                  </a:cubicBezTo>
                  <a:cubicBezTo>
                    <a:pt x="85324" y="677"/>
                    <a:pt x="84574" y="2201"/>
                    <a:pt x="83357" y="2462"/>
                  </a:cubicBezTo>
                  <a:cubicBezTo>
                    <a:pt x="83229" y="2489"/>
                    <a:pt x="83102" y="2501"/>
                    <a:pt x="82976" y="2501"/>
                  </a:cubicBezTo>
                  <a:cubicBezTo>
                    <a:pt x="81973" y="2501"/>
                    <a:pt x="81000" y="1737"/>
                    <a:pt x="79972" y="1710"/>
                  </a:cubicBezTo>
                  <a:cubicBezTo>
                    <a:pt x="79952" y="1709"/>
                    <a:pt x="79932" y="1709"/>
                    <a:pt x="79913" y="1709"/>
                  </a:cubicBezTo>
                  <a:cubicBezTo>
                    <a:pt x="78072" y="1709"/>
                    <a:pt x="76591" y="4000"/>
                    <a:pt x="74783" y="4000"/>
                  </a:cubicBezTo>
                  <a:cubicBezTo>
                    <a:pt x="74699" y="4000"/>
                    <a:pt x="74614" y="3995"/>
                    <a:pt x="74528" y="3984"/>
                  </a:cubicBezTo>
                  <a:cubicBezTo>
                    <a:pt x="73367" y="3843"/>
                    <a:pt x="72405" y="2709"/>
                    <a:pt x="71239" y="2642"/>
                  </a:cubicBezTo>
                  <a:cubicBezTo>
                    <a:pt x="71201" y="2640"/>
                    <a:pt x="71164" y="2639"/>
                    <a:pt x="71127" y="2639"/>
                  </a:cubicBezTo>
                  <a:cubicBezTo>
                    <a:pt x="70066" y="2639"/>
                    <a:pt x="69132" y="3494"/>
                    <a:pt x="68108" y="3865"/>
                  </a:cubicBezTo>
                  <a:cubicBezTo>
                    <a:pt x="67602" y="4047"/>
                    <a:pt x="67078" y="4110"/>
                    <a:pt x="66549" y="4110"/>
                  </a:cubicBezTo>
                  <a:cubicBezTo>
                    <a:pt x="65989" y="4110"/>
                    <a:pt x="65422" y="4040"/>
                    <a:pt x="64865" y="3969"/>
                  </a:cubicBezTo>
                  <a:cubicBezTo>
                    <a:pt x="61940" y="3596"/>
                    <a:pt x="59015" y="3225"/>
                    <a:pt x="56090" y="2852"/>
                  </a:cubicBezTo>
                  <a:cubicBezTo>
                    <a:pt x="55146" y="2731"/>
                    <a:pt x="54186" y="2607"/>
                    <a:pt x="53312" y="2166"/>
                  </a:cubicBezTo>
                  <a:cubicBezTo>
                    <a:pt x="52475" y="1744"/>
                    <a:pt x="51720" y="1035"/>
                    <a:pt x="50818" y="904"/>
                  </a:cubicBezTo>
                  <a:cubicBezTo>
                    <a:pt x="50711" y="889"/>
                    <a:pt x="50606" y="881"/>
                    <a:pt x="50503" y="881"/>
                  </a:cubicBezTo>
                  <a:cubicBezTo>
                    <a:pt x="48469" y="881"/>
                    <a:pt x="47016" y="3736"/>
                    <a:pt x="44956" y="4282"/>
                  </a:cubicBezTo>
                  <a:cubicBezTo>
                    <a:pt x="44684" y="4355"/>
                    <a:pt x="44408" y="4384"/>
                    <a:pt x="44132" y="4384"/>
                  </a:cubicBezTo>
                  <a:cubicBezTo>
                    <a:pt x="43502" y="4384"/>
                    <a:pt x="42865" y="4230"/>
                    <a:pt x="42244" y="4077"/>
                  </a:cubicBezTo>
                  <a:cubicBezTo>
                    <a:pt x="40390" y="3620"/>
                    <a:pt x="38537" y="3162"/>
                    <a:pt x="36684" y="2704"/>
                  </a:cubicBezTo>
                  <a:cubicBezTo>
                    <a:pt x="36072" y="2553"/>
                    <a:pt x="35452" y="2402"/>
                    <a:pt x="34830" y="2402"/>
                  </a:cubicBezTo>
                  <a:cubicBezTo>
                    <a:pt x="34695" y="2402"/>
                    <a:pt x="34561" y="2409"/>
                    <a:pt x="34426" y="2425"/>
                  </a:cubicBezTo>
                  <a:cubicBezTo>
                    <a:pt x="32562" y="2644"/>
                    <a:pt x="31045" y="4469"/>
                    <a:pt x="29183" y="4713"/>
                  </a:cubicBezTo>
                  <a:cubicBezTo>
                    <a:pt x="29028" y="4733"/>
                    <a:pt x="28874" y="4742"/>
                    <a:pt x="28719" y="4742"/>
                  </a:cubicBezTo>
                  <a:cubicBezTo>
                    <a:pt x="27870" y="4742"/>
                    <a:pt x="27025" y="4473"/>
                    <a:pt x="26180" y="4324"/>
                  </a:cubicBezTo>
                  <a:cubicBezTo>
                    <a:pt x="25151" y="4142"/>
                    <a:pt x="24108" y="4138"/>
                    <a:pt x="23069" y="4133"/>
                  </a:cubicBezTo>
                  <a:lnTo>
                    <a:pt x="15880" y="4104"/>
                  </a:lnTo>
                  <a:cubicBezTo>
                    <a:pt x="15204" y="4102"/>
                    <a:pt x="14475" y="4080"/>
                    <a:pt x="13937" y="3596"/>
                  </a:cubicBezTo>
                  <a:cubicBezTo>
                    <a:pt x="13353" y="3074"/>
                    <a:pt x="13117" y="2112"/>
                    <a:pt x="12493" y="1662"/>
                  </a:cubicBezTo>
                  <a:cubicBezTo>
                    <a:pt x="12242" y="1481"/>
                    <a:pt x="11976" y="1406"/>
                    <a:pt x="11702" y="1406"/>
                  </a:cubicBezTo>
                  <a:cubicBezTo>
                    <a:pt x="10942" y="1406"/>
                    <a:pt x="10124" y="1982"/>
                    <a:pt x="9424" y="2474"/>
                  </a:cubicBezTo>
                  <a:cubicBezTo>
                    <a:pt x="7720" y="3672"/>
                    <a:pt x="5790" y="4412"/>
                    <a:pt x="3821" y="4650"/>
                  </a:cubicBezTo>
                  <a:cubicBezTo>
                    <a:pt x="3695" y="4665"/>
                    <a:pt x="3564" y="4671"/>
                    <a:pt x="3430" y="4671"/>
                  </a:cubicBezTo>
                  <a:cubicBezTo>
                    <a:pt x="2939" y="4671"/>
                    <a:pt x="2400" y="4592"/>
                    <a:pt x="1900" y="4592"/>
                  </a:cubicBezTo>
                  <a:cubicBezTo>
                    <a:pt x="1628" y="4592"/>
                    <a:pt x="1367" y="4616"/>
                    <a:pt x="1131" y="4687"/>
                  </a:cubicBezTo>
                  <a:cubicBezTo>
                    <a:pt x="349" y="4924"/>
                    <a:pt x="251" y="6040"/>
                    <a:pt x="1" y="6852"/>
                  </a:cubicBezTo>
                  <a:cubicBezTo>
                    <a:pt x="1210" y="12897"/>
                    <a:pt x="5084" y="17836"/>
                    <a:pt x="9631" y="20928"/>
                  </a:cubicBezTo>
                  <a:cubicBezTo>
                    <a:pt x="14179" y="24019"/>
                    <a:pt x="19376" y="25481"/>
                    <a:pt x="24538" y="26575"/>
                  </a:cubicBezTo>
                  <a:cubicBezTo>
                    <a:pt x="32979" y="28365"/>
                    <a:pt x="41551" y="29250"/>
                    <a:pt x="50124" y="29250"/>
                  </a:cubicBezTo>
                  <a:cubicBezTo>
                    <a:pt x="71451" y="29250"/>
                    <a:pt x="92785" y="23774"/>
                    <a:pt x="112131" y="13129"/>
                  </a:cubicBezTo>
                  <a:cubicBezTo>
                    <a:pt x="114401" y="11880"/>
                    <a:pt x="116661" y="10549"/>
                    <a:pt x="118637" y="8731"/>
                  </a:cubicBezTo>
                  <a:cubicBezTo>
                    <a:pt x="120192" y="7302"/>
                    <a:pt x="121624" y="4652"/>
                    <a:pt x="120395" y="2833"/>
                  </a:cubicBezTo>
                  <a:cubicBezTo>
                    <a:pt x="119864" y="2046"/>
                    <a:pt x="118991" y="1728"/>
                    <a:pt x="118162" y="1507"/>
                  </a:cubicBezTo>
                  <a:cubicBezTo>
                    <a:pt x="116619" y="1098"/>
                    <a:pt x="115038" y="895"/>
                    <a:pt x="113456" y="895"/>
                  </a:cubicBezTo>
                  <a:cubicBezTo>
                    <a:pt x="110550" y="895"/>
                    <a:pt x="107642" y="1580"/>
                    <a:pt x="104966" y="2925"/>
                  </a:cubicBezTo>
                  <a:cubicBezTo>
                    <a:pt x="104031" y="3395"/>
                    <a:pt x="103063" y="3954"/>
                    <a:pt x="102066" y="3954"/>
                  </a:cubicBezTo>
                  <a:cubicBezTo>
                    <a:pt x="101926" y="3954"/>
                    <a:pt x="101784" y="3943"/>
                    <a:pt x="101643" y="3918"/>
                  </a:cubicBezTo>
                  <a:cubicBezTo>
                    <a:pt x="99968" y="3633"/>
                    <a:pt x="98744" y="1616"/>
                    <a:pt x="97055" y="1489"/>
                  </a:cubicBezTo>
                  <a:cubicBezTo>
                    <a:pt x="96999" y="1485"/>
                    <a:pt x="96943" y="1483"/>
                    <a:pt x="96887" y="1483"/>
                  </a:cubicBezTo>
                  <a:cubicBezTo>
                    <a:pt x="95685" y="1483"/>
                    <a:pt x="94571" y="2408"/>
                    <a:pt x="93359" y="2463"/>
                  </a:cubicBezTo>
                  <a:cubicBezTo>
                    <a:pt x="93320" y="2464"/>
                    <a:pt x="93282" y="2465"/>
                    <a:pt x="93243" y="2465"/>
                  </a:cubicBezTo>
                  <a:cubicBezTo>
                    <a:pt x="91161" y="2465"/>
                    <a:pt x="89296" y="1"/>
                    <a:pt x="873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35"/>
            <p:cNvSpPr/>
            <p:nvPr/>
          </p:nvSpPr>
          <p:spPr>
            <a:xfrm>
              <a:off x="6753100" y="147250"/>
              <a:ext cx="3403919" cy="607532"/>
            </a:xfrm>
            <a:custGeom>
              <a:avLst/>
              <a:gdLst/>
              <a:ahLst/>
              <a:cxnLst/>
              <a:rect l="l" t="t" r="r" b="b"/>
              <a:pathLst>
                <a:path w="101014" h="18029" extrusionOk="0">
                  <a:moveTo>
                    <a:pt x="286" y="1"/>
                  </a:moveTo>
                  <a:cubicBezTo>
                    <a:pt x="1" y="2013"/>
                    <a:pt x="1083" y="4310"/>
                    <a:pt x="2840" y="5332"/>
                  </a:cubicBezTo>
                  <a:cubicBezTo>
                    <a:pt x="3616" y="5783"/>
                    <a:pt x="4511" y="6005"/>
                    <a:pt x="5407" y="6005"/>
                  </a:cubicBezTo>
                  <a:cubicBezTo>
                    <a:pt x="6541" y="6005"/>
                    <a:pt x="7677" y="5650"/>
                    <a:pt x="8575" y="4955"/>
                  </a:cubicBezTo>
                  <a:cubicBezTo>
                    <a:pt x="9558" y="9028"/>
                    <a:pt x="10936" y="13354"/>
                    <a:pt x="14308" y="15841"/>
                  </a:cubicBezTo>
                  <a:cubicBezTo>
                    <a:pt x="16154" y="17202"/>
                    <a:pt x="18428" y="17827"/>
                    <a:pt x="20729" y="17827"/>
                  </a:cubicBezTo>
                  <a:cubicBezTo>
                    <a:pt x="22401" y="17827"/>
                    <a:pt x="24086" y="17498"/>
                    <a:pt x="25633" y="16881"/>
                  </a:cubicBezTo>
                  <a:cubicBezTo>
                    <a:pt x="29312" y="15416"/>
                    <a:pt x="32271" y="12521"/>
                    <a:pt x="34526" y="9267"/>
                  </a:cubicBezTo>
                  <a:cubicBezTo>
                    <a:pt x="35122" y="10471"/>
                    <a:pt x="36819" y="11245"/>
                    <a:pt x="38162" y="11252"/>
                  </a:cubicBezTo>
                  <a:cubicBezTo>
                    <a:pt x="38169" y="11252"/>
                    <a:pt x="38176" y="11252"/>
                    <a:pt x="38184" y="11252"/>
                  </a:cubicBezTo>
                  <a:cubicBezTo>
                    <a:pt x="39520" y="11252"/>
                    <a:pt x="40827" y="10452"/>
                    <a:pt x="41434" y="9262"/>
                  </a:cubicBezTo>
                  <a:cubicBezTo>
                    <a:pt x="41860" y="11078"/>
                    <a:pt x="43681" y="12318"/>
                    <a:pt x="45280" y="13278"/>
                  </a:cubicBezTo>
                  <a:cubicBezTo>
                    <a:pt x="50274" y="16273"/>
                    <a:pt x="56076" y="18028"/>
                    <a:pt x="61878" y="18028"/>
                  </a:cubicBezTo>
                  <a:cubicBezTo>
                    <a:pt x="63292" y="18028"/>
                    <a:pt x="64706" y="17924"/>
                    <a:pt x="66108" y="17709"/>
                  </a:cubicBezTo>
                  <a:cubicBezTo>
                    <a:pt x="73265" y="16606"/>
                    <a:pt x="80022" y="12450"/>
                    <a:pt x="83723" y="6225"/>
                  </a:cubicBezTo>
                  <a:cubicBezTo>
                    <a:pt x="86037" y="7547"/>
                    <a:pt x="88611" y="8318"/>
                    <a:pt x="91217" y="8318"/>
                  </a:cubicBezTo>
                  <a:cubicBezTo>
                    <a:pt x="92183" y="8318"/>
                    <a:pt x="93154" y="8212"/>
                    <a:pt x="94118" y="7989"/>
                  </a:cubicBezTo>
                  <a:cubicBezTo>
                    <a:pt x="97678" y="7162"/>
                    <a:pt x="100386" y="3602"/>
                    <a:pt x="1010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35"/>
            <p:cNvSpPr/>
            <p:nvPr/>
          </p:nvSpPr>
          <p:spPr>
            <a:xfrm>
              <a:off x="8487244" y="147250"/>
              <a:ext cx="1187601" cy="5216575"/>
            </a:xfrm>
            <a:custGeom>
              <a:avLst/>
              <a:gdLst/>
              <a:ahLst/>
              <a:cxnLst/>
              <a:rect l="l" t="t" r="r" b="b"/>
              <a:pathLst>
                <a:path w="35243" h="154806" extrusionOk="0">
                  <a:moveTo>
                    <a:pt x="1" y="1"/>
                  </a:moveTo>
                  <a:lnTo>
                    <a:pt x="4362" y="154805"/>
                  </a:lnTo>
                  <a:lnTo>
                    <a:pt x="35242" y="154805"/>
                  </a:lnTo>
                  <a:lnTo>
                    <a:pt x="1883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35"/>
            <p:cNvSpPr/>
            <p:nvPr/>
          </p:nvSpPr>
          <p:spPr>
            <a:xfrm>
              <a:off x="8911833" y="147250"/>
              <a:ext cx="763012" cy="5216575"/>
            </a:xfrm>
            <a:custGeom>
              <a:avLst/>
              <a:gdLst/>
              <a:ahLst/>
              <a:cxnLst/>
              <a:rect l="l" t="t" r="r" b="b"/>
              <a:pathLst>
                <a:path w="22643" h="154806" extrusionOk="0">
                  <a:moveTo>
                    <a:pt x="1" y="1"/>
                  </a:moveTo>
                  <a:lnTo>
                    <a:pt x="11321" y="131625"/>
                  </a:lnTo>
                  <a:lnTo>
                    <a:pt x="1" y="77402"/>
                  </a:lnTo>
                  <a:lnTo>
                    <a:pt x="5653" y="154805"/>
                  </a:lnTo>
                  <a:lnTo>
                    <a:pt x="22642" y="154805"/>
                  </a:lnTo>
                  <a:lnTo>
                    <a:pt x="6232" y="1"/>
                  </a:lnTo>
                  <a:close/>
                </a:path>
              </a:pathLst>
            </a:custGeom>
            <a:solidFill>
              <a:srgbClr val="000000">
                <a:alpha val="7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35"/>
            <p:cNvSpPr/>
            <p:nvPr/>
          </p:nvSpPr>
          <p:spPr>
            <a:xfrm>
              <a:off x="8552550" y="147250"/>
              <a:ext cx="498083" cy="5216575"/>
            </a:xfrm>
            <a:custGeom>
              <a:avLst/>
              <a:gdLst/>
              <a:ahLst/>
              <a:cxnLst/>
              <a:rect l="l" t="t" r="r" b="b"/>
              <a:pathLst>
                <a:path w="14781" h="154806" extrusionOk="0">
                  <a:moveTo>
                    <a:pt x="1696" y="1"/>
                  </a:moveTo>
                  <a:lnTo>
                    <a:pt x="3150" y="12156"/>
                  </a:lnTo>
                  <a:lnTo>
                    <a:pt x="0" y="26936"/>
                  </a:lnTo>
                  <a:lnTo>
                    <a:pt x="14781" y="154805"/>
                  </a:lnTo>
                  <a:lnTo>
                    <a:pt x="2100" y="31297"/>
                  </a:lnTo>
                  <a:lnTo>
                    <a:pt x="4524" y="26936"/>
                  </a:lnTo>
                  <a:lnTo>
                    <a:pt x="13085" y="67805"/>
                  </a:lnTo>
                  <a:lnTo>
                    <a:pt x="5978" y="1"/>
                  </a:lnTo>
                  <a:close/>
                </a:path>
              </a:pathLst>
            </a:custGeom>
            <a:solidFill>
              <a:srgbClr val="000000">
                <a:alpha val="7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35"/>
            <p:cNvSpPr/>
            <p:nvPr/>
          </p:nvSpPr>
          <p:spPr>
            <a:xfrm>
              <a:off x="8752612" y="147250"/>
              <a:ext cx="404168" cy="3395731"/>
            </a:xfrm>
            <a:custGeom>
              <a:avLst/>
              <a:gdLst/>
              <a:ahLst/>
              <a:cxnLst/>
              <a:rect l="l" t="t" r="r" b="b"/>
              <a:pathLst>
                <a:path w="11994" h="100771" extrusionOk="0">
                  <a:moveTo>
                    <a:pt x="2059" y="1"/>
                  </a:moveTo>
                  <a:lnTo>
                    <a:pt x="8238" y="73338"/>
                  </a:lnTo>
                  <a:lnTo>
                    <a:pt x="1" y="57088"/>
                  </a:lnTo>
                  <a:lnTo>
                    <a:pt x="11994" y="100770"/>
                  </a:lnTo>
                  <a:lnTo>
                    <a:pt x="3513" y="1"/>
                  </a:lnTo>
                  <a:close/>
                </a:path>
              </a:pathLst>
            </a:custGeom>
            <a:solidFill>
              <a:srgbClr val="000000">
                <a:alpha val="7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1955;p35"/>
            <p:cNvSpPr/>
            <p:nvPr/>
          </p:nvSpPr>
          <p:spPr>
            <a:xfrm>
              <a:off x="9259558" y="476441"/>
              <a:ext cx="66890" cy="274702"/>
            </a:xfrm>
            <a:custGeom>
              <a:avLst/>
              <a:gdLst/>
              <a:ahLst/>
              <a:cxnLst/>
              <a:rect l="l" t="t" r="r" b="b"/>
              <a:pathLst>
                <a:path w="1985" h="8152" extrusionOk="0">
                  <a:moveTo>
                    <a:pt x="411" y="1"/>
                  </a:moveTo>
                  <a:cubicBezTo>
                    <a:pt x="300" y="1"/>
                    <a:pt x="181" y="85"/>
                    <a:pt x="167" y="217"/>
                  </a:cubicBezTo>
                  <a:lnTo>
                    <a:pt x="167" y="219"/>
                  </a:lnTo>
                  <a:cubicBezTo>
                    <a:pt x="98" y="830"/>
                    <a:pt x="2" y="1454"/>
                    <a:pt x="1" y="2071"/>
                  </a:cubicBezTo>
                  <a:cubicBezTo>
                    <a:pt x="1" y="2709"/>
                    <a:pt x="32" y="3351"/>
                    <a:pt x="60" y="3989"/>
                  </a:cubicBezTo>
                  <a:cubicBezTo>
                    <a:pt x="87" y="4604"/>
                    <a:pt x="122" y="5218"/>
                    <a:pt x="164" y="5832"/>
                  </a:cubicBezTo>
                  <a:cubicBezTo>
                    <a:pt x="213" y="6517"/>
                    <a:pt x="176" y="7226"/>
                    <a:pt x="571" y="7815"/>
                  </a:cubicBezTo>
                  <a:cubicBezTo>
                    <a:pt x="721" y="8039"/>
                    <a:pt x="964" y="8151"/>
                    <a:pt x="1202" y="8151"/>
                  </a:cubicBezTo>
                  <a:cubicBezTo>
                    <a:pt x="1493" y="8151"/>
                    <a:pt x="1776" y="7983"/>
                    <a:pt x="1870" y="7645"/>
                  </a:cubicBezTo>
                  <a:cubicBezTo>
                    <a:pt x="1985" y="7237"/>
                    <a:pt x="1976" y="6940"/>
                    <a:pt x="1885" y="6527"/>
                  </a:cubicBezTo>
                  <a:cubicBezTo>
                    <a:pt x="1823" y="6250"/>
                    <a:pt x="1764" y="5973"/>
                    <a:pt x="1705" y="5694"/>
                  </a:cubicBezTo>
                  <a:cubicBezTo>
                    <a:pt x="1574" y="5070"/>
                    <a:pt x="1452" y="4444"/>
                    <a:pt x="1339" y="3817"/>
                  </a:cubicBezTo>
                  <a:cubicBezTo>
                    <a:pt x="1229" y="3212"/>
                    <a:pt x="1128" y="2608"/>
                    <a:pt x="1034" y="2001"/>
                  </a:cubicBezTo>
                  <a:cubicBezTo>
                    <a:pt x="938" y="1381"/>
                    <a:pt x="744" y="770"/>
                    <a:pt x="599" y="160"/>
                  </a:cubicBezTo>
                  <a:cubicBezTo>
                    <a:pt x="573" y="48"/>
                    <a:pt x="494" y="1"/>
                    <a:pt x="41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1956;p35"/>
            <p:cNvSpPr/>
            <p:nvPr/>
          </p:nvSpPr>
          <p:spPr>
            <a:xfrm>
              <a:off x="9436773" y="451572"/>
              <a:ext cx="141631" cy="51389"/>
            </a:xfrm>
            <a:custGeom>
              <a:avLst/>
              <a:gdLst/>
              <a:ahLst/>
              <a:cxnLst/>
              <a:rect l="l" t="t" r="r" b="b"/>
              <a:pathLst>
                <a:path w="4203" h="1525" extrusionOk="0">
                  <a:moveTo>
                    <a:pt x="2302" y="1"/>
                  </a:moveTo>
                  <a:cubicBezTo>
                    <a:pt x="2266" y="1"/>
                    <a:pt x="2230" y="1"/>
                    <a:pt x="2194" y="2"/>
                  </a:cubicBezTo>
                  <a:cubicBezTo>
                    <a:pt x="1897" y="7"/>
                    <a:pt x="1602" y="34"/>
                    <a:pt x="1309" y="82"/>
                  </a:cubicBezTo>
                  <a:cubicBezTo>
                    <a:pt x="994" y="135"/>
                    <a:pt x="662" y="197"/>
                    <a:pt x="375" y="340"/>
                  </a:cubicBezTo>
                  <a:cubicBezTo>
                    <a:pt x="92" y="479"/>
                    <a:pt x="0" y="860"/>
                    <a:pt x="115" y="1131"/>
                  </a:cubicBezTo>
                  <a:cubicBezTo>
                    <a:pt x="211" y="1359"/>
                    <a:pt x="447" y="1525"/>
                    <a:pt x="695" y="1525"/>
                  </a:cubicBezTo>
                  <a:cubicBezTo>
                    <a:pt x="751" y="1525"/>
                    <a:pt x="808" y="1517"/>
                    <a:pt x="863" y="1499"/>
                  </a:cubicBezTo>
                  <a:cubicBezTo>
                    <a:pt x="1026" y="1447"/>
                    <a:pt x="1173" y="1363"/>
                    <a:pt x="1327" y="1292"/>
                  </a:cubicBezTo>
                  <a:cubicBezTo>
                    <a:pt x="1340" y="1287"/>
                    <a:pt x="1415" y="1255"/>
                    <a:pt x="1425" y="1251"/>
                  </a:cubicBezTo>
                  <a:lnTo>
                    <a:pt x="1425" y="1251"/>
                  </a:lnTo>
                  <a:cubicBezTo>
                    <a:pt x="1487" y="1226"/>
                    <a:pt x="1549" y="1202"/>
                    <a:pt x="1610" y="1179"/>
                  </a:cubicBezTo>
                  <a:cubicBezTo>
                    <a:pt x="1845" y="1092"/>
                    <a:pt x="2081" y="1011"/>
                    <a:pt x="2322" y="948"/>
                  </a:cubicBezTo>
                  <a:cubicBezTo>
                    <a:pt x="2808" y="820"/>
                    <a:pt x="3303" y="759"/>
                    <a:pt x="3804" y="759"/>
                  </a:cubicBezTo>
                  <a:cubicBezTo>
                    <a:pt x="4124" y="757"/>
                    <a:pt x="4202" y="270"/>
                    <a:pt x="3881" y="192"/>
                  </a:cubicBezTo>
                  <a:cubicBezTo>
                    <a:pt x="3366" y="68"/>
                    <a:pt x="2833" y="1"/>
                    <a:pt x="230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Google Shape;1957;p35"/>
            <p:cNvSpPr/>
            <p:nvPr/>
          </p:nvSpPr>
          <p:spPr>
            <a:xfrm>
              <a:off x="8408824" y="3083658"/>
              <a:ext cx="327537" cy="395114"/>
            </a:xfrm>
            <a:custGeom>
              <a:avLst/>
              <a:gdLst/>
              <a:ahLst/>
              <a:cxnLst/>
              <a:rect l="l" t="t" r="r" b="b"/>
              <a:pathLst>
                <a:path w="15993" h="14477" extrusionOk="0">
                  <a:moveTo>
                    <a:pt x="522" y="0"/>
                  </a:moveTo>
                  <a:cubicBezTo>
                    <a:pt x="264" y="0"/>
                    <a:pt x="1" y="264"/>
                    <a:pt x="190" y="523"/>
                  </a:cubicBezTo>
                  <a:cubicBezTo>
                    <a:pt x="1124" y="1794"/>
                    <a:pt x="2255" y="2852"/>
                    <a:pt x="3362" y="3969"/>
                  </a:cubicBezTo>
                  <a:cubicBezTo>
                    <a:pt x="4477" y="5093"/>
                    <a:pt x="5588" y="6216"/>
                    <a:pt x="6716" y="7324"/>
                  </a:cubicBezTo>
                  <a:cubicBezTo>
                    <a:pt x="8974" y="9544"/>
                    <a:pt x="11182" y="11815"/>
                    <a:pt x="13408" y="14066"/>
                  </a:cubicBezTo>
                  <a:cubicBezTo>
                    <a:pt x="13674" y="14335"/>
                    <a:pt x="14055" y="14477"/>
                    <a:pt x="14433" y="14477"/>
                  </a:cubicBezTo>
                  <a:cubicBezTo>
                    <a:pt x="14800" y="14477"/>
                    <a:pt x="15165" y="14344"/>
                    <a:pt x="15420" y="14066"/>
                  </a:cubicBezTo>
                  <a:cubicBezTo>
                    <a:pt x="15932" y="13507"/>
                    <a:pt x="15992" y="12605"/>
                    <a:pt x="15420" y="12054"/>
                  </a:cubicBezTo>
                  <a:cubicBezTo>
                    <a:pt x="13130" y="9857"/>
                    <a:pt x="10746" y="7768"/>
                    <a:pt x="8327" y="5714"/>
                  </a:cubicBezTo>
                  <a:cubicBezTo>
                    <a:pt x="7093" y="4665"/>
                    <a:pt x="5828" y="3664"/>
                    <a:pt x="4543" y="2680"/>
                  </a:cubicBezTo>
                  <a:cubicBezTo>
                    <a:pt x="3294" y="1725"/>
                    <a:pt x="2085" y="746"/>
                    <a:pt x="676" y="36"/>
                  </a:cubicBezTo>
                  <a:cubicBezTo>
                    <a:pt x="627" y="11"/>
                    <a:pt x="575" y="0"/>
                    <a:pt x="52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1958;p35"/>
            <p:cNvSpPr/>
            <p:nvPr/>
          </p:nvSpPr>
          <p:spPr>
            <a:xfrm>
              <a:off x="8239162" y="446888"/>
              <a:ext cx="349140" cy="221730"/>
            </a:xfrm>
            <a:custGeom>
              <a:avLst/>
              <a:gdLst/>
              <a:ahLst/>
              <a:cxnLst/>
              <a:rect l="l" t="t" r="r" b="b"/>
              <a:pathLst>
                <a:path w="10361" h="6580" extrusionOk="0">
                  <a:moveTo>
                    <a:pt x="504" y="1"/>
                  </a:moveTo>
                  <a:cubicBezTo>
                    <a:pt x="243" y="1"/>
                    <a:pt x="0" y="348"/>
                    <a:pt x="255" y="545"/>
                  </a:cubicBezTo>
                  <a:cubicBezTo>
                    <a:pt x="1607" y="1591"/>
                    <a:pt x="3123" y="2432"/>
                    <a:pt x="4565" y="3353"/>
                  </a:cubicBezTo>
                  <a:cubicBezTo>
                    <a:pt x="6003" y="4271"/>
                    <a:pt x="7398" y="5259"/>
                    <a:pt x="8735" y="6319"/>
                  </a:cubicBezTo>
                  <a:cubicBezTo>
                    <a:pt x="8949" y="6489"/>
                    <a:pt x="9168" y="6579"/>
                    <a:pt x="9399" y="6579"/>
                  </a:cubicBezTo>
                  <a:cubicBezTo>
                    <a:pt x="9548" y="6579"/>
                    <a:pt x="9701" y="6542"/>
                    <a:pt x="9861" y="6464"/>
                  </a:cubicBezTo>
                  <a:cubicBezTo>
                    <a:pt x="10072" y="6361"/>
                    <a:pt x="10250" y="6144"/>
                    <a:pt x="10288" y="5910"/>
                  </a:cubicBezTo>
                  <a:cubicBezTo>
                    <a:pt x="10360" y="5466"/>
                    <a:pt x="10231" y="5117"/>
                    <a:pt x="9861" y="4860"/>
                  </a:cubicBezTo>
                  <a:cubicBezTo>
                    <a:pt x="8421" y="3855"/>
                    <a:pt x="6933" y="2921"/>
                    <a:pt x="5400" y="2066"/>
                  </a:cubicBezTo>
                  <a:cubicBezTo>
                    <a:pt x="3889" y="1225"/>
                    <a:pt x="2259" y="387"/>
                    <a:pt x="567" y="8"/>
                  </a:cubicBezTo>
                  <a:cubicBezTo>
                    <a:pt x="546" y="3"/>
                    <a:pt x="525" y="1"/>
                    <a:pt x="50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1959;p35"/>
            <p:cNvSpPr/>
            <p:nvPr/>
          </p:nvSpPr>
          <p:spPr>
            <a:xfrm>
              <a:off x="9024753" y="147250"/>
              <a:ext cx="608038" cy="1053013"/>
            </a:xfrm>
            <a:custGeom>
              <a:avLst/>
              <a:gdLst/>
              <a:ahLst/>
              <a:cxnLst/>
              <a:rect l="l" t="t" r="r" b="b"/>
              <a:pathLst>
                <a:path w="18044" h="31249" extrusionOk="0">
                  <a:moveTo>
                    <a:pt x="16058" y="1"/>
                  </a:moveTo>
                  <a:cubicBezTo>
                    <a:pt x="15452" y="963"/>
                    <a:pt x="14876" y="1945"/>
                    <a:pt x="14298" y="2933"/>
                  </a:cubicBezTo>
                  <a:cubicBezTo>
                    <a:pt x="13055" y="5057"/>
                    <a:pt x="11853" y="7199"/>
                    <a:pt x="10681" y="9364"/>
                  </a:cubicBezTo>
                  <a:cubicBezTo>
                    <a:pt x="8364" y="13647"/>
                    <a:pt x="6081" y="17947"/>
                    <a:pt x="3830" y="22265"/>
                  </a:cubicBezTo>
                  <a:cubicBezTo>
                    <a:pt x="3196" y="23480"/>
                    <a:pt x="2559" y="24692"/>
                    <a:pt x="1942" y="25914"/>
                  </a:cubicBezTo>
                  <a:cubicBezTo>
                    <a:pt x="1646" y="26504"/>
                    <a:pt x="1350" y="27094"/>
                    <a:pt x="1053" y="27683"/>
                  </a:cubicBezTo>
                  <a:cubicBezTo>
                    <a:pt x="715" y="28358"/>
                    <a:pt x="301" y="29036"/>
                    <a:pt x="123" y="29773"/>
                  </a:cubicBezTo>
                  <a:cubicBezTo>
                    <a:pt x="1" y="30279"/>
                    <a:pt x="204" y="30827"/>
                    <a:pt x="660" y="31093"/>
                  </a:cubicBezTo>
                  <a:cubicBezTo>
                    <a:pt x="834" y="31195"/>
                    <a:pt x="1050" y="31249"/>
                    <a:pt x="1267" y="31249"/>
                  </a:cubicBezTo>
                  <a:cubicBezTo>
                    <a:pt x="1575" y="31249"/>
                    <a:pt x="1884" y="31141"/>
                    <a:pt x="2075" y="30910"/>
                  </a:cubicBezTo>
                  <a:cubicBezTo>
                    <a:pt x="2509" y="30391"/>
                    <a:pt x="2785" y="29824"/>
                    <a:pt x="3091" y="29225"/>
                  </a:cubicBezTo>
                  <a:cubicBezTo>
                    <a:pt x="3379" y="28661"/>
                    <a:pt x="3669" y="28096"/>
                    <a:pt x="3958" y="27532"/>
                  </a:cubicBezTo>
                  <a:cubicBezTo>
                    <a:pt x="4515" y="26449"/>
                    <a:pt x="5060" y="25360"/>
                    <a:pt x="5611" y="24273"/>
                  </a:cubicBezTo>
                  <a:cubicBezTo>
                    <a:pt x="6723" y="22078"/>
                    <a:pt x="7844" y="19887"/>
                    <a:pt x="8973" y="17700"/>
                  </a:cubicBezTo>
                  <a:cubicBezTo>
                    <a:pt x="11209" y="13371"/>
                    <a:pt x="13526" y="9083"/>
                    <a:pt x="15718" y="4732"/>
                  </a:cubicBezTo>
                  <a:cubicBezTo>
                    <a:pt x="16508" y="3160"/>
                    <a:pt x="17326" y="1602"/>
                    <a:pt x="1804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1960;p35"/>
            <p:cNvSpPr/>
            <p:nvPr/>
          </p:nvSpPr>
          <p:spPr>
            <a:xfrm>
              <a:off x="8854985" y="3603198"/>
              <a:ext cx="819826" cy="1760627"/>
            </a:xfrm>
            <a:custGeom>
              <a:avLst/>
              <a:gdLst/>
              <a:ahLst/>
              <a:cxnLst/>
              <a:rect l="l" t="t" r="r" b="b"/>
              <a:pathLst>
                <a:path w="24329" h="52248" extrusionOk="0">
                  <a:moveTo>
                    <a:pt x="18790" y="1"/>
                  </a:moveTo>
                  <a:cubicBezTo>
                    <a:pt x="13983" y="4500"/>
                    <a:pt x="14279" y="12217"/>
                    <a:pt x="15109" y="18749"/>
                  </a:cubicBezTo>
                  <a:cubicBezTo>
                    <a:pt x="15939" y="25281"/>
                    <a:pt x="16393" y="32908"/>
                    <a:pt x="11572" y="37391"/>
                  </a:cubicBezTo>
                  <a:cubicBezTo>
                    <a:pt x="9626" y="39201"/>
                    <a:pt x="6923" y="40351"/>
                    <a:pt x="5761" y="42741"/>
                  </a:cubicBezTo>
                  <a:cubicBezTo>
                    <a:pt x="5265" y="43759"/>
                    <a:pt x="5093" y="44940"/>
                    <a:pt x="4416" y="45847"/>
                  </a:cubicBezTo>
                  <a:cubicBezTo>
                    <a:pt x="3728" y="46770"/>
                    <a:pt x="2623" y="47273"/>
                    <a:pt x="1755" y="48030"/>
                  </a:cubicBezTo>
                  <a:cubicBezTo>
                    <a:pt x="887" y="48786"/>
                    <a:pt x="0" y="51280"/>
                    <a:pt x="625" y="52247"/>
                  </a:cubicBezTo>
                  <a:lnTo>
                    <a:pt x="24328" y="52247"/>
                  </a:lnTo>
                  <a:lnTo>
                    <a:pt x="1879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1961;p35"/>
            <p:cNvSpPr/>
            <p:nvPr/>
          </p:nvSpPr>
          <p:spPr>
            <a:xfrm>
              <a:off x="8549348" y="2351033"/>
              <a:ext cx="327540" cy="1388303"/>
            </a:xfrm>
            <a:custGeom>
              <a:avLst/>
              <a:gdLst/>
              <a:ahLst/>
              <a:cxnLst/>
              <a:rect l="l" t="t" r="r" b="b"/>
              <a:pathLst>
                <a:path w="9720" h="41199" extrusionOk="0">
                  <a:moveTo>
                    <a:pt x="0" y="0"/>
                  </a:moveTo>
                  <a:cubicBezTo>
                    <a:pt x="429" y="13327"/>
                    <a:pt x="730" y="27873"/>
                    <a:pt x="1160" y="41199"/>
                  </a:cubicBezTo>
                  <a:cubicBezTo>
                    <a:pt x="4574" y="39557"/>
                    <a:pt x="8075" y="35920"/>
                    <a:pt x="8496" y="32154"/>
                  </a:cubicBezTo>
                  <a:cubicBezTo>
                    <a:pt x="8743" y="29946"/>
                    <a:pt x="7937" y="27757"/>
                    <a:pt x="7857" y="25536"/>
                  </a:cubicBezTo>
                  <a:cubicBezTo>
                    <a:pt x="7719" y="21670"/>
                    <a:pt x="9720" y="17509"/>
                    <a:pt x="7860" y="14118"/>
                  </a:cubicBezTo>
                  <a:cubicBezTo>
                    <a:pt x="6383" y="11422"/>
                    <a:pt x="2801" y="10074"/>
                    <a:pt x="2084" y="7085"/>
                  </a:cubicBezTo>
                  <a:cubicBezTo>
                    <a:pt x="1783" y="5828"/>
                    <a:pt x="2068" y="4512"/>
                    <a:pt x="2043" y="3219"/>
                  </a:cubicBezTo>
                  <a:cubicBezTo>
                    <a:pt x="2018" y="1925"/>
                    <a:pt x="1208" y="463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35"/>
            <p:cNvSpPr/>
            <p:nvPr/>
          </p:nvSpPr>
          <p:spPr>
            <a:xfrm>
              <a:off x="9234790" y="3797093"/>
              <a:ext cx="67968" cy="140687"/>
            </a:xfrm>
            <a:custGeom>
              <a:avLst/>
              <a:gdLst/>
              <a:ahLst/>
              <a:cxnLst/>
              <a:rect l="l" t="t" r="r" b="b"/>
              <a:pathLst>
                <a:path w="2017" h="4175" extrusionOk="0">
                  <a:moveTo>
                    <a:pt x="860" y="1"/>
                  </a:moveTo>
                  <a:cubicBezTo>
                    <a:pt x="854" y="1"/>
                    <a:pt x="849" y="1"/>
                    <a:pt x="843" y="1"/>
                  </a:cubicBezTo>
                  <a:cubicBezTo>
                    <a:pt x="601" y="12"/>
                    <a:pt x="417" y="159"/>
                    <a:pt x="339" y="384"/>
                  </a:cubicBezTo>
                  <a:cubicBezTo>
                    <a:pt x="162" y="894"/>
                    <a:pt x="1" y="1454"/>
                    <a:pt x="32" y="1996"/>
                  </a:cubicBezTo>
                  <a:cubicBezTo>
                    <a:pt x="51" y="2304"/>
                    <a:pt x="90" y="2611"/>
                    <a:pt x="140" y="2915"/>
                  </a:cubicBezTo>
                  <a:cubicBezTo>
                    <a:pt x="190" y="3227"/>
                    <a:pt x="338" y="3509"/>
                    <a:pt x="485" y="3786"/>
                  </a:cubicBezTo>
                  <a:cubicBezTo>
                    <a:pt x="620" y="4039"/>
                    <a:pt x="898" y="4175"/>
                    <a:pt x="1174" y="4175"/>
                  </a:cubicBezTo>
                  <a:cubicBezTo>
                    <a:pt x="1281" y="4175"/>
                    <a:pt x="1388" y="4155"/>
                    <a:pt x="1487" y="4113"/>
                  </a:cubicBezTo>
                  <a:cubicBezTo>
                    <a:pt x="1878" y="3948"/>
                    <a:pt x="2016" y="3569"/>
                    <a:pt x="1950" y="3167"/>
                  </a:cubicBezTo>
                  <a:cubicBezTo>
                    <a:pt x="1947" y="3144"/>
                    <a:pt x="1943" y="3121"/>
                    <a:pt x="1940" y="3099"/>
                  </a:cubicBezTo>
                  <a:lnTo>
                    <a:pt x="1940" y="3099"/>
                  </a:lnTo>
                  <a:cubicBezTo>
                    <a:pt x="1924" y="2952"/>
                    <a:pt x="1917" y="2798"/>
                    <a:pt x="1882" y="2658"/>
                  </a:cubicBezTo>
                  <a:cubicBezTo>
                    <a:pt x="1854" y="2545"/>
                    <a:pt x="1815" y="2436"/>
                    <a:pt x="1784" y="2323"/>
                  </a:cubicBezTo>
                  <a:cubicBezTo>
                    <a:pt x="1727" y="2108"/>
                    <a:pt x="1679" y="1891"/>
                    <a:pt x="1643" y="1671"/>
                  </a:cubicBezTo>
                  <a:cubicBezTo>
                    <a:pt x="1606" y="1454"/>
                    <a:pt x="1532" y="1250"/>
                    <a:pt x="1477" y="1036"/>
                  </a:cubicBezTo>
                  <a:cubicBezTo>
                    <a:pt x="1422" y="822"/>
                    <a:pt x="1379" y="604"/>
                    <a:pt x="1346" y="384"/>
                  </a:cubicBezTo>
                  <a:cubicBezTo>
                    <a:pt x="1315" y="175"/>
                    <a:pt x="1064" y="1"/>
                    <a:pt x="8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35"/>
            <p:cNvSpPr/>
            <p:nvPr/>
          </p:nvSpPr>
          <p:spPr>
            <a:xfrm>
              <a:off x="9241799" y="4088172"/>
              <a:ext cx="48390" cy="80773"/>
            </a:xfrm>
            <a:custGeom>
              <a:avLst/>
              <a:gdLst/>
              <a:ahLst/>
              <a:cxnLst/>
              <a:rect l="l" t="t" r="r" b="b"/>
              <a:pathLst>
                <a:path w="1436" h="2397" extrusionOk="0">
                  <a:moveTo>
                    <a:pt x="664" y="0"/>
                  </a:moveTo>
                  <a:cubicBezTo>
                    <a:pt x="613" y="0"/>
                    <a:pt x="562" y="7"/>
                    <a:pt x="517" y="22"/>
                  </a:cubicBezTo>
                  <a:cubicBezTo>
                    <a:pt x="219" y="118"/>
                    <a:pt x="0" y="436"/>
                    <a:pt x="100" y="753"/>
                  </a:cubicBezTo>
                  <a:cubicBezTo>
                    <a:pt x="142" y="881"/>
                    <a:pt x="182" y="1011"/>
                    <a:pt x="222" y="1139"/>
                  </a:cubicBezTo>
                  <a:cubicBezTo>
                    <a:pt x="271" y="1293"/>
                    <a:pt x="313" y="1453"/>
                    <a:pt x="384" y="1600"/>
                  </a:cubicBezTo>
                  <a:cubicBezTo>
                    <a:pt x="435" y="1709"/>
                    <a:pt x="490" y="1815"/>
                    <a:pt x="542" y="1924"/>
                  </a:cubicBezTo>
                  <a:cubicBezTo>
                    <a:pt x="572" y="1981"/>
                    <a:pt x="598" y="2040"/>
                    <a:pt x="629" y="2098"/>
                  </a:cubicBezTo>
                  <a:cubicBezTo>
                    <a:pt x="669" y="2179"/>
                    <a:pt x="728" y="2238"/>
                    <a:pt x="797" y="2294"/>
                  </a:cubicBezTo>
                  <a:cubicBezTo>
                    <a:pt x="874" y="2355"/>
                    <a:pt x="956" y="2396"/>
                    <a:pt x="1048" y="2396"/>
                  </a:cubicBezTo>
                  <a:cubicBezTo>
                    <a:pt x="1077" y="2396"/>
                    <a:pt x="1106" y="2393"/>
                    <a:pt x="1137" y="2384"/>
                  </a:cubicBezTo>
                  <a:cubicBezTo>
                    <a:pt x="1265" y="2349"/>
                    <a:pt x="1331" y="2257"/>
                    <a:pt x="1380" y="2140"/>
                  </a:cubicBezTo>
                  <a:cubicBezTo>
                    <a:pt x="1415" y="2055"/>
                    <a:pt x="1436" y="1975"/>
                    <a:pt x="1434" y="1880"/>
                  </a:cubicBezTo>
                  <a:cubicBezTo>
                    <a:pt x="1432" y="1815"/>
                    <a:pt x="1429" y="1749"/>
                    <a:pt x="1425" y="1685"/>
                  </a:cubicBezTo>
                  <a:cubicBezTo>
                    <a:pt x="1420" y="1564"/>
                    <a:pt x="1419" y="1443"/>
                    <a:pt x="1410" y="1322"/>
                  </a:cubicBezTo>
                  <a:cubicBezTo>
                    <a:pt x="1399" y="1158"/>
                    <a:pt x="1357" y="995"/>
                    <a:pt x="1325" y="835"/>
                  </a:cubicBezTo>
                  <a:cubicBezTo>
                    <a:pt x="1299" y="702"/>
                    <a:pt x="1274" y="570"/>
                    <a:pt x="1248" y="437"/>
                  </a:cubicBezTo>
                  <a:cubicBezTo>
                    <a:pt x="1221" y="298"/>
                    <a:pt x="1094" y="151"/>
                    <a:pt x="975" y="82"/>
                  </a:cubicBezTo>
                  <a:cubicBezTo>
                    <a:pt x="888" y="31"/>
                    <a:pt x="774" y="0"/>
                    <a:pt x="6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35"/>
            <p:cNvSpPr/>
            <p:nvPr/>
          </p:nvSpPr>
          <p:spPr>
            <a:xfrm>
              <a:off x="8930097" y="4709217"/>
              <a:ext cx="225807" cy="275612"/>
            </a:xfrm>
            <a:custGeom>
              <a:avLst/>
              <a:gdLst/>
              <a:ahLst/>
              <a:cxnLst/>
              <a:rect l="l" t="t" r="r" b="b"/>
              <a:pathLst>
                <a:path w="6701" h="8179" extrusionOk="0">
                  <a:moveTo>
                    <a:pt x="6266" y="2070"/>
                  </a:moveTo>
                  <a:lnTo>
                    <a:pt x="6266" y="2070"/>
                  </a:lnTo>
                  <a:cubicBezTo>
                    <a:pt x="6265" y="2070"/>
                    <a:pt x="6259" y="2078"/>
                    <a:pt x="6248" y="2092"/>
                  </a:cubicBezTo>
                  <a:lnTo>
                    <a:pt x="6248" y="2092"/>
                  </a:lnTo>
                  <a:cubicBezTo>
                    <a:pt x="6232" y="2114"/>
                    <a:pt x="6215" y="2137"/>
                    <a:pt x="6198" y="2159"/>
                  </a:cubicBezTo>
                  <a:lnTo>
                    <a:pt x="6198" y="2159"/>
                  </a:lnTo>
                  <a:cubicBezTo>
                    <a:pt x="6247" y="2095"/>
                    <a:pt x="6266" y="2070"/>
                    <a:pt x="6266" y="2070"/>
                  </a:cubicBezTo>
                  <a:close/>
                  <a:moveTo>
                    <a:pt x="6198" y="2159"/>
                  </a:moveTo>
                  <a:cubicBezTo>
                    <a:pt x="6197" y="2159"/>
                    <a:pt x="6197" y="2160"/>
                    <a:pt x="6197" y="2160"/>
                  </a:cubicBezTo>
                  <a:cubicBezTo>
                    <a:pt x="6197" y="2160"/>
                    <a:pt x="6197" y="2159"/>
                    <a:pt x="6198" y="2159"/>
                  </a:cubicBezTo>
                  <a:close/>
                  <a:moveTo>
                    <a:pt x="5323" y="1"/>
                  </a:moveTo>
                  <a:cubicBezTo>
                    <a:pt x="5101" y="1"/>
                    <a:pt x="4871" y="55"/>
                    <a:pt x="4649" y="154"/>
                  </a:cubicBezTo>
                  <a:cubicBezTo>
                    <a:pt x="3987" y="452"/>
                    <a:pt x="3416" y="1129"/>
                    <a:pt x="2939" y="1666"/>
                  </a:cubicBezTo>
                  <a:cubicBezTo>
                    <a:pt x="2428" y="2243"/>
                    <a:pt x="1953" y="2860"/>
                    <a:pt x="1523" y="3501"/>
                  </a:cubicBezTo>
                  <a:cubicBezTo>
                    <a:pt x="1106" y="4126"/>
                    <a:pt x="758" y="4763"/>
                    <a:pt x="476" y="5460"/>
                  </a:cubicBezTo>
                  <a:cubicBezTo>
                    <a:pt x="349" y="5774"/>
                    <a:pt x="233" y="6092"/>
                    <a:pt x="129" y="6413"/>
                  </a:cubicBezTo>
                  <a:cubicBezTo>
                    <a:pt x="4" y="6796"/>
                    <a:pt x="1" y="7156"/>
                    <a:pt x="2" y="7555"/>
                  </a:cubicBezTo>
                  <a:cubicBezTo>
                    <a:pt x="3" y="7915"/>
                    <a:pt x="327" y="8179"/>
                    <a:pt x="652" y="8179"/>
                  </a:cubicBezTo>
                  <a:cubicBezTo>
                    <a:pt x="801" y="8179"/>
                    <a:pt x="949" y="8123"/>
                    <a:pt x="1067" y="7996"/>
                  </a:cubicBezTo>
                  <a:cubicBezTo>
                    <a:pt x="1309" y="7735"/>
                    <a:pt x="1554" y="7510"/>
                    <a:pt x="1743" y="7203"/>
                  </a:cubicBezTo>
                  <a:cubicBezTo>
                    <a:pt x="1914" y="6926"/>
                    <a:pt x="2093" y="6653"/>
                    <a:pt x="2283" y="6387"/>
                  </a:cubicBezTo>
                  <a:cubicBezTo>
                    <a:pt x="2483" y="6105"/>
                    <a:pt x="2692" y="5832"/>
                    <a:pt x="2891" y="5550"/>
                  </a:cubicBezTo>
                  <a:cubicBezTo>
                    <a:pt x="2980" y="5423"/>
                    <a:pt x="3074" y="5299"/>
                    <a:pt x="3164" y="5172"/>
                  </a:cubicBezTo>
                  <a:cubicBezTo>
                    <a:pt x="3174" y="5158"/>
                    <a:pt x="3180" y="5149"/>
                    <a:pt x="3183" y="5145"/>
                  </a:cubicBezTo>
                  <a:lnTo>
                    <a:pt x="3183" y="5145"/>
                  </a:lnTo>
                  <a:cubicBezTo>
                    <a:pt x="3189" y="5138"/>
                    <a:pt x="3195" y="5130"/>
                    <a:pt x="3203" y="5120"/>
                  </a:cubicBezTo>
                  <a:cubicBezTo>
                    <a:pt x="3257" y="5054"/>
                    <a:pt x="3311" y="4987"/>
                    <a:pt x="3364" y="4921"/>
                  </a:cubicBezTo>
                  <a:cubicBezTo>
                    <a:pt x="3776" y="4417"/>
                    <a:pt x="4221" y="3940"/>
                    <a:pt x="4696" y="3496"/>
                  </a:cubicBezTo>
                  <a:cubicBezTo>
                    <a:pt x="4936" y="3273"/>
                    <a:pt x="5182" y="3059"/>
                    <a:pt x="5432" y="2848"/>
                  </a:cubicBezTo>
                  <a:cubicBezTo>
                    <a:pt x="5563" y="2737"/>
                    <a:pt x="5696" y="2627"/>
                    <a:pt x="5832" y="2520"/>
                  </a:cubicBezTo>
                  <a:cubicBezTo>
                    <a:pt x="5885" y="2478"/>
                    <a:pt x="5943" y="2439"/>
                    <a:pt x="5994" y="2394"/>
                  </a:cubicBezTo>
                  <a:cubicBezTo>
                    <a:pt x="6032" y="2360"/>
                    <a:pt x="6194" y="2158"/>
                    <a:pt x="6248" y="2092"/>
                  </a:cubicBezTo>
                  <a:lnTo>
                    <a:pt x="6248" y="2092"/>
                  </a:lnTo>
                  <a:cubicBezTo>
                    <a:pt x="6601" y="1596"/>
                    <a:pt x="6700" y="1007"/>
                    <a:pt x="6296" y="484"/>
                  </a:cubicBezTo>
                  <a:cubicBezTo>
                    <a:pt x="6038" y="149"/>
                    <a:pt x="5691" y="1"/>
                    <a:pt x="53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35"/>
            <p:cNvSpPr/>
            <p:nvPr/>
          </p:nvSpPr>
          <p:spPr>
            <a:xfrm>
              <a:off x="8962682" y="4651831"/>
              <a:ext cx="56140" cy="97386"/>
            </a:xfrm>
            <a:custGeom>
              <a:avLst/>
              <a:gdLst/>
              <a:ahLst/>
              <a:cxnLst/>
              <a:rect l="l" t="t" r="r" b="b"/>
              <a:pathLst>
                <a:path w="1666" h="2890" extrusionOk="0">
                  <a:moveTo>
                    <a:pt x="888" y="0"/>
                  </a:moveTo>
                  <a:cubicBezTo>
                    <a:pt x="771" y="0"/>
                    <a:pt x="657" y="27"/>
                    <a:pt x="552" y="88"/>
                  </a:cubicBezTo>
                  <a:cubicBezTo>
                    <a:pt x="345" y="210"/>
                    <a:pt x="235" y="395"/>
                    <a:pt x="192" y="622"/>
                  </a:cubicBezTo>
                  <a:cubicBezTo>
                    <a:pt x="176" y="704"/>
                    <a:pt x="162" y="785"/>
                    <a:pt x="146" y="867"/>
                  </a:cubicBezTo>
                  <a:cubicBezTo>
                    <a:pt x="118" y="1020"/>
                    <a:pt x="90" y="1171"/>
                    <a:pt x="60" y="1324"/>
                  </a:cubicBezTo>
                  <a:cubicBezTo>
                    <a:pt x="38" y="1446"/>
                    <a:pt x="3" y="1575"/>
                    <a:pt x="2" y="1697"/>
                  </a:cubicBezTo>
                  <a:cubicBezTo>
                    <a:pt x="1" y="1773"/>
                    <a:pt x="12" y="1850"/>
                    <a:pt x="18" y="1925"/>
                  </a:cubicBezTo>
                  <a:cubicBezTo>
                    <a:pt x="31" y="2088"/>
                    <a:pt x="46" y="2251"/>
                    <a:pt x="59" y="2414"/>
                  </a:cubicBezTo>
                  <a:cubicBezTo>
                    <a:pt x="78" y="2618"/>
                    <a:pt x="195" y="2827"/>
                    <a:pt x="411" y="2876"/>
                  </a:cubicBezTo>
                  <a:cubicBezTo>
                    <a:pt x="450" y="2885"/>
                    <a:pt x="490" y="2889"/>
                    <a:pt x="531" y="2889"/>
                  </a:cubicBezTo>
                  <a:cubicBezTo>
                    <a:pt x="700" y="2889"/>
                    <a:pt x="871" y="2811"/>
                    <a:pt x="952" y="2656"/>
                  </a:cubicBezTo>
                  <a:cubicBezTo>
                    <a:pt x="1025" y="2517"/>
                    <a:pt x="1098" y="2377"/>
                    <a:pt x="1171" y="2237"/>
                  </a:cubicBezTo>
                  <a:cubicBezTo>
                    <a:pt x="1203" y="2178"/>
                    <a:pt x="1236" y="2119"/>
                    <a:pt x="1265" y="2059"/>
                  </a:cubicBezTo>
                  <a:cubicBezTo>
                    <a:pt x="1328" y="1934"/>
                    <a:pt x="1353" y="1820"/>
                    <a:pt x="1381" y="1688"/>
                  </a:cubicBezTo>
                  <a:cubicBezTo>
                    <a:pt x="1414" y="1537"/>
                    <a:pt x="1447" y="1386"/>
                    <a:pt x="1479" y="1236"/>
                  </a:cubicBezTo>
                  <a:cubicBezTo>
                    <a:pt x="1543" y="943"/>
                    <a:pt x="1666" y="595"/>
                    <a:pt x="1468" y="329"/>
                  </a:cubicBezTo>
                  <a:cubicBezTo>
                    <a:pt x="1366" y="191"/>
                    <a:pt x="1246" y="61"/>
                    <a:pt x="1069" y="21"/>
                  </a:cubicBezTo>
                  <a:cubicBezTo>
                    <a:pt x="1009" y="7"/>
                    <a:pt x="948" y="0"/>
                    <a:pt x="8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35"/>
            <p:cNvSpPr/>
            <p:nvPr/>
          </p:nvSpPr>
          <p:spPr>
            <a:xfrm>
              <a:off x="8705873" y="3774954"/>
              <a:ext cx="90511" cy="266884"/>
            </a:xfrm>
            <a:custGeom>
              <a:avLst/>
              <a:gdLst/>
              <a:ahLst/>
              <a:cxnLst/>
              <a:rect l="l" t="t" r="r" b="b"/>
              <a:pathLst>
                <a:path w="2686" h="7920" extrusionOk="0">
                  <a:moveTo>
                    <a:pt x="1702" y="1"/>
                  </a:moveTo>
                  <a:cubicBezTo>
                    <a:pt x="1424" y="1"/>
                    <a:pt x="1149" y="127"/>
                    <a:pt x="993" y="413"/>
                  </a:cubicBezTo>
                  <a:cubicBezTo>
                    <a:pt x="443" y="1424"/>
                    <a:pt x="264" y="2555"/>
                    <a:pt x="131" y="3688"/>
                  </a:cubicBezTo>
                  <a:cubicBezTo>
                    <a:pt x="1" y="4810"/>
                    <a:pt x="68" y="5895"/>
                    <a:pt x="222" y="7010"/>
                  </a:cubicBezTo>
                  <a:cubicBezTo>
                    <a:pt x="300" y="7573"/>
                    <a:pt x="920" y="7871"/>
                    <a:pt x="1411" y="7916"/>
                  </a:cubicBezTo>
                  <a:cubicBezTo>
                    <a:pt x="1432" y="7918"/>
                    <a:pt x="1454" y="7919"/>
                    <a:pt x="1474" y="7919"/>
                  </a:cubicBezTo>
                  <a:cubicBezTo>
                    <a:pt x="1679" y="7919"/>
                    <a:pt x="1847" y="7831"/>
                    <a:pt x="2034" y="7748"/>
                  </a:cubicBezTo>
                  <a:cubicBezTo>
                    <a:pt x="2561" y="7512"/>
                    <a:pt x="2685" y="6855"/>
                    <a:pt x="2600" y="6355"/>
                  </a:cubicBezTo>
                  <a:cubicBezTo>
                    <a:pt x="2580" y="6241"/>
                    <a:pt x="2562" y="6128"/>
                    <a:pt x="2545" y="6014"/>
                  </a:cubicBezTo>
                  <a:cubicBezTo>
                    <a:pt x="2542" y="5993"/>
                    <a:pt x="2539" y="5975"/>
                    <a:pt x="2537" y="5960"/>
                  </a:cubicBezTo>
                  <a:lnTo>
                    <a:pt x="2537" y="5960"/>
                  </a:lnTo>
                  <a:cubicBezTo>
                    <a:pt x="2532" y="5914"/>
                    <a:pt x="2527" y="5869"/>
                    <a:pt x="2522" y="5824"/>
                  </a:cubicBezTo>
                  <a:cubicBezTo>
                    <a:pt x="2496" y="5594"/>
                    <a:pt x="2477" y="5363"/>
                    <a:pt x="2462" y="5133"/>
                  </a:cubicBezTo>
                  <a:cubicBezTo>
                    <a:pt x="2433" y="4650"/>
                    <a:pt x="2397" y="4172"/>
                    <a:pt x="2397" y="3690"/>
                  </a:cubicBezTo>
                  <a:cubicBezTo>
                    <a:pt x="2399" y="3229"/>
                    <a:pt x="2422" y="2769"/>
                    <a:pt x="2468" y="2311"/>
                  </a:cubicBezTo>
                  <a:cubicBezTo>
                    <a:pt x="2479" y="2198"/>
                    <a:pt x="2491" y="2084"/>
                    <a:pt x="2507" y="1971"/>
                  </a:cubicBezTo>
                  <a:lnTo>
                    <a:pt x="2507" y="1971"/>
                  </a:lnTo>
                  <a:cubicBezTo>
                    <a:pt x="2504" y="1998"/>
                    <a:pt x="2502" y="2009"/>
                    <a:pt x="2502" y="2009"/>
                  </a:cubicBezTo>
                  <a:cubicBezTo>
                    <a:pt x="2503" y="2009"/>
                    <a:pt x="2533" y="1807"/>
                    <a:pt x="2537" y="1785"/>
                  </a:cubicBezTo>
                  <a:cubicBezTo>
                    <a:pt x="2582" y="1469"/>
                    <a:pt x="2580" y="1164"/>
                    <a:pt x="2589" y="845"/>
                  </a:cubicBezTo>
                  <a:cubicBezTo>
                    <a:pt x="2604" y="326"/>
                    <a:pt x="2149" y="1"/>
                    <a:pt x="17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35"/>
            <p:cNvSpPr/>
            <p:nvPr/>
          </p:nvSpPr>
          <p:spPr>
            <a:xfrm>
              <a:off x="8736606" y="4177673"/>
              <a:ext cx="48356" cy="167611"/>
            </a:xfrm>
            <a:custGeom>
              <a:avLst/>
              <a:gdLst/>
              <a:ahLst/>
              <a:cxnLst/>
              <a:rect l="l" t="t" r="r" b="b"/>
              <a:pathLst>
                <a:path w="1435" h="4974" extrusionOk="0">
                  <a:moveTo>
                    <a:pt x="717" y="0"/>
                  </a:moveTo>
                  <a:cubicBezTo>
                    <a:pt x="519" y="0"/>
                    <a:pt x="321" y="120"/>
                    <a:pt x="228" y="361"/>
                  </a:cubicBezTo>
                  <a:cubicBezTo>
                    <a:pt x="148" y="563"/>
                    <a:pt x="100" y="749"/>
                    <a:pt x="80" y="966"/>
                  </a:cubicBezTo>
                  <a:cubicBezTo>
                    <a:pt x="63" y="1149"/>
                    <a:pt x="48" y="1331"/>
                    <a:pt x="32" y="1514"/>
                  </a:cubicBezTo>
                  <a:cubicBezTo>
                    <a:pt x="1" y="1882"/>
                    <a:pt x="18" y="2244"/>
                    <a:pt x="28" y="2612"/>
                  </a:cubicBezTo>
                  <a:cubicBezTo>
                    <a:pt x="37" y="2978"/>
                    <a:pt x="67" y="3345"/>
                    <a:pt x="91" y="3710"/>
                  </a:cubicBezTo>
                  <a:cubicBezTo>
                    <a:pt x="120" y="4136"/>
                    <a:pt x="65" y="4650"/>
                    <a:pt x="476" y="4907"/>
                  </a:cubicBezTo>
                  <a:cubicBezTo>
                    <a:pt x="546" y="4951"/>
                    <a:pt x="632" y="4973"/>
                    <a:pt x="717" y="4973"/>
                  </a:cubicBezTo>
                  <a:cubicBezTo>
                    <a:pt x="803" y="4973"/>
                    <a:pt x="889" y="4951"/>
                    <a:pt x="959" y="4907"/>
                  </a:cubicBezTo>
                  <a:cubicBezTo>
                    <a:pt x="1372" y="4648"/>
                    <a:pt x="1314" y="4137"/>
                    <a:pt x="1344" y="3710"/>
                  </a:cubicBezTo>
                  <a:cubicBezTo>
                    <a:pt x="1369" y="3343"/>
                    <a:pt x="1397" y="2978"/>
                    <a:pt x="1407" y="2612"/>
                  </a:cubicBezTo>
                  <a:cubicBezTo>
                    <a:pt x="1417" y="2244"/>
                    <a:pt x="1434" y="1882"/>
                    <a:pt x="1402" y="1514"/>
                  </a:cubicBezTo>
                  <a:cubicBezTo>
                    <a:pt x="1386" y="1331"/>
                    <a:pt x="1372" y="1149"/>
                    <a:pt x="1355" y="966"/>
                  </a:cubicBezTo>
                  <a:cubicBezTo>
                    <a:pt x="1334" y="746"/>
                    <a:pt x="1286" y="565"/>
                    <a:pt x="1207" y="361"/>
                  </a:cubicBezTo>
                  <a:cubicBezTo>
                    <a:pt x="1114" y="121"/>
                    <a:pt x="916" y="0"/>
                    <a:pt x="7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36"/>
          <p:cNvSpPr txBox="1">
            <a:spLocks noGrp="1"/>
          </p:cNvSpPr>
          <p:nvPr>
            <p:ph type="title"/>
          </p:nvPr>
        </p:nvSpPr>
        <p:spPr>
          <a:xfrm>
            <a:off x="720000" y="13766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baseline="0" dirty="0">
                <a:latin typeface="Arial" panose="020B0604020202020204" pitchFamily="34" charset="0"/>
              </a:rPr>
              <a:t>Visualize the training and test set</a:t>
            </a:r>
            <a:endParaRPr dirty="0">
              <a:solidFill>
                <a:schemeClr val="accent5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A208A99-CD57-17ED-5BDA-3D72001AE0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170" y="994673"/>
            <a:ext cx="4289990" cy="333338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5F013ED-3456-B530-5D86-85E6E0C69F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5698" y="994673"/>
            <a:ext cx="4289990" cy="3333389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3" name="Google Shape;2793;p59"/>
          <p:cNvSpPr txBox="1">
            <a:spLocks noGrp="1"/>
          </p:cNvSpPr>
          <p:nvPr>
            <p:ph type="title"/>
          </p:nvPr>
        </p:nvSpPr>
        <p:spPr>
          <a:xfrm>
            <a:off x="1284000" y="740350"/>
            <a:ext cx="6576000" cy="132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i="0" u="none" strike="noStrike" baseline="0" dirty="0">
                <a:solidFill>
                  <a:srgbClr val="565656"/>
                </a:solidFill>
                <a:latin typeface="Arial" panose="020B0604020202020204" pitchFamily="34" charset="0"/>
              </a:rPr>
              <a:t>ML Methods</a:t>
            </a:r>
            <a:endParaRPr sz="16600" dirty="0"/>
          </a:p>
        </p:txBody>
      </p:sp>
      <p:grpSp>
        <p:nvGrpSpPr>
          <p:cNvPr id="2795" name="Google Shape;2795;p59"/>
          <p:cNvGrpSpPr/>
          <p:nvPr/>
        </p:nvGrpSpPr>
        <p:grpSpPr>
          <a:xfrm>
            <a:off x="6535849" y="2103833"/>
            <a:ext cx="1249474" cy="2178006"/>
            <a:chOff x="4297638" y="950275"/>
            <a:chExt cx="1364650" cy="2378775"/>
          </a:xfrm>
        </p:grpSpPr>
        <p:sp>
          <p:nvSpPr>
            <p:cNvPr id="2796" name="Google Shape;2796;p59"/>
            <p:cNvSpPr/>
            <p:nvPr/>
          </p:nvSpPr>
          <p:spPr>
            <a:xfrm>
              <a:off x="4846713" y="1455050"/>
              <a:ext cx="551600" cy="1874000"/>
            </a:xfrm>
            <a:custGeom>
              <a:avLst/>
              <a:gdLst/>
              <a:ahLst/>
              <a:cxnLst/>
              <a:rect l="l" t="t" r="r" b="b"/>
              <a:pathLst>
                <a:path w="22064" h="74960" extrusionOk="0">
                  <a:moveTo>
                    <a:pt x="5810" y="0"/>
                  </a:moveTo>
                  <a:lnTo>
                    <a:pt x="4363" y="52"/>
                  </a:lnTo>
                  <a:lnTo>
                    <a:pt x="7355" y="18619"/>
                  </a:lnTo>
                  <a:lnTo>
                    <a:pt x="935" y="1595"/>
                  </a:lnTo>
                  <a:lnTo>
                    <a:pt x="0" y="2016"/>
                  </a:lnTo>
                  <a:lnTo>
                    <a:pt x="7216" y="21306"/>
                  </a:lnTo>
                  <a:lnTo>
                    <a:pt x="16525" y="74960"/>
                  </a:lnTo>
                  <a:lnTo>
                    <a:pt x="22064" y="72467"/>
                  </a:lnTo>
                  <a:lnTo>
                    <a:pt x="581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7" name="Google Shape;2797;p59"/>
            <p:cNvSpPr/>
            <p:nvPr/>
          </p:nvSpPr>
          <p:spPr>
            <a:xfrm>
              <a:off x="4982138" y="1455050"/>
              <a:ext cx="416175" cy="1839625"/>
            </a:xfrm>
            <a:custGeom>
              <a:avLst/>
              <a:gdLst/>
              <a:ahLst/>
              <a:cxnLst/>
              <a:rect l="l" t="t" r="r" b="b"/>
              <a:pathLst>
                <a:path w="16647" h="73585" extrusionOk="0">
                  <a:moveTo>
                    <a:pt x="393" y="0"/>
                  </a:moveTo>
                  <a:lnTo>
                    <a:pt x="0" y="15"/>
                  </a:lnTo>
                  <a:lnTo>
                    <a:pt x="4196" y="19591"/>
                  </a:lnTo>
                  <a:lnTo>
                    <a:pt x="4493" y="24387"/>
                  </a:lnTo>
                  <a:lnTo>
                    <a:pt x="8015" y="41008"/>
                  </a:lnTo>
                  <a:lnTo>
                    <a:pt x="4781" y="31332"/>
                  </a:lnTo>
                  <a:lnTo>
                    <a:pt x="14163" y="73585"/>
                  </a:lnTo>
                  <a:lnTo>
                    <a:pt x="16647" y="72467"/>
                  </a:lnTo>
                  <a:lnTo>
                    <a:pt x="393" y="0"/>
                  </a:lnTo>
                  <a:close/>
                </a:path>
              </a:pathLst>
            </a:custGeom>
            <a:solidFill>
              <a:srgbClr val="000000">
                <a:alpha val="7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8" name="Google Shape;2798;p59"/>
            <p:cNvSpPr/>
            <p:nvPr/>
          </p:nvSpPr>
          <p:spPr>
            <a:xfrm>
              <a:off x="4297638" y="950275"/>
              <a:ext cx="1364650" cy="1145675"/>
            </a:xfrm>
            <a:custGeom>
              <a:avLst/>
              <a:gdLst/>
              <a:ahLst/>
              <a:cxnLst/>
              <a:rect l="l" t="t" r="r" b="b"/>
              <a:pathLst>
                <a:path w="54586" h="45827" extrusionOk="0">
                  <a:moveTo>
                    <a:pt x="34116" y="1"/>
                  </a:moveTo>
                  <a:cubicBezTo>
                    <a:pt x="29964" y="1"/>
                    <a:pt x="25628" y="1041"/>
                    <a:pt x="22064" y="2610"/>
                  </a:cubicBezTo>
                  <a:cubicBezTo>
                    <a:pt x="21058" y="2336"/>
                    <a:pt x="20022" y="2204"/>
                    <a:pt x="18984" y="2204"/>
                  </a:cubicBezTo>
                  <a:cubicBezTo>
                    <a:pt x="14685" y="2204"/>
                    <a:pt x="10370" y="4463"/>
                    <a:pt x="8118" y="8154"/>
                  </a:cubicBezTo>
                  <a:cubicBezTo>
                    <a:pt x="7118" y="9794"/>
                    <a:pt x="6498" y="11744"/>
                    <a:pt x="6805" y="13640"/>
                  </a:cubicBezTo>
                  <a:cubicBezTo>
                    <a:pt x="7102" y="15472"/>
                    <a:pt x="8408" y="17200"/>
                    <a:pt x="10192" y="17671"/>
                  </a:cubicBezTo>
                  <a:lnTo>
                    <a:pt x="10192" y="17671"/>
                  </a:lnTo>
                  <a:cubicBezTo>
                    <a:pt x="10051" y="17644"/>
                    <a:pt x="9909" y="17631"/>
                    <a:pt x="9767" y="17631"/>
                  </a:cubicBezTo>
                  <a:cubicBezTo>
                    <a:pt x="7792" y="17631"/>
                    <a:pt x="5837" y="20152"/>
                    <a:pt x="6317" y="22126"/>
                  </a:cubicBezTo>
                  <a:cubicBezTo>
                    <a:pt x="6606" y="23319"/>
                    <a:pt x="7688" y="24143"/>
                    <a:pt x="8877" y="24393"/>
                  </a:cubicBezTo>
                  <a:lnTo>
                    <a:pt x="8877" y="24393"/>
                  </a:lnTo>
                  <a:cubicBezTo>
                    <a:pt x="7477" y="24942"/>
                    <a:pt x="6239" y="25804"/>
                    <a:pt x="5234" y="27023"/>
                  </a:cubicBezTo>
                  <a:cubicBezTo>
                    <a:pt x="3604" y="29001"/>
                    <a:pt x="2551" y="31385"/>
                    <a:pt x="1653" y="33785"/>
                  </a:cubicBezTo>
                  <a:cubicBezTo>
                    <a:pt x="756" y="36185"/>
                    <a:pt x="1" y="38888"/>
                    <a:pt x="977" y="41257"/>
                  </a:cubicBezTo>
                  <a:cubicBezTo>
                    <a:pt x="1629" y="42832"/>
                    <a:pt x="2988" y="44039"/>
                    <a:pt x="4518" y="44796"/>
                  </a:cubicBezTo>
                  <a:cubicBezTo>
                    <a:pt x="5952" y="45505"/>
                    <a:pt x="7511" y="45827"/>
                    <a:pt x="9088" y="45827"/>
                  </a:cubicBezTo>
                  <a:cubicBezTo>
                    <a:pt x="12246" y="45827"/>
                    <a:pt x="15478" y="44537"/>
                    <a:pt x="17932" y="42480"/>
                  </a:cubicBezTo>
                  <a:cubicBezTo>
                    <a:pt x="21611" y="39393"/>
                    <a:pt x="23805" y="34885"/>
                    <a:pt x="25323" y="30330"/>
                  </a:cubicBezTo>
                  <a:cubicBezTo>
                    <a:pt x="25985" y="31596"/>
                    <a:pt x="27249" y="31956"/>
                    <a:pt x="28637" y="31956"/>
                  </a:cubicBezTo>
                  <a:cubicBezTo>
                    <a:pt x="29129" y="31956"/>
                    <a:pt x="29636" y="31911"/>
                    <a:pt x="30137" y="31845"/>
                  </a:cubicBezTo>
                  <a:cubicBezTo>
                    <a:pt x="32054" y="31591"/>
                    <a:pt x="33735" y="30051"/>
                    <a:pt x="34153" y="28164"/>
                  </a:cubicBezTo>
                  <a:cubicBezTo>
                    <a:pt x="35672" y="29706"/>
                    <a:pt x="37633" y="30037"/>
                    <a:pt x="39582" y="30977"/>
                  </a:cubicBezTo>
                  <a:cubicBezTo>
                    <a:pt x="40827" y="31577"/>
                    <a:pt x="42178" y="32046"/>
                    <a:pt x="43552" y="32046"/>
                  </a:cubicBezTo>
                  <a:cubicBezTo>
                    <a:pt x="43703" y="32046"/>
                    <a:pt x="43853" y="32040"/>
                    <a:pt x="44004" y="32029"/>
                  </a:cubicBezTo>
                  <a:cubicBezTo>
                    <a:pt x="45901" y="31882"/>
                    <a:pt x="47611" y="30790"/>
                    <a:pt x="48972" y="29461"/>
                  </a:cubicBezTo>
                  <a:cubicBezTo>
                    <a:pt x="53229" y="25306"/>
                    <a:pt x="54585" y="18598"/>
                    <a:pt x="52720" y="12949"/>
                  </a:cubicBezTo>
                  <a:cubicBezTo>
                    <a:pt x="50855" y="7302"/>
                    <a:pt x="46026" y="2838"/>
                    <a:pt x="40389" y="944"/>
                  </a:cubicBezTo>
                  <a:cubicBezTo>
                    <a:pt x="38442" y="290"/>
                    <a:pt x="36305" y="1"/>
                    <a:pt x="3411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9" name="Google Shape;2799;p59"/>
            <p:cNvSpPr/>
            <p:nvPr/>
          </p:nvSpPr>
          <p:spPr>
            <a:xfrm>
              <a:off x="4470763" y="1765550"/>
              <a:ext cx="150125" cy="154300"/>
            </a:xfrm>
            <a:custGeom>
              <a:avLst/>
              <a:gdLst/>
              <a:ahLst/>
              <a:cxnLst/>
              <a:rect l="l" t="t" r="r" b="b"/>
              <a:pathLst>
                <a:path w="6005" h="6172" extrusionOk="0">
                  <a:moveTo>
                    <a:pt x="2027" y="2091"/>
                  </a:moveTo>
                  <a:cubicBezTo>
                    <a:pt x="2030" y="2100"/>
                    <a:pt x="2032" y="2107"/>
                    <a:pt x="2034" y="2114"/>
                  </a:cubicBezTo>
                  <a:lnTo>
                    <a:pt x="2034" y="2114"/>
                  </a:lnTo>
                  <a:cubicBezTo>
                    <a:pt x="2039" y="2124"/>
                    <a:pt x="2044" y="2136"/>
                    <a:pt x="2051" y="2149"/>
                  </a:cubicBezTo>
                  <a:lnTo>
                    <a:pt x="2051" y="2149"/>
                  </a:lnTo>
                  <a:cubicBezTo>
                    <a:pt x="2047" y="2135"/>
                    <a:pt x="2037" y="2111"/>
                    <a:pt x="2027" y="2091"/>
                  </a:cubicBezTo>
                  <a:close/>
                  <a:moveTo>
                    <a:pt x="4339" y="3993"/>
                  </a:moveTo>
                  <a:cubicBezTo>
                    <a:pt x="4345" y="3993"/>
                    <a:pt x="4432" y="4009"/>
                    <a:pt x="4479" y="4018"/>
                  </a:cubicBezTo>
                  <a:lnTo>
                    <a:pt x="4479" y="4018"/>
                  </a:lnTo>
                  <a:cubicBezTo>
                    <a:pt x="4442" y="4014"/>
                    <a:pt x="4405" y="4009"/>
                    <a:pt x="4369" y="4001"/>
                  </a:cubicBezTo>
                  <a:cubicBezTo>
                    <a:pt x="4344" y="3995"/>
                    <a:pt x="4336" y="3993"/>
                    <a:pt x="4339" y="3993"/>
                  </a:cubicBezTo>
                  <a:close/>
                  <a:moveTo>
                    <a:pt x="937" y="0"/>
                  </a:moveTo>
                  <a:cubicBezTo>
                    <a:pt x="644" y="0"/>
                    <a:pt x="351" y="167"/>
                    <a:pt x="231" y="526"/>
                  </a:cubicBezTo>
                  <a:cubicBezTo>
                    <a:pt x="155" y="752"/>
                    <a:pt x="99" y="987"/>
                    <a:pt x="61" y="1222"/>
                  </a:cubicBezTo>
                  <a:cubicBezTo>
                    <a:pt x="1" y="1594"/>
                    <a:pt x="43" y="1943"/>
                    <a:pt x="126" y="2310"/>
                  </a:cubicBezTo>
                  <a:cubicBezTo>
                    <a:pt x="241" y="2824"/>
                    <a:pt x="459" y="3332"/>
                    <a:pt x="739" y="3778"/>
                  </a:cubicBezTo>
                  <a:cubicBezTo>
                    <a:pt x="1359" y="4766"/>
                    <a:pt x="2265" y="5508"/>
                    <a:pt x="3346" y="5935"/>
                  </a:cubicBezTo>
                  <a:cubicBezTo>
                    <a:pt x="3574" y="6026"/>
                    <a:pt x="3807" y="6095"/>
                    <a:pt x="4048" y="6140"/>
                  </a:cubicBezTo>
                  <a:cubicBezTo>
                    <a:pt x="4165" y="6162"/>
                    <a:pt x="4276" y="6172"/>
                    <a:pt x="4382" y="6172"/>
                  </a:cubicBezTo>
                  <a:cubicBezTo>
                    <a:pt x="4722" y="6172"/>
                    <a:pt x="5018" y="6070"/>
                    <a:pt x="5354" y="5922"/>
                  </a:cubicBezTo>
                  <a:cubicBezTo>
                    <a:pt x="5749" y="5750"/>
                    <a:pt x="6005" y="5335"/>
                    <a:pt x="5891" y="4903"/>
                  </a:cubicBezTo>
                  <a:cubicBezTo>
                    <a:pt x="5827" y="4662"/>
                    <a:pt x="5668" y="4480"/>
                    <a:pt x="5454" y="4362"/>
                  </a:cubicBezTo>
                  <a:cubicBezTo>
                    <a:pt x="5363" y="4312"/>
                    <a:pt x="5246" y="4273"/>
                    <a:pt x="5143" y="4237"/>
                  </a:cubicBezTo>
                  <a:lnTo>
                    <a:pt x="5143" y="4237"/>
                  </a:lnTo>
                  <a:cubicBezTo>
                    <a:pt x="5133" y="4232"/>
                    <a:pt x="5120" y="4225"/>
                    <a:pt x="5105" y="4218"/>
                  </a:cubicBezTo>
                  <a:cubicBezTo>
                    <a:pt x="4986" y="4160"/>
                    <a:pt x="4883" y="4098"/>
                    <a:pt x="4747" y="4058"/>
                  </a:cubicBezTo>
                  <a:cubicBezTo>
                    <a:pt x="4664" y="4033"/>
                    <a:pt x="4578" y="4028"/>
                    <a:pt x="4492" y="4019"/>
                  </a:cubicBezTo>
                  <a:lnTo>
                    <a:pt x="4492" y="4019"/>
                  </a:lnTo>
                  <a:cubicBezTo>
                    <a:pt x="4482" y="4017"/>
                    <a:pt x="4467" y="4014"/>
                    <a:pt x="4446" y="4010"/>
                  </a:cubicBezTo>
                  <a:cubicBezTo>
                    <a:pt x="4387" y="3999"/>
                    <a:pt x="4327" y="3988"/>
                    <a:pt x="4267" y="3975"/>
                  </a:cubicBezTo>
                  <a:cubicBezTo>
                    <a:pt x="4148" y="3948"/>
                    <a:pt x="4030" y="3916"/>
                    <a:pt x="3914" y="3878"/>
                  </a:cubicBezTo>
                  <a:cubicBezTo>
                    <a:pt x="3876" y="3865"/>
                    <a:pt x="3836" y="3852"/>
                    <a:pt x="3798" y="3839"/>
                  </a:cubicBezTo>
                  <a:cubicBezTo>
                    <a:pt x="3784" y="3833"/>
                    <a:pt x="3772" y="3829"/>
                    <a:pt x="3761" y="3825"/>
                  </a:cubicBezTo>
                  <a:lnTo>
                    <a:pt x="3761" y="3825"/>
                  </a:lnTo>
                  <a:cubicBezTo>
                    <a:pt x="3560" y="3727"/>
                    <a:pt x="3364" y="3623"/>
                    <a:pt x="3177" y="3498"/>
                  </a:cubicBezTo>
                  <a:cubicBezTo>
                    <a:pt x="3132" y="3469"/>
                    <a:pt x="3088" y="3436"/>
                    <a:pt x="3043" y="3405"/>
                  </a:cubicBezTo>
                  <a:lnTo>
                    <a:pt x="3043" y="3405"/>
                  </a:lnTo>
                  <a:cubicBezTo>
                    <a:pt x="3041" y="3403"/>
                    <a:pt x="3039" y="3402"/>
                    <a:pt x="3038" y="3400"/>
                  </a:cubicBezTo>
                  <a:cubicBezTo>
                    <a:pt x="2945" y="3318"/>
                    <a:pt x="2850" y="3239"/>
                    <a:pt x="2761" y="3151"/>
                  </a:cubicBezTo>
                  <a:cubicBezTo>
                    <a:pt x="2659" y="3051"/>
                    <a:pt x="2560" y="2945"/>
                    <a:pt x="2468" y="2835"/>
                  </a:cubicBezTo>
                  <a:lnTo>
                    <a:pt x="2468" y="2835"/>
                  </a:lnTo>
                  <a:cubicBezTo>
                    <a:pt x="2462" y="2808"/>
                    <a:pt x="2377" y="2712"/>
                    <a:pt x="2361" y="2688"/>
                  </a:cubicBezTo>
                  <a:cubicBezTo>
                    <a:pt x="2280" y="2570"/>
                    <a:pt x="2205" y="2447"/>
                    <a:pt x="2137" y="2320"/>
                  </a:cubicBezTo>
                  <a:cubicBezTo>
                    <a:pt x="2108" y="2265"/>
                    <a:pt x="2080" y="2212"/>
                    <a:pt x="2054" y="2156"/>
                  </a:cubicBezTo>
                  <a:cubicBezTo>
                    <a:pt x="2053" y="2153"/>
                    <a:pt x="2052" y="2151"/>
                    <a:pt x="2051" y="2149"/>
                  </a:cubicBezTo>
                  <a:lnTo>
                    <a:pt x="2051" y="2149"/>
                  </a:lnTo>
                  <a:cubicBezTo>
                    <a:pt x="2052" y="2154"/>
                    <a:pt x="2052" y="2158"/>
                    <a:pt x="2051" y="2159"/>
                  </a:cubicBezTo>
                  <a:cubicBezTo>
                    <a:pt x="2051" y="2159"/>
                    <a:pt x="2051" y="2159"/>
                    <a:pt x="2050" y="2159"/>
                  </a:cubicBezTo>
                  <a:cubicBezTo>
                    <a:pt x="2049" y="2159"/>
                    <a:pt x="2043" y="2143"/>
                    <a:pt x="2034" y="2114"/>
                  </a:cubicBezTo>
                  <a:lnTo>
                    <a:pt x="2034" y="2114"/>
                  </a:lnTo>
                  <a:cubicBezTo>
                    <a:pt x="2015" y="2075"/>
                    <a:pt x="2009" y="2060"/>
                    <a:pt x="2010" y="2060"/>
                  </a:cubicBezTo>
                  <a:lnTo>
                    <a:pt x="2010" y="2060"/>
                  </a:lnTo>
                  <a:cubicBezTo>
                    <a:pt x="2011" y="2060"/>
                    <a:pt x="2019" y="2074"/>
                    <a:pt x="2027" y="2091"/>
                  </a:cubicBezTo>
                  <a:lnTo>
                    <a:pt x="2027" y="2091"/>
                  </a:lnTo>
                  <a:cubicBezTo>
                    <a:pt x="1972" y="1910"/>
                    <a:pt x="1840" y="1423"/>
                    <a:pt x="1829" y="1368"/>
                  </a:cubicBezTo>
                  <a:cubicBezTo>
                    <a:pt x="1803" y="1240"/>
                    <a:pt x="1753" y="1119"/>
                    <a:pt x="1723" y="993"/>
                  </a:cubicBezTo>
                  <a:cubicBezTo>
                    <a:pt x="1719" y="977"/>
                    <a:pt x="1708" y="934"/>
                    <a:pt x="1699" y="904"/>
                  </a:cubicBezTo>
                  <a:lnTo>
                    <a:pt x="1699" y="904"/>
                  </a:lnTo>
                  <a:cubicBezTo>
                    <a:pt x="1693" y="844"/>
                    <a:pt x="1692" y="782"/>
                    <a:pt x="1689" y="723"/>
                  </a:cubicBezTo>
                  <a:cubicBezTo>
                    <a:pt x="1663" y="258"/>
                    <a:pt x="1300" y="0"/>
                    <a:pt x="9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0" name="Google Shape;2800;p59"/>
            <p:cNvSpPr/>
            <p:nvPr/>
          </p:nvSpPr>
          <p:spPr>
            <a:xfrm>
              <a:off x="4457488" y="1903500"/>
              <a:ext cx="61425" cy="60225"/>
            </a:xfrm>
            <a:custGeom>
              <a:avLst/>
              <a:gdLst/>
              <a:ahLst/>
              <a:cxnLst/>
              <a:rect l="l" t="t" r="r" b="b"/>
              <a:pathLst>
                <a:path w="2457" h="2409" extrusionOk="0">
                  <a:moveTo>
                    <a:pt x="480" y="0"/>
                  </a:moveTo>
                  <a:cubicBezTo>
                    <a:pt x="454" y="0"/>
                    <a:pt x="429" y="2"/>
                    <a:pt x="405" y="6"/>
                  </a:cubicBezTo>
                  <a:cubicBezTo>
                    <a:pt x="311" y="18"/>
                    <a:pt x="214" y="56"/>
                    <a:pt x="148" y="129"/>
                  </a:cubicBezTo>
                  <a:cubicBezTo>
                    <a:pt x="95" y="186"/>
                    <a:pt x="56" y="253"/>
                    <a:pt x="33" y="327"/>
                  </a:cubicBezTo>
                  <a:cubicBezTo>
                    <a:pt x="0" y="427"/>
                    <a:pt x="17" y="585"/>
                    <a:pt x="77" y="674"/>
                  </a:cubicBezTo>
                  <a:cubicBezTo>
                    <a:pt x="246" y="919"/>
                    <a:pt x="429" y="1158"/>
                    <a:pt x="583" y="1412"/>
                  </a:cubicBezTo>
                  <a:cubicBezTo>
                    <a:pt x="620" y="1474"/>
                    <a:pt x="657" y="1534"/>
                    <a:pt x="694" y="1596"/>
                  </a:cubicBezTo>
                  <a:cubicBezTo>
                    <a:pt x="761" y="1705"/>
                    <a:pt x="846" y="1798"/>
                    <a:pt x="932" y="1891"/>
                  </a:cubicBezTo>
                  <a:cubicBezTo>
                    <a:pt x="1071" y="2039"/>
                    <a:pt x="1205" y="2213"/>
                    <a:pt x="1380" y="2319"/>
                  </a:cubicBezTo>
                  <a:cubicBezTo>
                    <a:pt x="1484" y="2380"/>
                    <a:pt x="1602" y="2408"/>
                    <a:pt x="1721" y="2408"/>
                  </a:cubicBezTo>
                  <a:cubicBezTo>
                    <a:pt x="1756" y="2408"/>
                    <a:pt x="1790" y="2406"/>
                    <a:pt x="1824" y="2401"/>
                  </a:cubicBezTo>
                  <a:cubicBezTo>
                    <a:pt x="1971" y="2381"/>
                    <a:pt x="2122" y="2321"/>
                    <a:pt x="2224" y="2209"/>
                  </a:cubicBezTo>
                  <a:cubicBezTo>
                    <a:pt x="2305" y="2120"/>
                    <a:pt x="2366" y="2016"/>
                    <a:pt x="2403" y="1902"/>
                  </a:cubicBezTo>
                  <a:cubicBezTo>
                    <a:pt x="2456" y="1736"/>
                    <a:pt x="2420" y="1514"/>
                    <a:pt x="2333" y="1365"/>
                  </a:cubicBezTo>
                  <a:cubicBezTo>
                    <a:pt x="2231" y="1194"/>
                    <a:pt x="2060" y="1062"/>
                    <a:pt x="1916" y="925"/>
                  </a:cubicBezTo>
                  <a:cubicBezTo>
                    <a:pt x="1823" y="838"/>
                    <a:pt x="1732" y="752"/>
                    <a:pt x="1622" y="684"/>
                  </a:cubicBezTo>
                  <a:cubicBezTo>
                    <a:pt x="1558" y="645"/>
                    <a:pt x="1494" y="605"/>
                    <a:pt x="1429" y="566"/>
                  </a:cubicBezTo>
                  <a:cubicBezTo>
                    <a:pt x="1176" y="411"/>
                    <a:pt x="937" y="227"/>
                    <a:pt x="693" y="58"/>
                  </a:cubicBezTo>
                  <a:cubicBezTo>
                    <a:pt x="632" y="17"/>
                    <a:pt x="554" y="0"/>
                    <a:pt x="4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1" name="Google Shape;2801;p59"/>
            <p:cNvSpPr/>
            <p:nvPr/>
          </p:nvSpPr>
          <p:spPr>
            <a:xfrm>
              <a:off x="4620963" y="1158975"/>
              <a:ext cx="101350" cy="121900"/>
            </a:xfrm>
            <a:custGeom>
              <a:avLst/>
              <a:gdLst/>
              <a:ahLst/>
              <a:cxnLst/>
              <a:rect l="l" t="t" r="r" b="b"/>
              <a:pathLst>
                <a:path w="4054" h="4876" extrusionOk="0">
                  <a:moveTo>
                    <a:pt x="3063" y="0"/>
                  </a:moveTo>
                  <a:cubicBezTo>
                    <a:pt x="3050" y="0"/>
                    <a:pt x="3037" y="1"/>
                    <a:pt x="3024" y="1"/>
                  </a:cubicBezTo>
                  <a:cubicBezTo>
                    <a:pt x="2769" y="13"/>
                    <a:pt x="2506" y="50"/>
                    <a:pt x="2258" y="118"/>
                  </a:cubicBezTo>
                  <a:cubicBezTo>
                    <a:pt x="2177" y="139"/>
                    <a:pt x="2096" y="166"/>
                    <a:pt x="2017" y="195"/>
                  </a:cubicBezTo>
                  <a:cubicBezTo>
                    <a:pt x="1756" y="291"/>
                    <a:pt x="1602" y="402"/>
                    <a:pt x="1384" y="579"/>
                  </a:cubicBezTo>
                  <a:cubicBezTo>
                    <a:pt x="1047" y="854"/>
                    <a:pt x="759" y="1215"/>
                    <a:pt x="539" y="1589"/>
                  </a:cubicBezTo>
                  <a:cubicBezTo>
                    <a:pt x="319" y="1963"/>
                    <a:pt x="145" y="2388"/>
                    <a:pt x="67" y="2815"/>
                  </a:cubicBezTo>
                  <a:cubicBezTo>
                    <a:pt x="40" y="2972"/>
                    <a:pt x="0" y="3140"/>
                    <a:pt x="1" y="3298"/>
                  </a:cubicBezTo>
                  <a:cubicBezTo>
                    <a:pt x="1" y="3453"/>
                    <a:pt x="36" y="3612"/>
                    <a:pt x="65" y="3765"/>
                  </a:cubicBezTo>
                  <a:cubicBezTo>
                    <a:pt x="99" y="3947"/>
                    <a:pt x="155" y="4123"/>
                    <a:pt x="227" y="4294"/>
                  </a:cubicBezTo>
                  <a:cubicBezTo>
                    <a:pt x="308" y="4486"/>
                    <a:pt x="399" y="4668"/>
                    <a:pt x="596" y="4772"/>
                  </a:cubicBezTo>
                  <a:cubicBezTo>
                    <a:pt x="723" y="4840"/>
                    <a:pt x="853" y="4875"/>
                    <a:pt x="992" y="4875"/>
                  </a:cubicBezTo>
                  <a:cubicBezTo>
                    <a:pt x="1030" y="4875"/>
                    <a:pt x="1067" y="4873"/>
                    <a:pt x="1106" y="4868"/>
                  </a:cubicBezTo>
                  <a:cubicBezTo>
                    <a:pt x="1517" y="4813"/>
                    <a:pt x="1749" y="4497"/>
                    <a:pt x="1798" y="4106"/>
                  </a:cubicBezTo>
                  <a:lnTo>
                    <a:pt x="1798" y="4106"/>
                  </a:lnTo>
                  <a:cubicBezTo>
                    <a:pt x="1799" y="4101"/>
                    <a:pt x="1800" y="4096"/>
                    <a:pt x="1801" y="4091"/>
                  </a:cubicBezTo>
                  <a:cubicBezTo>
                    <a:pt x="1811" y="4036"/>
                    <a:pt x="1822" y="3981"/>
                    <a:pt x="1837" y="3928"/>
                  </a:cubicBezTo>
                  <a:cubicBezTo>
                    <a:pt x="1861" y="3831"/>
                    <a:pt x="1892" y="3737"/>
                    <a:pt x="1927" y="3643"/>
                  </a:cubicBezTo>
                  <a:cubicBezTo>
                    <a:pt x="1992" y="3472"/>
                    <a:pt x="2029" y="3292"/>
                    <a:pt x="2089" y="3118"/>
                  </a:cubicBezTo>
                  <a:lnTo>
                    <a:pt x="2089" y="3118"/>
                  </a:lnTo>
                  <a:cubicBezTo>
                    <a:pt x="2162" y="2969"/>
                    <a:pt x="2246" y="2827"/>
                    <a:pt x="2341" y="2691"/>
                  </a:cubicBezTo>
                  <a:lnTo>
                    <a:pt x="2341" y="2691"/>
                  </a:lnTo>
                  <a:cubicBezTo>
                    <a:pt x="2445" y="2569"/>
                    <a:pt x="2558" y="2456"/>
                    <a:pt x="2679" y="2351"/>
                  </a:cubicBezTo>
                  <a:lnTo>
                    <a:pt x="2679" y="2351"/>
                  </a:lnTo>
                  <a:cubicBezTo>
                    <a:pt x="2815" y="2258"/>
                    <a:pt x="2956" y="2171"/>
                    <a:pt x="3077" y="2059"/>
                  </a:cubicBezTo>
                  <a:cubicBezTo>
                    <a:pt x="3134" y="2006"/>
                    <a:pt x="3190" y="1953"/>
                    <a:pt x="3249" y="1902"/>
                  </a:cubicBezTo>
                  <a:lnTo>
                    <a:pt x="3249" y="1902"/>
                  </a:lnTo>
                  <a:cubicBezTo>
                    <a:pt x="3329" y="1847"/>
                    <a:pt x="3412" y="1797"/>
                    <a:pt x="3497" y="1749"/>
                  </a:cubicBezTo>
                  <a:cubicBezTo>
                    <a:pt x="3845" y="1554"/>
                    <a:pt x="4053" y="1075"/>
                    <a:pt x="3929" y="689"/>
                  </a:cubicBezTo>
                  <a:cubicBezTo>
                    <a:pt x="3810" y="321"/>
                    <a:pt x="3469" y="0"/>
                    <a:pt x="30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2" name="Google Shape;2802;p59"/>
            <p:cNvSpPr/>
            <p:nvPr/>
          </p:nvSpPr>
          <p:spPr>
            <a:xfrm>
              <a:off x="4704863" y="1330950"/>
              <a:ext cx="56750" cy="34525"/>
            </a:xfrm>
            <a:custGeom>
              <a:avLst/>
              <a:gdLst/>
              <a:ahLst/>
              <a:cxnLst/>
              <a:rect l="l" t="t" r="r" b="b"/>
              <a:pathLst>
                <a:path w="2270" h="1381" extrusionOk="0">
                  <a:moveTo>
                    <a:pt x="1789" y="1"/>
                  </a:moveTo>
                  <a:cubicBezTo>
                    <a:pt x="1744" y="1"/>
                    <a:pt x="1698" y="5"/>
                    <a:pt x="1654" y="8"/>
                  </a:cubicBezTo>
                  <a:cubicBezTo>
                    <a:pt x="1535" y="17"/>
                    <a:pt x="1417" y="25"/>
                    <a:pt x="1297" y="34"/>
                  </a:cubicBezTo>
                  <a:cubicBezTo>
                    <a:pt x="1183" y="42"/>
                    <a:pt x="1068" y="50"/>
                    <a:pt x="952" y="57"/>
                  </a:cubicBezTo>
                  <a:cubicBezTo>
                    <a:pt x="874" y="63"/>
                    <a:pt x="796" y="70"/>
                    <a:pt x="721" y="92"/>
                  </a:cubicBezTo>
                  <a:cubicBezTo>
                    <a:pt x="638" y="117"/>
                    <a:pt x="581" y="148"/>
                    <a:pt x="513" y="190"/>
                  </a:cubicBezTo>
                  <a:cubicBezTo>
                    <a:pt x="459" y="222"/>
                    <a:pt x="404" y="254"/>
                    <a:pt x="349" y="287"/>
                  </a:cubicBezTo>
                  <a:cubicBezTo>
                    <a:pt x="134" y="414"/>
                    <a:pt x="0" y="702"/>
                    <a:pt x="80" y="949"/>
                  </a:cubicBezTo>
                  <a:cubicBezTo>
                    <a:pt x="111" y="1046"/>
                    <a:pt x="162" y="1133"/>
                    <a:pt x="231" y="1208"/>
                  </a:cubicBezTo>
                  <a:cubicBezTo>
                    <a:pt x="313" y="1297"/>
                    <a:pt x="484" y="1381"/>
                    <a:pt x="615" y="1381"/>
                  </a:cubicBezTo>
                  <a:cubicBezTo>
                    <a:pt x="625" y="1381"/>
                    <a:pt x="635" y="1380"/>
                    <a:pt x="645" y="1379"/>
                  </a:cubicBezTo>
                  <a:lnTo>
                    <a:pt x="646" y="1379"/>
                  </a:lnTo>
                  <a:cubicBezTo>
                    <a:pt x="855" y="1357"/>
                    <a:pt x="1078" y="1357"/>
                    <a:pt x="1261" y="1244"/>
                  </a:cubicBezTo>
                  <a:cubicBezTo>
                    <a:pt x="1366" y="1179"/>
                    <a:pt x="1468" y="1109"/>
                    <a:pt x="1571" y="1042"/>
                  </a:cubicBezTo>
                  <a:cubicBezTo>
                    <a:pt x="1671" y="977"/>
                    <a:pt x="1769" y="913"/>
                    <a:pt x="1869" y="849"/>
                  </a:cubicBezTo>
                  <a:cubicBezTo>
                    <a:pt x="1940" y="803"/>
                    <a:pt x="2019" y="759"/>
                    <a:pt x="2079" y="700"/>
                  </a:cubicBezTo>
                  <a:cubicBezTo>
                    <a:pt x="2137" y="640"/>
                    <a:pt x="2167" y="577"/>
                    <a:pt x="2202" y="505"/>
                  </a:cubicBezTo>
                  <a:cubicBezTo>
                    <a:pt x="2269" y="370"/>
                    <a:pt x="2247" y="178"/>
                    <a:pt x="2097" y="103"/>
                  </a:cubicBezTo>
                  <a:cubicBezTo>
                    <a:pt x="2037" y="73"/>
                    <a:pt x="1974" y="38"/>
                    <a:pt x="1909" y="17"/>
                  </a:cubicBezTo>
                  <a:cubicBezTo>
                    <a:pt x="1870" y="4"/>
                    <a:pt x="1830" y="1"/>
                    <a:pt x="178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3" name="Google Shape;2803;p59"/>
            <p:cNvSpPr/>
            <p:nvPr/>
          </p:nvSpPr>
          <p:spPr>
            <a:xfrm>
              <a:off x="5247788" y="1560200"/>
              <a:ext cx="146350" cy="69450"/>
            </a:xfrm>
            <a:custGeom>
              <a:avLst/>
              <a:gdLst/>
              <a:ahLst/>
              <a:cxnLst/>
              <a:rect l="l" t="t" r="r" b="b"/>
              <a:pathLst>
                <a:path w="5854" h="2778" extrusionOk="0">
                  <a:moveTo>
                    <a:pt x="990" y="0"/>
                  </a:moveTo>
                  <a:cubicBezTo>
                    <a:pt x="458" y="0"/>
                    <a:pt x="1" y="676"/>
                    <a:pt x="334" y="1155"/>
                  </a:cubicBezTo>
                  <a:cubicBezTo>
                    <a:pt x="607" y="1546"/>
                    <a:pt x="946" y="1930"/>
                    <a:pt x="1367" y="2170"/>
                  </a:cubicBezTo>
                  <a:cubicBezTo>
                    <a:pt x="1751" y="2389"/>
                    <a:pt x="2213" y="2539"/>
                    <a:pt x="2645" y="2632"/>
                  </a:cubicBezTo>
                  <a:cubicBezTo>
                    <a:pt x="2981" y="2704"/>
                    <a:pt x="3363" y="2777"/>
                    <a:pt x="3731" y="2777"/>
                  </a:cubicBezTo>
                  <a:cubicBezTo>
                    <a:pt x="3900" y="2777"/>
                    <a:pt x="4066" y="2762"/>
                    <a:pt x="4223" y="2724"/>
                  </a:cubicBezTo>
                  <a:cubicBezTo>
                    <a:pt x="4472" y="2662"/>
                    <a:pt x="4721" y="2544"/>
                    <a:pt x="4952" y="2441"/>
                  </a:cubicBezTo>
                  <a:cubicBezTo>
                    <a:pt x="5225" y="2320"/>
                    <a:pt x="5491" y="2181"/>
                    <a:pt x="5641" y="1907"/>
                  </a:cubicBezTo>
                  <a:cubicBezTo>
                    <a:pt x="5854" y="1516"/>
                    <a:pt x="5750" y="974"/>
                    <a:pt x="5338" y="751"/>
                  </a:cubicBezTo>
                  <a:cubicBezTo>
                    <a:pt x="5066" y="603"/>
                    <a:pt x="4810" y="621"/>
                    <a:pt x="4517" y="610"/>
                  </a:cubicBezTo>
                  <a:cubicBezTo>
                    <a:pt x="4435" y="608"/>
                    <a:pt x="4352" y="602"/>
                    <a:pt x="4271" y="594"/>
                  </a:cubicBezTo>
                  <a:cubicBezTo>
                    <a:pt x="4266" y="594"/>
                    <a:pt x="4259" y="593"/>
                    <a:pt x="4252" y="592"/>
                  </a:cubicBezTo>
                  <a:lnTo>
                    <a:pt x="4252" y="592"/>
                  </a:lnTo>
                  <a:cubicBezTo>
                    <a:pt x="4252" y="592"/>
                    <a:pt x="4252" y="592"/>
                    <a:pt x="4252" y="592"/>
                  </a:cubicBezTo>
                  <a:cubicBezTo>
                    <a:pt x="3840" y="529"/>
                    <a:pt x="3420" y="567"/>
                    <a:pt x="3003" y="540"/>
                  </a:cubicBezTo>
                  <a:lnTo>
                    <a:pt x="3003" y="540"/>
                  </a:lnTo>
                  <a:cubicBezTo>
                    <a:pt x="2980" y="537"/>
                    <a:pt x="2957" y="533"/>
                    <a:pt x="2934" y="530"/>
                  </a:cubicBezTo>
                  <a:cubicBezTo>
                    <a:pt x="2851" y="514"/>
                    <a:pt x="2769" y="497"/>
                    <a:pt x="2687" y="477"/>
                  </a:cubicBezTo>
                  <a:cubicBezTo>
                    <a:pt x="2515" y="436"/>
                    <a:pt x="2348" y="378"/>
                    <a:pt x="2180" y="322"/>
                  </a:cubicBezTo>
                  <a:cubicBezTo>
                    <a:pt x="1857" y="214"/>
                    <a:pt x="1518" y="147"/>
                    <a:pt x="1195" y="35"/>
                  </a:cubicBezTo>
                  <a:cubicBezTo>
                    <a:pt x="1126" y="11"/>
                    <a:pt x="1058" y="0"/>
                    <a:pt x="9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4" name="Google Shape;2804;p59"/>
            <p:cNvSpPr/>
            <p:nvPr/>
          </p:nvSpPr>
          <p:spPr>
            <a:xfrm>
              <a:off x="5011288" y="1528925"/>
              <a:ext cx="59775" cy="30225"/>
            </a:xfrm>
            <a:custGeom>
              <a:avLst/>
              <a:gdLst/>
              <a:ahLst/>
              <a:cxnLst/>
              <a:rect l="l" t="t" r="r" b="b"/>
              <a:pathLst>
                <a:path w="2391" h="1209" extrusionOk="0">
                  <a:moveTo>
                    <a:pt x="1714" y="0"/>
                  </a:moveTo>
                  <a:cubicBezTo>
                    <a:pt x="1670" y="0"/>
                    <a:pt x="1625" y="4"/>
                    <a:pt x="1578" y="7"/>
                  </a:cubicBezTo>
                  <a:cubicBezTo>
                    <a:pt x="1460" y="15"/>
                    <a:pt x="1343" y="23"/>
                    <a:pt x="1225" y="30"/>
                  </a:cubicBezTo>
                  <a:cubicBezTo>
                    <a:pt x="995" y="46"/>
                    <a:pt x="764" y="61"/>
                    <a:pt x="534" y="76"/>
                  </a:cubicBezTo>
                  <a:cubicBezTo>
                    <a:pt x="393" y="85"/>
                    <a:pt x="263" y="129"/>
                    <a:pt x="161" y="231"/>
                  </a:cubicBezTo>
                  <a:cubicBezTo>
                    <a:pt x="69" y="323"/>
                    <a:pt x="0" y="472"/>
                    <a:pt x="7" y="604"/>
                  </a:cubicBezTo>
                  <a:cubicBezTo>
                    <a:pt x="12" y="740"/>
                    <a:pt x="57" y="882"/>
                    <a:pt x="161" y="977"/>
                  </a:cubicBezTo>
                  <a:cubicBezTo>
                    <a:pt x="267" y="1076"/>
                    <a:pt x="388" y="1121"/>
                    <a:pt x="534" y="1132"/>
                  </a:cubicBezTo>
                  <a:cubicBezTo>
                    <a:pt x="764" y="1147"/>
                    <a:pt x="995" y="1163"/>
                    <a:pt x="1225" y="1177"/>
                  </a:cubicBezTo>
                  <a:cubicBezTo>
                    <a:pt x="1338" y="1185"/>
                    <a:pt x="1451" y="1193"/>
                    <a:pt x="1565" y="1200"/>
                  </a:cubicBezTo>
                  <a:cubicBezTo>
                    <a:pt x="1617" y="1204"/>
                    <a:pt x="1665" y="1208"/>
                    <a:pt x="1714" y="1208"/>
                  </a:cubicBezTo>
                  <a:cubicBezTo>
                    <a:pt x="1765" y="1208"/>
                    <a:pt x="1815" y="1203"/>
                    <a:pt x="1870" y="1189"/>
                  </a:cubicBezTo>
                  <a:cubicBezTo>
                    <a:pt x="2009" y="1151"/>
                    <a:pt x="2107" y="1065"/>
                    <a:pt x="2198" y="964"/>
                  </a:cubicBezTo>
                  <a:cubicBezTo>
                    <a:pt x="2389" y="749"/>
                    <a:pt x="2390" y="460"/>
                    <a:pt x="2198" y="245"/>
                  </a:cubicBezTo>
                  <a:cubicBezTo>
                    <a:pt x="2107" y="142"/>
                    <a:pt x="2007" y="58"/>
                    <a:pt x="1870" y="20"/>
                  </a:cubicBezTo>
                  <a:cubicBezTo>
                    <a:pt x="1814" y="5"/>
                    <a:pt x="1764" y="0"/>
                    <a:pt x="17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5" name="Google Shape;2805;p59"/>
            <p:cNvSpPr/>
            <p:nvPr/>
          </p:nvSpPr>
          <p:spPr>
            <a:xfrm>
              <a:off x="4638613" y="2128450"/>
              <a:ext cx="93500" cy="52600"/>
            </a:xfrm>
            <a:custGeom>
              <a:avLst/>
              <a:gdLst/>
              <a:ahLst/>
              <a:cxnLst/>
              <a:rect l="l" t="t" r="r" b="b"/>
              <a:pathLst>
                <a:path w="3740" h="2104" extrusionOk="0">
                  <a:moveTo>
                    <a:pt x="2691" y="1"/>
                  </a:moveTo>
                  <a:cubicBezTo>
                    <a:pt x="2576" y="1"/>
                    <a:pt x="2465" y="28"/>
                    <a:pt x="2354" y="53"/>
                  </a:cubicBezTo>
                  <a:cubicBezTo>
                    <a:pt x="2257" y="76"/>
                    <a:pt x="2160" y="98"/>
                    <a:pt x="2064" y="120"/>
                  </a:cubicBezTo>
                  <a:cubicBezTo>
                    <a:pt x="1877" y="163"/>
                    <a:pt x="1690" y="207"/>
                    <a:pt x="1503" y="249"/>
                  </a:cubicBezTo>
                  <a:cubicBezTo>
                    <a:pt x="1259" y="305"/>
                    <a:pt x="1047" y="459"/>
                    <a:pt x="835" y="587"/>
                  </a:cubicBezTo>
                  <a:cubicBezTo>
                    <a:pt x="674" y="685"/>
                    <a:pt x="512" y="783"/>
                    <a:pt x="351" y="880"/>
                  </a:cubicBezTo>
                  <a:cubicBezTo>
                    <a:pt x="136" y="1010"/>
                    <a:pt x="0" y="1295"/>
                    <a:pt x="81" y="1543"/>
                  </a:cubicBezTo>
                  <a:cubicBezTo>
                    <a:pt x="112" y="1639"/>
                    <a:pt x="163" y="1726"/>
                    <a:pt x="232" y="1801"/>
                  </a:cubicBezTo>
                  <a:cubicBezTo>
                    <a:pt x="343" y="1922"/>
                    <a:pt x="492" y="1953"/>
                    <a:pt x="646" y="1972"/>
                  </a:cubicBezTo>
                  <a:cubicBezTo>
                    <a:pt x="841" y="1998"/>
                    <a:pt x="1035" y="2023"/>
                    <a:pt x="1230" y="2047"/>
                  </a:cubicBezTo>
                  <a:cubicBezTo>
                    <a:pt x="1327" y="2060"/>
                    <a:pt x="1425" y="2072"/>
                    <a:pt x="1522" y="2085"/>
                  </a:cubicBezTo>
                  <a:cubicBezTo>
                    <a:pt x="1564" y="2090"/>
                    <a:pt x="1606" y="2098"/>
                    <a:pt x="1647" y="2101"/>
                  </a:cubicBezTo>
                  <a:cubicBezTo>
                    <a:pt x="1664" y="2102"/>
                    <a:pt x="1681" y="2103"/>
                    <a:pt x="1698" y="2103"/>
                  </a:cubicBezTo>
                  <a:cubicBezTo>
                    <a:pt x="1800" y="2103"/>
                    <a:pt x="1901" y="2079"/>
                    <a:pt x="2002" y="2060"/>
                  </a:cubicBezTo>
                  <a:cubicBezTo>
                    <a:pt x="2190" y="2024"/>
                    <a:pt x="2379" y="1988"/>
                    <a:pt x="2568" y="1952"/>
                  </a:cubicBezTo>
                  <a:cubicBezTo>
                    <a:pt x="2666" y="1933"/>
                    <a:pt x="2764" y="1915"/>
                    <a:pt x="2862" y="1896"/>
                  </a:cubicBezTo>
                  <a:cubicBezTo>
                    <a:pt x="2980" y="1874"/>
                    <a:pt x="3046" y="1859"/>
                    <a:pt x="3175" y="1784"/>
                  </a:cubicBezTo>
                  <a:cubicBezTo>
                    <a:pt x="3415" y="1643"/>
                    <a:pt x="3523" y="1443"/>
                    <a:pt x="3621" y="1193"/>
                  </a:cubicBezTo>
                  <a:cubicBezTo>
                    <a:pt x="3740" y="897"/>
                    <a:pt x="3597" y="511"/>
                    <a:pt x="3384" y="297"/>
                  </a:cubicBezTo>
                  <a:cubicBezTo>
                    <a:pt x="3198" y="110"/>
                    <a:pt x="2957" y="1"/>
                    <a:pt x="26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6" name="Google Shape;2806;p59"/>
            <p:cNvSpPr/>
            <p:nvPr/>
          </p:nvSpPr>
          <p:spPr>
            <a:xfrm>
              <a:off x="4661913" y="2278725"/>
              <a:ext cx="47850" cy="31250"/>
            </a:xfrm>
            <a:custGeom>
              <a:avLst/>
              <a:gdLst/>
              <a:ahLst/>
              <a:cxnLst/>
              <a:rect l="l" t="t" r="r" b="b"/>
              <a:pathLst>
                <a:path w="1914" h="1250" extrusionOk="0">
                  <a:moveTo>
                    <a:pt x="803" y="1"/>
                  </a:moveTo>
                  <a:cubicBezTo>
                    <a:pt x="795" y="1"/>
                    <a:pt x="787" y="1"/>
                    <a:pt x="778" y="2"/>
                  </a:cubicBezTo>
                  <a:cubicBezTo>
                    <a:pt x="717" y="7"/>
                    <a:pt x="656" y="15"/>
                    <a:pt x="596" y="28"/>
                  </a:cubicBezTo>
                  <a:cubicBezTo>
                    <a:pt x="580" y="31"/>
                    <a:pt x="563" y="34"/>
                    <a:pt x="548" y="38"/>
                  </a:cubicBezTo>
                  <a:cubicBezTo>
                    <a:pt x="510" y="44"/>
                    <a:pt x="472" y="52"/>
                    <a:pt x="435" y="60"/>
                  </a:cubicBezTo>
                  <a:cubicBezTo>
                    <a:pt x="388" y="79"/>
                    <a:pt x="341" y="99"/>
                    <a:pt x="295" y="119"/>
                  </a:cubicBezTo>
                  <a:cubicBezTo>
                    <a:pt x="227" y="155"/>
                    <a:pt x="172" y="205"/>
                    <a:pt x="130" y="269"/>
                  </a:cubicBezTo>
                  <a:cubicBezTo>
                    <a:pt x="93" y="306"/>
                    <a:pt x="69" y="350"/>
                    <a:pt x="54" y="399"/>
                  </a:cubicBezTo>
                  <a:cubicBezTo>
                    <a:pt x="17" y="468"/>
                    <a:pt x="0" y="545"/>
                    <a:pt x="4" y="625"/>
                  </a:cubicBezTo>
                  <a:cubicBezTo>
                    <a:pt x="8" y="729"/>
                    <a:pt x="35" y="829"/>
                    <a:pt x="84" y="920"/>
                  </a:cubicBezTo>
                  <a:cubicBezTo>
                    <a:pt x="120" y="989"/>
                    <a:pt x="171" y="1044"/>
                    <a:pt x="234" y="1085"/>
                  </a:cubicBezTo>
                  <a:cubicBezTo>
                    <a:pt x="291" y="1138"/>
                    <a:pt x="357" y="1172"/>
                    <a:pt x="435" y="1190"/>
                  </a:cubicBezTo>
                  <a:cubicBezTo>
                    <a:pt x="548" y="1213"/>
                    <a:pt x="675" y="1249"/>
                    <a:pt x="790" y="1249"/>
                  </a:cubicBezTo>
                  <a:cubicBezTo>
                    <a:pt x="791" y="1249"/>
                    <a:pt x="793" y="1249"/>
                    <a:pt x="795" y="1249"/>
                  </a:cubicBezTo>
                  <a:cubicBezTo>
                    <a:pt x="918" y="1248"/>
                    <a:pt x="1041" y="1205"/>
                    <a:pt x="1159" y="1172"/>
                  </a:cubicBezTo>
                  <a:cubicBezTo>
                    <a:pt x="1300" y="1134"/>
                    <a:pt x="1439" y="1096"/>
                    <a:pt x="1579" y="1058"/>
                  </a:cubicBezTo>
                  <a:cubicBezTo>
                    <a:pt x="1674" y="1032"/>
                    <a:pt x="1754" y="974"/>
                    <a:pt x="1813" y="897"/>
                  </a:cubicBezTo>
                  <a:cubicBezTo>
                    <a:pt x="1871" y="822"/>
                    <a:pt x="1914" y="724"/>
                    <a:pt x="1909" y="625"/>
                  </a:cubicBezTo>
                  <a:cubicBezTo>
                    <a:pt x="1900" y="427"/>
                    <a:pt x="1776" y="246"/>
                    <a:pt x="1579" y="192"/>
                  </a:cubicBezTo>
                  <a:cubicBezTo>
                    <a:pt x="1439" y="154"/>
                    <a:pt x="1300" y="116"/>
                    <a:pt x="1159" y="77"/>
                  </a:cubicBezTo>
                  <a:cubicBezTo>
                    <a:pt x="1066" y="52"/>
                    <a:pt x="974" y="25"/>
                    <a:pt x="878" y="12"/>
                  </a:cubicBezTo>
                  <a:cubicBezTo>
                    <a:pt x="853" y="4"/>
                    <a:pt x="828" y="1"/>
                    <a:pt x="8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7" name="Google Shape;2807;p59"/>
            <p:cNvSpPr/>
            <p:nvPr/>
          </p:nvSpPr>
          <p:spPr>
            <a:xfrm>
              <a:off x="5225863" y="1874075"/>
              <a:ext cx="89900" cy="53525"/>
            </a:xfrm>
            <a:custGeom>
              <a:avLst/>
              <a:gdLst/>
              <a:ahLst/>
              <a:cxnLst/>
              <a:rect l="l" t="t" r="r" b="b"/>
              <a:pathLst>
                <a:path w="3596" h="2141" extrusionOk="0">
                  <a:moveTo>
                    <a:pt x="2830" y="0"/>
                  </a:moveTo>
                  <a:cubicBezTo>
                    <a:pt x="2764" y="0"/>
                    <a:pt x="2701" y="9"/>
                    <a:pt x="2648" y="29"/>
                  </a:cubicBezTo>
                  <a:cubicBezTo>
                    <a:pt x="2485" y="89"/>
                    <a:pt x="2320" y="115"/>
                    <a:pt x="2152" y="158"/>
                  </a:cubicBezTo>
                  <a:cubicBezTo>
                    <a:pt x="2011" y="194"/>
                    <a:pt x="1875" y="238"/>
                    <a:pt x="1733" y="267"/>
                  </a:cubicBezTo>
                  <a:lnTo>
                    <a:pt x="1733" y="267"/>
                  </a:lnTo>
                  <a:cubicBezTo>
                    <a:pt x="1684" y="270"/>
                    <a:pt x="1634" y="273"/>
                    <a:pt x="1585" y="274"/>
                  </a:cubicBezTo>
                  <a:cubicBezTo>
                    <a:pt x="1401" y="279"/>
                    <a:pt x="1256" y="322"/>
                    <a:pt x="1089" y="379"/>
                  </a:cubicBezTo>
                  <a:cubicBezTo>
                    <a:pt x="946" y="429"/>
                    <a:pt x="796" y="469"/>
                    <a:pt x="645" y="495"/>
                  </a:cubicBezTo>
                  <a:lnTo>
                    <a:pt x="645" y="495"/>
                  </a:lnTo>
                  <a:cubicBezTo>
                    <a:pt x="618" y="498"/>
                    <a:pt x="591" y="502"/>
                    <a:pt x="566" y="507"/>
                  </a:cubicBezTo>
                  <a:lnTo>
                    <a:pt x="566" y="507"/>
                  </a:lnTo>
                  <a:cubicBezTo>
                    <a:pt x="562" y="508"/>
                    <a:pt x="558" y="509"/>
                    <a:pt x="554" y="509"/>
                  </a:cubicBezTo>
                  <a:cubicBezTo>
                    <a:pt x="558" y="509"/>
                    <a:pt x="561" y="508"/>
                    <a:pt x="565" y="508"/>
                  </a:cubicBezTo>
                  <a:lnTo>
                    <a:pt x="565" y="508"/>
                  </a:lnTo>
                  <a:cubicBezTo>
                    <a:pt x="353" y="550"/>
                    <a:pt x="181" y="660"/>
                    <a:pt x="89" y="877"/>
                  </a:cubicBezTo>
                  <a:cubicBezTo>
                    <a:pt x="1" y="1085"/>
                    <a:pt x="24" y="1409"/>
                    <a:pt x="218" y="1561"/>
                  </a:cubicBezTo>
                  <a:cubicBezTo>
                    <a:pt x="435" y="1731"/>
                    <a:pt x="641" y="1869"/>
                    <a:pt x="895" y="1976"/>
                  </a:cubicBezTo>
                  <a:cubicBezTo>
                    <a:pt x="1014" y="2026"/>
                    <a:pt x="1138" y="2085"/>
                    <a:pt x="1267" y="2114"/>
                  </a:cubicBezTo>
                  <a:cubicBezTo>
                    <a:pt x="1351" y="2133"/>
                    <a:pt x="1436" y="2141"/>
                    <a:pt x="1521" y="2141"/>
                  </a:cubicBezTo>
                  <a:cubicBezTo>
                    <a:pt x="1683" y="2141"/>
                    <a:pt x="1846" y="2112"/>
                    <a:pt x="2006" y="2076"/>
                  </a:cubicBezTo>
                  <a:cubicBezTo>
                    <a:pt x="2269" y="2016"/>
                    <a:pt x="2524" y="1912"/>
                    <a:pt x="2767" y="1796"/>
                  </a:cubicBezTo>
                  <a:cubicBezTo>
                    <a:pt x="2995" y="1686"/>
                    <a:pt x="3209" y="1466"/>
                    <a:pt x="3370" y="1270"/>
                  </a:cubicBezTo>
                  <a:cubicBezTo>
                    <a:pt x="3477" y="1140"/>
                    <a:pt x="3551" y="1015"/>
                    <a:pt x="3574" y="844"/>
                  </a:cubicBezTo>
                  <a:cubicBezTo>
                    <a:pt x="3596" y="685"/>
                    <a:pt x="3576" y="508"/>
                    <a:pt x="3486" y="370"/>
                  </a:cubicBezTo>
                  <a:cubicBezTo>
                    <a:pt x="3417" y="263"/>
                    <a:pt x="3327" y="172"/>
                    <a:pt x="3220" y="104"/>
                  </a:cubicBezTo>
                  <a:cubicBezTo>
                    <a:pt x="3122" y="40"/>
                    <a:pt x="2969" y="0"/>
                    <a:pt x="28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8" name="Google Shape;2808;p59"/>
            <p:cNvSpPr/>
            <p:nvPr/>
          </p:nvSpPr>
          <p:spPr>
            <a:xfrm>
              <a:off x="5178863" y="1761725"/>
              <a:ext cx="41250" cy="45225"/>
            </a:xfrm>
            <a:custGeom>
              <a:avLst/>
              <a:gdLst/>
              <a:ahLst/>
              <a:cxnLst/>
              <a:rect l="l" t="t" r="r" b="b"/>
              <a:pathLst>
                <a:path w="1650" h="1809" extrusionOk="0">
                  <a:moveTo>
                    <a:pt x="1260" y="1192"/>
                  </a:moveTo>
                  <a:lnTo>
                    <a:pt x="1260" y="1192"/>
                  </a:lnTo>
                  <a:cubicBezTo>
                    <a:pt x="1260" y="1193"/>
                    <a:pt x="1260" y="1193"/>
                    <a:pt x="1260" y="1194"/>
                  </a:cubicBezTo>
                  <a:cubicBezTo>
                    <a:pt x="1260" y="1193"/>
                    <a:pt x="1260" y="1193"/>
                    <a:pt x="1260" y="1192"/>
                  </a:cubicBezTo>
                  <a:close/>
                  <a:moveTo>
                    <a:pt x="1010" y="1"/>
                  </a:moveTo>
                  <a:cubicBezTo>
                    <a:pt x="995" y="1"/>
                    <a:pt x="981" y="1"/>
                    <a:pt x="966" y="2"/>
                  </a:cubicBezTo>
                  <a:cubicBezTo>
                    <a:pt x="888" y="8"/>
                    <a:pt x="802" y="17"/>
                    <a:pt x="727" y="46"/>
                  </a:cubicBezTo>
                  <a:cubicBezTo>
                    <a:pt x="650" y="76"/>
                    <a:pt x="570" y="106"/>
                    <a:pt x="502" y="155"/>
                  </a:cubicBezTo>
                  <a:cubicBezTo>
                    <a:pt x="434" y="203"/>
                    <a:pt x="358" y="258"/>
                    <a:pt x="301" y="320"/>
                  </a:cubicBezTo>
                  <a:cubicBezTo>
                    <a:pt x="255" y="372"/>
                    <a:pt x="212" y="429"/>
                    <a:pt x="172" y="485"/>
                  </a:cubicBezTo>
                  <a:cubicBezTo>
                    <a:pt x="160" y="501"/>
                    <a:pt x="148" y="518"/>
                    <a:pt x="138" y="536"/>
                  </a:cubicBezTo>
                  <a:cubicBezTo>
                    <a:pt x="128" y="554"/>
                    <a:pt x="119" y="571"/>
                    <a:pt x="111" y="590"/>
                  </a:cubicBezTo>
                  <a:cubicBezTo>
                    <a:pt x="86" y="646"/>
                    <a:pt x="59" y="703"/>
                    <a:pt x="40" y="762"/>
                  </a:cubicBezTo>
                  <a:cubicBezTo>
                    <a:pt x="1" y="880"/>
                    <a:pt x="19" y="1007"/>
                    <a:pt x="42" y="1125"/>
                  </a:cubicBezTo>
                  <a:cubicBezTo>
                    <a:pt x="45" y="1143"/>
                    <a:pt x="50" y="1161"/>
                    <a:pt x="57" y="1178"/>
                  </a:cubicBezTo>
                  <a:cubicBezTo>
                    <a:pt x="79" y="1244"/>
                    <a:pt x="107" y="1313"/>
                    <a:pt x="139" y="1375"/>
                  </a:cubicBezTo>
                  <a:cubicBezTo>
                    <a:pt x="181" y="1454"/>
                    <a:pt x="239" y="1530"/>
                    <a:pt x="307" y="1588"/>
                  </a:cubicBezTo>
                  <a:cubicBezTo>
                    <a:pt x="358" y="1631"/>
                    <a:pt x="411" y="1678"/>
                    <a:pt x="472" y="1709"/>
                  </a:cubicBezTo>
                  <a:cubicBezTo>
                    <a:pt x="532" y="1741"/>
                    <a:pt x="598" y="1770"/>
                    <a:pt x="665" y="1789"/>
                  </a:cubicBezTo>
                  <a:cubicBezTo>
                    <a:pt x="713" y="1796"/>
                    <a:pt x="762" y="1802"/>
                    <a:pt x="811" y="1808"/>
                  </a:cubicBezTo>
                  <a:cubicBezTo>
                    <a:pt x="817" y="1809"/>
                    <a:pt x="824" y="1809"/>
                    <a:pt x="831" y="1809"/>
                  </a:cubicBezTo>
                  <a:cubicBezTo>
                    <a:pt x="898" y="1809"/>
                    <a:pt x="962" y="1793"/>
                    <a:pt x="1021" y="1761"/>
                  </a:cubicBezTo>
                  <a:cubicBezTo>
                    <a:pt x="1068" y="1749"/>
                    <a:pt x="1108" y="1726"/>
                    <a:pt x="1142" y="1691"/>
                  </a:cubicBezTo>
                  <a:cubicBezTo>
                    <a:pt x="1201" y="1653"/>
                    <a:pt x="1248" y="1601"/>
                    <a:pt x="1283" y="1538"/>
                  </a:cubicBezTo>
                  <a:cubicBezTo>
                    <a:pt x="1329" y="1451"/>
                    <a:pt x="1353" y="1359"/>
                    <a:pt x="1358" y="1261"/>
                  </a:cubicBezTo>
                  <a:cubicBezTo>
                    <a:pt x="1360" y="1186"/>
                    <a:pt x="1345" y="1116"/>
                    <a:pt x="1311" y="1051"/>
                  </a:cubicBezTo>
                  <a:cubicBezTo>
                    <a:pt x="1306" y="1036"/>
                    <a:pt x="1301" y="1022"/>
                    <a:pt x="1295" y="1009"/>
                  </a:cubicBezTo>
                  <a:lnTo>
                    <a:pt x="1295" y="1009"/>
                  </a:lnTo>
                  <a:cubicBezTo>
                    <a:pt x="1297" y="989"/>
                    <a:pt x="1300" y="970"/>
                    <a:pt x="1302" y="951"/>
                  </a:cubicBezTo>
                  <a:lnTo>
                    <a:pt x="1302" y="951"/>
                  </a:lnTo>
                  <a:cubicBezTo>
                    <a:pt x="1341" y="943"/>
                    <a:pt x="1378" y="927"/>
                    <a:pt x="1414" y="904"/>
                  </a:cubicBezTo>
                  <a:cubicBezTo>
                    <a:pt x="1444" y="881"/>
                    <a:pt x="1474" y="857"/>
                    <a:pt x="1505" y="835"/>
                  </a:cubicBezTo>
                  <a:cubicBezTo>
                    <a:pt x="1548" y="794"/>
                    <a:pt x="1580" y="745"/>
                    <a:pt x="1597" y="689"/>
                  </a:cubicBezTo>
                  <a:cubicBezTo>
                    <a:pt x="1634" y="601"/>
                    <a:pt x="1650" y="493"/>
                    <a:pt x="1620" y="397"/>
                  </a:cubicBezTo>
                  <a:lnTo>
                    <a:pt x="1575" y="290"/>
                  </a:lnTo>
                  <a:cubicBezTo>
                    <a:pt x="1535" y="222"/>
                    <a:pt x="1481" y="168"/>
                    <a:pt x="1413" y="129"/>
                  </a:cubicBezTo>
                  <a:cubicBezTo>
                    <a:pt x="1307" y="47"/>
                    <a:pt x="1148" y="1"/>
                    <a:pt x="10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9" name="Google Shape;2809;p59"/>
            <p:cNvSpPr/>
            <p:nvPr/>
          </p:nvSpPr>
          <p:spPr>
            <a:xfrm>
              <a:off x="5337313" y="2054975"/>
              <a:ext cx="54975" cy="30975"/>
            </a:xfrm>
            <a:custGeom>
              <a:avLst/>
              <a:gdLst/>
              <a:ahLst/>
              <a:cxnLst/>
              <a:rect l="l" t="t" r="r" b="b"/>
              <a:pathLst>
                <a:path w="2199" h="1239" extrusionOk="0">
                  <a:moveTo>
                    <a:pt x="523" y="0"/>
                  </a:moveTo>
                  <a:cubicBezTo>
                    <a:pt x="486" y="0"/>
                    <a:pt x="448" y="4"/>
                    <a:pt x="409" y="14"/>
                  </a:cubicBezTo>
                  <a:cubicBezTo>
                    <a:pt x="268" y="45"/>
                    <a:pt x="159" y="156"/>
                    <a:pt x="104" y="284"/>
                  </a:cubicBezTo>
                  <a:cubicBezTo>
                    <a:pt x="0" y="533"/>
                    <a:pt x="132" y="853"/>
                    <a:pt x="409" y="918"/>
                  </a:cubicBezTo>
                  <a:cubicBezTo>
                    <a:pt x="855" y="1022"/>
                    <a:pt x="1301" y="1126"/>
                    <a:pt x="1747" y="1229"/>
                  </a:cubicBezTo>
                  <a:cubicBezTo>
                    <a:pt x="1775" y="1235"/>
                    <a:pt x="1803" y="1239"/>
                    <a:pt x="1831" y="1239"/>
                  </a:cubicBezTo>
                  <a:cubicBezTo>
                    <a:pt x="1963" y="1239"/>
                    <a:pt x="2085" y="1165"/>
                    <a:pt x="2139" y="1037"/>
                  </a:cubicBezTo>
                  <a:cubicBezTo>
                    <a:pt x="2198" y="898"/>
                    <a:pt x="2154" y="691"/>
                    <a:pt x="2003" y="622"/>
                  </a:cubicBezTo>
                  <a:cubicBezTo>
                    <a:pt x="1593" y="435"/>
                    <a:pt x="1181" y="247"/>
                    <a:pt x="770" y="61"/>
                  </a:cubicBezTo>
                  <a:cubicBezTo>
                    <a:pt x="686" y="23"/>
                    <a:pt x="607" y="0"/>
                    <a:pt x="5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0" name="Google Shape;2810;p59"/>
            <p:cNvSpPr/>
            <p:nvPr/>
          </p:nvSpPr>
          <p:spPr>
            <a:xfrm>
              <a:off x="4715838" y="1842900"/>
              <a:ext cx="42525" cy="42350"/>
            </a:xfrm>
            <a:custGeom>
              <a:avLst/>
              <a:gdLst/>
              <a:ahLst/>
              <a:cxnLst/>
              <a:rect l="l" t="t" r="r" b="b"/>
              <a:pathLst>
                <a:path w="1701" h="1694" extrusionOk="0">
                  <a:moveTo>
                    <a:pt x="947" y="1"/>
                  </a:moveTo>
                  <a:cubicBezTo>
                    <a:pt x="938" y="1"/>
                    <a:pt x="930" y="1"/>
                    <a:pt x="921" y="2"/>
                  </a:cubicBezTo>
                  <a:cubicBezTo>
                    <a:pt x="648" y="2"/>
                    <a:pt x="383" y="150"/>
                    <a:pt x="247" y="388"/>
                  </a:cubicBezTo>
                  <a:cubicBezTo>
                    <a:pt x="200" y="469"/>
                    <a:pt x="153" y="552"/>
                    <a:pt x="106" y="634"/>
                  </a:cubicBezTo>
                  <a:cubicBezTo>
                    <a:pt x="83" y="690"/>
                    <a:pt x="59" y="746"/>
                    <a:pt x="34" y="802"/>
                  </a:cubicBezTo>
                  <a:cubicBezTo>
                    <a:pt x="5" y="894"/>
                    <a:pt x="1" y="988"/>
                    <a:pt x="22" y="1082"/>
                  </a:cubicBezTo>
                  <a:cubicBezTo>
                    <a:pt x="22" y="1145"/>
                    <a:pt x="39" y="1204"/>
                    <a:pt x="70" y="1259"/>
                  </a:cubicBezTo>
                  <a:cubicBezTo>
                    <a:pt x="99" y="1346"/>
                    <a:pt x="147" y="1423"/>
                    <a:pt x="216" y="1486"/>
                  </a:cubicBezTo>
                  <a:cubicBezTo>
                    <a:pt x="264" y="1523"/>
                    <a:pt x="311" y="1560"/>
                    <a:pt x="359" y="1596"/>
                  </a:cubicBezTo>
                  <a:cubicBezTo>
                    <a:pt x="415" y="1620"/>
                    <a:pt x="471" y="1644"/>
                    <a:pt x="527" y="1668"/>
                  </a:cubicBezTo>
                  <a:cubicBezTo>
                    <a:pt x="582" y="1685"/>
                    <a:pt x="636" y="1693"/>
                    <a:pt x="690" y="1693"/>
                  </a:cubicBezTo>
                  <a:cubicBezTo>
                    <a:pt x="729" y="1693"/>
                    <a:pt x="768" y="1689"/>
                    <a:pt x="808" y="1680"/>
                  </a:cubicBezTo>
                  <a:cubicBezTo>
                    <a:pt x="902" y="1675"/>
                    <a:pt x="988" y="1648"/>
                    <a:pt x="1069" y="1596"/>
                  </a:cubicBezTo>
                  <a:cubicBezTo>
                    <a:pt x="1151" y="1549"/>
                    <a:pt x="1233" y="1502"/>
                    <a:pt x="1314" y="1455"/>
                  </a:cubicBezTo>
                  <a:cubicBezTo>
                    <a:pt x="1431" y="1386"/>
                    <a:pt x="1525" y="1293"/>
                    <a:pt x="1594" y="1175"/>
                  </a:cubicBezTo>
                  <a:cubicBezTo>
                    <a:pt x="1665" y="1053"/>
                    <a:pt x="1701" y="922"/>
                    <a:pt x="1701" y="781"/>
                  </a:cubicBezTo>
                  <a:cubicBezTo>
                    <a:pt x="1692" y="713"/>
                    <a:pt x="1681" y="644"/>
                    <a:pt x="1673" y="574"/>
                  </a:cubicBezTo>
                  <a:cubicBezTo>
                    <a:pt x="1636" y="442"/>
                    <a:pt x="1568" y="327"/>
                    <a:pt x="1472" y="230"/>
                  </a:cubicBezTo>
                  <a:cubicBezTo>
                    <a:pt x="1402" y="154"/>
                    <a:pt x="1318" y="100"/>
                    <a:pt x="1220" y="69"/>
                  </a:cubicBezTo>
                  <a:cubicBezTo>
                    <a:pt x="1135" y="24"/>
                    <a:pt x="1045" y="1"/>
                    <a:pt x="9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1" name="Google Shape;2811;p59"/>
            <p:cNvSpPr/>
            <p:nvPr/>
          </p:nvSpPr>
          <p:spPr>
            <a:xfrm>
              <a:off x="4621438" y="1687250"/>
              <a:ext cx="28200" cy="23475"/>
            </a:xfrm>
            <a:custGeom>
              <a:avLst/>
              <a:gdLst/>
              <a:ahLst/>
              <a:cxnLst/>
              <a:rect l="l" t="t" r="r" b="b"/>
              <a:pathLst>
                <a:path w="1128" h="939" extrusionOk="0">
                  <a:moveTo>
                    <a:pt x="469" y="1"/>
                  </a:moveTo>
                  <a:cubicBezTo>
                    <a:pt x="384" y="1"/>
                    <a:pt x="306" y="22"/>
                    <a:pt x="233" y="64"/>
                  </a:cubicBezTo>
                  <a:cubicBezTo>
                    <a:pt x="90" y="148"/>
                    <a:pt x="0" y="304"/>
                    <a:pt x="0" y="469"/>
                  </a:cubicBezTo>
                  <a:cubicBezTo>
                    <a:pt x="0" y="635"/>
                    <a:pt x="90" y="791"/>
                    <a:pt x="233" y="874"/>
                  </a:cubicBezTo>
                  <a:cubicBezTo>
                    <a:pt x="306" y="917"/>
                    <a:pt x="384" y="938"/>
                    <a:pt x="469" y="938"/>
                  </a:cubicBezTo>
                  <a:cubicBezTo>
                    <a:pt x="554" y="938"/>
                    <a:pt x="633" y="917"/>
                    <a:pt x="706" y="874"/>
                  </a:cubicBezTo>
                  <a:cubicBezTo>
                    <a:pt x="791" y="835"/>
                    <a:pt x="878" y="796"/>
                    <a:pt x="963" y="756"/>
                  </a:cubicBezTo>
                  <a:cubicBezTo>
                    <a:pt x="1013" y="727"/>
                    <a:pt x="1053" y="688"/>
                    <a:pt x="1082" y="637"/>
                  </a:cubicBezTo>
                  <a:cubicBezTo>
                    <a:pt x="1113" y="586"/>
                    <a:pt x="1127" y="530"/>
                    <a:pt x="1127" y="469"/>
                  </a:cubicBezTo>
                  <a:cubicBezTo>
                    <a:pt x="1127" y="409"/>
                    <a:pt x="1113" y="354"/>
                    <a:pt x="1082" y="302"/>
                  </a:cubicBezTo>
                  <a:cubicBezTo>
                    <a:pt x="1053" y="252"/>
                    <a:pt x="1013" y="212"/>
                    <a:pt x="963" y="183"/>
                  </a:cubicBezTo>
                  <a:cubicBezTo>
                    <a:pt x="878" y="144"/>
                    <a:pt x="791" y="103"/>
                    <a:pt x="706" y="64"/>
                  </a:cubicBezTo>
                  <a:cubicBezTo>
                    <a:pt x="633" y="22"/>
                    <a:pt x="554" y="1"/>
                    <a:pt x="4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2" name="Google Shape;2812;p59"/>
            <p:cNvSpPr/>
            <p:nvPr/>
          </p:nvSpPr>
          <p:spPr>
            <a:xfrm>
              <a:off x="4910788" y="1215900"/>
              <a:ext cx="56700" cy="57550"/>
            </a:xfrm>
            <a:custGeom>
              <a:avLst/>
              <a:gdLst/>
              <a:ahLst/>
              <a:cxnLst/>
              <a:rect l="l" t="t" r="r" b="b"/>
              <a:pathLst>
                <a:path w="2268" h="2302" extrusionOk="0">
                  <a:moveTo>
                    <a:pt x="711" y="1"/>
                  </a:moveTo>
                  <a:cubicBezTo>
                    <a:pt x="703" y="1"/>
                    <a:pt x="694" y="1"/>
                    <a:pt x="686" y="1"/>
                  </a:cubicBezTo>
                  <a:cubicBezTo>
                    <a:pt x="624" y="9"/>
                    <a:pt x="564" y="17"/>
                    <a:pt x="503" y="25"/>
                  </a:cubicBezTo>
                  <a:cubicBezTo>
                    <a:pt x="415" y="46"/>
                    <a:pt x="336" y="87"/>
                    <a:pt x="270" y="148"/>
                  </a:cubicBezTo>
                  <a:cubicBezTo>
                    <a:pt x="219" y="178"/>
                    <a:pt x="179" y="219"/>
                    <a:pt x="148" y="271"/>
                  </a:cubicBezTo>
                  <a:cubicBezTo>
                    <a:pt x="88" y="337"/>
                    <a:pt x="47" y="414"/>
                    <a:pt x="25" y="503"/>
                  </a:cubicBezTo>
                  <a:cubicBezTo>
                    <a:pt x="18" y="564"/>
                    <a:pt x="10" y="625"/>
                    <a:pt x="1" y="685"/>
                  </a:cubicBezTo>
                  <a:cubicBezTo>
                    <a:pt x="2" y="808"/>
                    <a:pt x="32" y="923"/>
                    <a:pt x="95" y="1030"/>
                  </a:cubicBezTo>
                  <a:cubicBezTo>
                    <a:pt x="229" y="1207"/>
                    <a:pt x="363" y="1384"/>
                    <a:pt x="498" y="1562"/>
                  </a:cubicBezTo>
                  <a:cubicBezTo>
                    <a:pt x="514" y="1582"/>
                    <a:pt x="529" y="1602"/>
                    <a:pt x="545" y="1624"/>
                  </a:cubicBezTo>
                  <a:cubicBezTo>
                    <a:pt x="598" y="1693"/>
                    <a:pt x="646" y="1774"/>
                    <a:pt x="708" y="1835"/>
                  </a:cubicBezTo>
                  <a:cubicBezTo>
                    <a:pt x="757" y="1884"/>
                    <a:pt x="827" y="1928"/>
                    <a:pt x="883" y="1970"/>
                  </a:cubicBezTo>
                  <a:cubicBezTo>
                    <a:pt x="893" y="1976"/>
                    <a:pt x="903" y="1984"/>
                    <a:pt x="913" y="1992"/>
                  </a:cubicBezTo>
                  <a:cubicBezTo>
                    <a:pt x="936" y="2009"/>
                    <a:pt x="960" y="2025"/>
                    <a:pt x="982" y="2042"/>
                  </a:cubicBezTo>
                  <a:cubicBezTo>
                    <a:pt x="1027" y="2074"/>
                    <a:pt x="1070" y="2106"/>
                    <a:pt x="1114" y="2137"/>
                  </a:cubicBezTo>
                  <a:cubicBezTo>
                    <a:pt x="1134" y="2152"/>
                    <a:pt x="1156" y="2168"/>
                    <a:pt x="1176" y="2182"/>
                  </a:cubicBezTo>
                  <a:cubicBezTo>
                    <a:pt x="1289" y="2264"/>
                    <a:pt x="1440" y="2298"/>
                    <a:pt x="1576" y="2301"/>
                  </a:cubicBezTo>
                  <a:cubicBezTo>
                    <a:pt x="1585" y="2301"/>
                    <a:pt x="1594" y="2301"/>
                    <a:pt x="1602" y="2301"/>
                  </a:cubicBezTo>
                  <a:cubicBezTo>
                    <a:pt x="1687" y="2301"/>
                    <a:pt x="1767" y="2281"/>
                    <a:pt x="1843" y="2241"/>
                  </a:cubicBezTo>
                  <a:cubicBezTo>
                    <a:pt x="1929" y="2213"/>
                    <a:pt x="2003" y="2166"/>
                    <a:pt x="2065" y="2099"/>
                  </a:cubicBezTo>
                  <a:cubicBezTo>
                    <a:pt x="2191" y="1963"/>
                    <a:pt x="2264" y="1798"/>
                    <a:pt x="2268" y="1610"/>
                  </a:cubicBezTo>
                  <a:lnTo>
                    <a:pt x="2268" y="1596"/>
                  </a:lnTo>
                  <a:cubicBezTo>
                    <a:pt x="2259" y="1533"/>
                    <a:pt x="2251" y="1470"/>
                    <a:pt x="2242" y="1409"/>
                  </a:cubicBezTo>
                  <a:cubicBezTo>
                    <a:pt x="2219" y="1352"/>
                    <a:pt x="2195" y="1296"/>
                    <a:pt x="2172" y="1240"/>
                  </a:cubicBezTo>
                  <a:cubicBezTo>
                    <a:pt x="2168" y="1234"/>
                    <a:pt x="2165" y="1230"/>
                    <a:pt x="2160" y="1224"/>
                  </a:cubicBezTo>
                  <a:cubicBezTo>
                    <a:pt x="2145" y="1200"/>
                    <a:pt x="2129" y="1176"/>
                    <a:pt x="2112" y="1153"/>
                  </a:cubicBezTo>
                  <a:cubicBezTo>
                    <a:pt x="2082" y="1107"/>
                    <a:pt x="2052" y="1062"/>
                    <a:pt x="2022" y="1016"/>
                  </a:cubicBezTo>
                  <a:cubicBezTo>
                    <a:pt x="1975" y="946"/>
                    <a:pt x="1928" y="876"/>
                    <a:pt x="1875" y="809"/>
                  </a:cubicBezTo>
                  <a:cubicBezTo>
                    <a:pt x="1833" y="753"/>
                    <a:pt x="1809" y="725"/>
                    <a:pt x="1760" y="686"/>
                  </a:cubicBezTo>
                  <a:cubicBezTo>
                    <a:pt x="1737" y="667"/>
                    <a:pt x="1714" y="648"/>
                    <a:pt x="1692" y="629"/>
                  </a:cubicBezTo>
                  <a:cubicBezTo>
                    <a:pt x="1517" y="487"/>
                    <a:pt x="1342" y="344"/>
                    <a:pt x="1169" y="202"/>
                  </a:cubicBezTo>
                  <a:cubicBezTo>
                    <a:pt x="1106" y="134"/>
                    <a:pt x="1034" y="87"/>
                    <a:pt x="949" y="59"/>
                  </a:cubicBezTo>
                  <a:cubicBezTo>
                    <a:pt x="874" y="21"/>
                    <a:pt x="795" y="1"/>
                    <a:pt x="7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3" name="Google Shape;2813;p59"/>
            <p:cNvSpPr/>
            <p:nvPr/>
          </p:nvSpPr>
          <p:spPr>
            <a:xfrm>
              <a:off x="4930188" y="1354225"/>
              <a:ext cx="50200" cy="33850"/>
            </a:xfrm>
            <a:custGeom>
              <a:avLst/>
              <a:gdLst/>
              <a:ahLst/>
              <a:cxnLst/>
              <a:rect l="l" t="t" r="r" b="b"/>
              <a:pathLst>
                <a:path w="2008" h="1354" extrusionOk="0">
                  <a:moveTo>
                    <a:pt x="491" y="0"/>
                  </a:moveTo>
                  <a:cubicBezTo>
                    <a:pt x="448" y="6"/>
                    <a:pt x="405" y="12"/>
                    <a:pt x="362" y="17"/>
                  </a:cubicBezTo>
                  <a:cubicBezTo>
                    <a:pt x="298" y="33"/>
                    <a:pt x="243" y="62"/>
                    <a:pt x="195" y="106"/>
                  </a:cubicBezTo>
                  <a:cubicBezTo>
                    <a:pt x="114" y="167"/>
                    <a:pt x="44" y="257"/>
                    <a:pt x="20" y="358"/>
                  </a:cubicBezTo>
                  <a:cubicBezTo>
                    <a:pt x="0" y="445"/>
                    <a:pt x="0" y="533"/>
                    <a:pt x="20" y="618"/>
                  </a:cubicBezTo>
                  <a:cubicBezTo>
                    <a:pt x="48" y="743"/>
                    <a:pt x="143" y="841"/>
                    <a:pt x="245" y="910"/>
                  </a:cubicBezTo>
                  <a:lnTo>
                    <a:pt x="244" y="910"/>
                  </a:lnTo>
                  <a:cubicBezTo>
                    <a:pt x="318" y="962"/>
                    <a:pt x="392" y="1012"/>
                    <a:pt x="465" y="1062"/>
                  </a:cubicBezTo>
                  <a:cubicBezTo>
                    <a:pt x="502" y="1087"/>
                    <a:pt x="537" y="1114"/>
                    <a:pt x="575" y="1138"/>
                  </a:cubicBezTo>
                  <a:cubicBezTo>
                    <a:pt x="650" y="1185"/>
                    <a:pt x="743" y="1211"/>
                    <a:pt x="828" y="1239"/>
                  </a:cubicBezTo>
                  <a:cubicBezTo>
                    <a:pt x="914" y="1268"/>
                    <a:pt x="999" y="1302"/>
                    <a:pt x="1087" y="1326"/>
                  </a:cubicBezTo>
                  <a:cubicBezTo>
                    <a:pt x="1119" y="1335"/>
                    <a:pt x="1152" y="1341"/>
                    <a:pt x="1186" y="1342"/>
                  </a:cubicBezTo>
                  <a:cubicBezTo>
                    <a:pt x="1220" y="1349"/>
                    <a:pt x="1253" y="1353"/>
                    <a:pt x="1287" y="1353"/>
                  </a:cubicBezTo>
                  <a:cubicBezTo>
                    <a:pt x="1333" y="1353"/>
                    <a:pt x="1380" y="1346"/>
                    <a:pt x="1427" y="1331"/>
                  </a:cubicBezTo>
                  <a:cubicBezTo>
                    <a:pt x="1449" y="1327"/>
                    <a:pt x="1471" y="1325"/>
                    <a:pt x="1492" y="1322"/>
                  </a:cubicBezTo>
                  <a:lnTo>
                    <a:pt x="1605" y="1306"/>
                  </a:lnTo>
                  <a:cubicBezTo>
                    <a:pt x="1691" y="1282"/>
                    <a:pt x="1766" y="1238"/>
                    <a:pt x="1829" y="1175"/>
                  </a:cubicBezTo>
                  <a:cubicBezTo>
                    <a:pt x="1892" y="1111"/>
                    <a:pt x="1936" y="1038"/>
                    <a:pt x="1959" y="951"/>
                  </a:cubicBezTo>
                  <a:cubicBezTo>
                    <a:pt x="2008" y="776"/>
                    <a:pt x="1956" y="586"/>
                    <a:pt x="1829" y="457"/>
                  </a:cubicBezTo>
                  <a:cubicBezTo>
                    <a:pt x="1801" y="428"/>
                    <a:pt x="1772" y="399"/>
                    <a:pt x="1744" y="370"/>
                  </a:cubicBezTo>
                  <a:cubicBezTo>
                    <a:pt x="1727" y="354"/>
                    <a:pt x="1711" y="336"/>
                    <a:pt x="1694" y="320"/>
                  </a:cubicBezTo>
                  <a:cubicBezTo>
                    <a:pt x="1609" y="242"/>
                    <a:pt x="1519" y="197"/>
                    <a:pt x="1409" y="158"/>
                  </a:cubicBezTo>
                  <a:cubicBezTo>
                    <a:pt x="1324" y="127"/>
                    <a:pt x="1237" y="100"/>
                    <a:pt x="1150" y="71"/>
                  </a:cubicBezTo>
                  <a:cubicBezTo>
                    <a:pt x="1060" y="41"/>
                    <a:pt x="979" y="24"/>
                    <a:pt x="879" y="16"/>
                  </a:cubicBezTo>
                  <a:cubicBezTo>
                    <a:pt x="836" y="14"/>
                    <a:pt x="792" y="13"/>
                    <a:pt x="750" y="12"/>
                  </a:cubicBezTo>
                  <a:lnTo>
                    <a:pt x="49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4" name="Google Shape;2814;p59"/>
            <p:cNvSpPr/>
            <p:nvPr/>
          </p:nvSpPr>
          <p:spPr>
            <a:xfrm>
              <a:off x="5353138" y="1462700"/>
              <a:ext cx="53225" cy="38775"/>
            </a:xfrm>
            <a:custGeom>
              <a:avLst/>
              <a:gdLst/>
              <a:ahLst/>
              <a:cxnLst/>
              <a:rect l="l" t="t" r="r" b="b"/>
              <a:pathLst>
                <a:path w="2129" h="1551" extrusionOk="0">
                  <a:moveTo>
                    <a:pt x="1366" y="0"/>
                  </a:moveTo>
                  <a:cubicBezTo>
                    <a:pt x="1284" y="0"/>
                    <a:pt x="1202" y="14"/>
                    <a:pt x="1132" y="41"/>
                  </a:cubicBezTo>
                  <a:cubicBezTo>
                    <a:pt x="1044" y="73"/>
                    <a:pt x="955" y="107"/>
                    <a:pt x="867" y="139"/>
                  </a:cubicBezTo>
                  <a:cubicBezTo>
                    <a:pt x="824" y="156"/>
                    <a:pt x="782" y="172"/>
                    <a:pt x="739" y="188"/>
                  </a:cubicBezTo>
                  <a:cubicBezTo>
                    <a:pt x="670" y="214"/>
                    <a:pt x="592" y="239"/>
                    <a:pt x="530" y="274"/>
                  </a:cubicBezTo>
                  <a:cubicBezTo>
                    <a:pt x="466" y="311"/>
                    <a:pt x="409" y="358"/>
                    <a:pt x="357" y="408"/>
                  </a:cubicBezTo>
                  <a:cubicBezTo>
                    <a:pt x="296" y="466"/>
                    <a:pt x="236" y="524"/>
                    <a:pt x="174" y="583"/>
                  </a:cubicBezTo>
                  <a:cubicBezTo>
                    <a:pt x="110" y="644"/>
                    <a:pt x="57" y="739"/>
                    <a:pt x="33" y="824"/>
                  </a:cubicBezTo>
                  <a:cubicBezTo>
                    <a:pt x="1" y="943"/>
                    <a:pt x="14" y="1068"/>
                    <a:pt x="61" y="1180"/>
                  </a:cubicBezTo>
                  <a:cubicBezTo>
                    <a:pt x="99" y="1271"/>
                    <a:pt x="153" y="1339"/>
                    <a:pt x="230" y="1399"/>
                  </a:cubicBezTo>
                  <a:cubicBezTo>
                    <a:pt x="264" y="1433"/>
                    <a:pt x="304" y="1456"/>
                    <a:pt x="351" y="1470"/>
                  </a:cubicBezTo>
                  <a:cubicBezTo>
                    <a:pt x="412" y="1501"/>
                    <a:pt x="478" y="1517"/>
                    <a:pt x="547" y="1517"/>
                  </a:cubicBezTo>
                  <a:cubicBezTo>
                    <a:pt x="552" y="1517"/>
                    <a:pt x="557" y="1517"/>
                    <a:pt x="561" y="1517"/>
                  </a:cubicBezTo>
                  <a:lnTo>
                    <a:pt x="820" y="1547"/>
                  </a:lnTo>
                  <a:cubicBezTo>
                    <a:pt x="838" y="1549"/>
                    <a:pt x="856" y="1550"/>
                    <a:pt x="875" y="1550"/>
                  </a:cubicBezTo>
                  <a:cubicBezTo>
                    <a:pt x="1003" y="1550"/>
                    <a:pt x="1131" y="1503"/>
                    <a:pt x="1253" y="1468"/>
                  </a:cubicBezTo>
                  <a:cubicBezTo>
                    <a:pt x="1340" y="1442"/>
                    <a:pt x="1427" y="1416"/>
                    <a:pt x="1515" y="1392"/>
                  </a:cubicBezTo>
                  <a:cubicBezTo>
                    <a:pt x="1722" y="1331"/>
                    <a:pt x="1871" y="1216"/>
                    <a:pt x="1987" y="1032"/>
                  </a:cubicBezTo>
                  <a:cubicBezTo>
                    <a:pt x="2007" y="1001"/>
                    <a:pt x="2026" y="970"/>
                    <a:pt x="2046" y="939"/>
                  </a:cubicBezTo>
                  <a:cubicBezTo>
                    <a:pt x="2099" y="848"/>
                    <a:pt x="2126" y="749"/>
                    <a:pt x="2126" y="643"/>
                  </a:cubicBezTo>
                  <a:cubicBezTo>
                    <a:pt x="2129" y="562"/>
                    <a:pt x="2112" y="487"/>
                    <a:pt x="2075" y="418"/>
                  </a:cubicBezTo>
                  <a:cubicBezTo>
                    <a:pt x="2052" y="345"/>
                    <a:pt x="2011" y="282"/>
                    <a:pt x="1954" y="229"/>
                  </a:cubicBezTo>
                  <a:cubicBezTo>
                    <a:pt x="1882" y="156"/>
                    <a:pt x="1796" y="106"/>
                    <a:pt x="1696" y="78"/>
                  </a:cubicBezTo>
                  <a:cubicBezTo>
                    <a:pt x="1660" y="64"/>
                    <a:pt x="1624" y="51"/>
                    <a:pt x="1590" y="39"/>
                  </a:cubicBezTo>
                  <a:cubicBezTo>
                    <a:pt x="1522" y="13"/>
                    <a:pt x="1444" y="0"/>
                    <a:pt x="13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5" name="Google Shape;2815;p59"/>
            <p:cNvSpPr/>
            <p:nvPr/>
          </p:nvSpPr>
          <p:spPr>
            <a:xfrm>
              <a:off x="4666363" y="1597075"/>
              <a:ext cx="31500" cy="24425"/>
            </a:xfrm>
            <a:custGeom>
              <a:avLst/>
              <a:gdLst/>
              <a:ahLst/>
              <a:cxnLst/>
              <a:rect l="l" t="t" r="r" b="b"/>
              <a:pathLst>
                <a:path w="1260" h="977" extrusionOk="0">
                  <a:moveTo>
                    <a:pt x="629" y="0"/>
                  </a:moveTo>
                  <a:cubicBezTo>
                    <a:pt x="0" y="0"/>
                    <a:pt x="0" y="977"/>
                    <a:pt x="629" y="977"/>
                  </a:cubicBezTo>
                  <a:cubicBezTo>
                    <a:pt x="1258" y="977"/>
                    <a:pt x="1259" y="0"/>
                    <a:pt x="6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16" name="Google Shape;2816;p59"/>
          <p:cNvGrpSpPr/>
          <p:nvPr/>
        </p:nvGrpSpPr>
        <p:grpSpPr>
          <a:xfrm>
            <a:off x="1911710" y="2141255"/>
            <a:ext cx="997417" cy="2177926"/>
            <a:chOff x="2161838" y="640925"/>
            <a:chExt cx="1052350" cy="2297875"/>
          </a:xfrm>
        </p:grpSpPr>
        <p:sp>
          <p:nvSpPr>
            <p:cNvPr id="2817" name="Google Shape;2817;p59"/>
            <p:cNvSpPr/>
            <p:nvPr/>
          </p:nvSpPr>
          <p:spPr>
            <a:xfrm>
              <a:off x="2208763" y="1106350"/>
              <a:ext cx="525050" cy="1832450"/>
            </a:xfrm>
            <a:custGeom>
              <a:avLst/>
              <a:gdLst/>
              <a:ahLst/>
              <a:cxnLst/>
              <a:rect l="l" t="t" r="r" b="b"/>
              <a:pathLst>
                <a:path w="21002" h="73298" extrusionOk="0">
                  <a:moveTo>
                    <a:pt x="14877" y="0"/>
                  </a:moveTo>
                  <a:lnTo>
                    <a:pt x="13537" y="20552"/>
                  </a:lnTo>
                  <a:lnTo>
                    <a:pt x="0" y="73297"/>
                  </a:lnTo>
                  <a:lnTo>
                    <a:pt x="6074" y="73297"/>
                  </a:lnTo>
                  <a:lnTo>
                    <a:pt x="21002" y="547"/>
                  </a:lnTo>
                  <a:lnTo>
                    <a:pt x="19661" y="0"/>
                  </a:lnTo>
                  <a:lnTo>
                    <a:pt x="14768" y="18160"/>
                  </a:lnTo>
                  <a:lnTo>
                    <a:pt x="1590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8" name="Google Shape;2818;p59"/>
            <p:cNvSpPr/>
            <p:nvPr/>
          </p:nvSpPr>
          <p:spPr>
            <a:xfrm>
              <a:off x="2292513" y="1116300"/>
              <a:ext cx="441300" cy="1822500"/>
            </a:xfrm>
            <a:custGeom>
              <a:avLst/>
              <a:gdLst/>
              <a:ahLst/>
              <a:cxnLst/>
              <a:rect l="l" t="t" r="r" b="b"/>
              <a:pathLst>
                <a:path w="17652" h="72900" extrusionOk="0">
                  <a:moveTo>
                    <a:pt x="17288" y="1"/>
                  </a:moveTo>
                  <a:lnTo>
                    <a:pt x="13077" y="19575"/>
                  </a:lnTo>
                  <a:lnTo>
                    <a:pt x="11380" y="24068"/>
                  </a:lnTo>
                  <a:lnTo>
                    <a:pt x="7768" y="40670"/>
                  </a:lnTo>
                  <a:lnTo>
                    <a:pt x="8792" y="30521"/>
                  </a:lnTo>
                  <a:lnTo>
                    <a:pt x="0" y="72899"/>
                  </a:lnTo>
                  <a:lnTo>
                    <a:pt x="2724" y="72899"/>
                  </a:lnTo>
                  <a:lnTo>
                    <a:pt x="17652" y="149"/>
                  </a:lnTo>
                  <a:lnTo>
                    <a:pt x="17288" y="1"/>
                  </a:lnTo>
                  <a:close/>
                </a:path>
              </a:pathLst>
            </a:custGeom>
            <a:solidFill>
              <a:srgbClr val="000000">
                <a:alpha val="7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9" name="Google Shape;2819;p59"/>
            <p:cNvSpPr/>
            <p:nvPr/>
          </p:nvSpPr>
          <p:spPr>
            <a:xfrm>
              <a:off x="2161838" y="640925"/>
              <a:ext cx="1052350" cy="930850"/>
            </a:xfrm>
            <a:custGeom>
              <a:avLst/>
              <a:gdLst/>
              <a:ahLst/>
              <a:cxnLst/>
              <a:rect l="l" t="t" r="r" b="b"/>
              <a:pathLst>
                <a:path w="42094" h="37234" extrusionOk="0">
                  <a:moveTo>
                    <a:pt x="13702" y="6700"/>
                  </a:moveTo>
                  <a:cubicBezTo>
                    <a:pt x="13702" y="6701"/>
                    <a:pt x="13701" y="6701"/>
                    <a:pt x="13701" y="6702"/>
                  </a:cubicBezTo>
                  <a:lnTo>
                    <a:pt x="13701" y="6702"/>
                  </a:lnTo>
                  <a:cubicBezTo>
                    <a:pt x="13701" y="6702"/>
                    <a:pt x="13702" y="6702"/>
                    <a:pt x="13702" y="6702"/>
                  </a:cubicBezTo>
                  <a:lnTo>
                    <a:pt x="13702" y="6700"/>
                  </a:lnTo>
                  <a:close/>
                  <a:moveTo>
                    <a:pt x="20914" y="0"/>
                  </a:moveTo>
                  <a:cubicBezTo>
                    <a:pt x="19890" y="0"/>
                    <a:pt x="18875" y="154"/>
                    <a:pt x="17913" y="509"/>
                  </a:cubicBezTo>
                  <a:cubicBezTo>
                    <a:pt x="15741" y="1310"/>
                    <a:pt x="13917" y="3282"/>
                    <a:pt x="13745" y="5592"/>
                  </a:cubicBezTo>
                  <a:cubicBezTo>
                    <a:pt x="13723" y="5863"/>
                    <a:pt x="13731" y="6158"/>
                    <a:pt x="13888" y="6382"/>
                  </a:cubicBezTo>
                  <a:cubicBezTo>
                    <a:pt x="14009" y="6554"/>
                    <a:pt x="13716" y="6763"/>
                    <a:pt x="13666" y="6763"/>
                  </a:cubicBezTo>
                  <a:cubicBezTo>
                    <a:pt x="13651" y="6763"/>
                    <a:pt x="13657" y="6745"/>
                    <a:pt x="13701" y="6702"/>
                  </a:cubicBezTo>
                  <a:lnTo>
                    <a:pt x="13701" y="6702"/>
                  </a:lnTo>
                  <a:cubicBezTo>
                    <a:pt x="10848" y="6984"/>
                    <a:pt x="8009" y="8223"/>
                    <a:pt x="6222" y="10465"/>
                  </a:cubicBezTo>
                  <a:cubicBezTo>
                    <a:pt x="4435" y="12707"/>
                    <a:pt x="3896" y="16016"/>
                    <a:pt x="5289" y="18521"/>
                  </a:cubicBezTo>
                  <a:cubicBezTo>
                    <a:pt x="5202" y="18506"/>
                    <a:pt x="5117" y="18499"/>
                    <a:pt x="5032" y="18499"/>
                  </a:cubicBezTo>
                  <a:cubicBezTo>
                    <a:pt x="3917" y="18499"/>
                    <a:pt x="2987" y="19768"/>
                    <a:pt x="3260" y="20891"/>
                  </a:cubicBezTo>
                  <a:cubicBezTo>
                    <a:pt x="3453" y="21682"/>
                    <a:pt x="4241" y="22210"/>
                    <a:pt x="5040" y="22269"/>
                  </a:cubicBezTo>
                  <a:lnTo>
                    <a:pt x="5040" y="22269"/>
                  </a:lnTo>
                  <a:cubicBezTo>
                    <a:pt x="4147" y="22748"/>
                    <a:pt x="3412" y="23666"/>
                    <a:pt x="2786" y="24486"/>
                  </a:cubicBezTo>
                  <a:cubicBezTo>
                    <a:pt x="1206" y="26555"/>
                    <a:pt x="1" y="29067"/>
                    <a:pt x="166" y="31665"/>
                  </a:cubicBezTo>
                  <a:cubicBezTo>
                    <a:pt x="332" y="34264"/>
                    <a:pt x="2203" y="36861"/>
                    <a:pt x="4784" y="37195"/>
                  </a:cubicBezTo>
                  <a:cubicBezTo>
                    <a:pt x="4982" y="37221"/>
                    <a:pt x="5180" y="37233"/>
                    <a:pt x="5377" y="37233"/>
                  </a:cubicBezTo>
                  <a:cubicBezTo>
                    <a:pt x="6688" y="37233"/>
                    <a:pt x="7983" y="36694"/>
                    <a:pt x="9044" y="35905"/>
                  </a:cubicBezTo>
                  <a:cubicBezTo>
                    <a:pt x="10265" y="34999"/>
                    <a:pt x="11219" y="33784"/>
                    <a:pt x="12111" y="32552"/>
                  </a:cubicBezTo>
                  <a:cubicBezTo>
                    <a:pt x="13069" y="31229"/>
                    <a:pt x="13979" y="29859"/>
                    <a:pt x="14623" y="28359"/>
                  </a:cubicBezTo>
                  <a:cubicBezTo>
                    <a:pt x="15527" y="28986"/>
                    <a:pt x="16610" y="29270"/>
                    <a:pt x="17723" y="29270"/>
                  </a:cubicBezTo>
                  <a:cubicBezTo>
                    <a:pt x="20083" y="29270"/>
                    <a:pt x="22584" y="27996"/>
                    <a:pt x="23828" y="26024"/>
                  </a:cubicBezTo>
                  <a:lnTo>
                    <a:pt x="23828" y="26024"/>
                  </a:lnTo>
                  <a:cubicBezTo>
                    <a:pt x="23556" y="27890"/>
                    <a:pt x="24468" y="29758"/>
                    <a:pt x="25751" y="31140"/>
                  </a:cubicBezTo>
                  <a:cubicBezTo>
                    <a:pt x="27034" y="32521"/>
                    <a:pt x="28817" y="33380"/>
                    <a:pt x="30663" y="33766"/>
                  </a:cubicBezTo>
                  <a:cubicBezTo>
                    <a:pt x="31347" y="33909"/>
                    <a:pt x="32053" y="33986"/>
                    <a:pt x="32756" y="33986"/>
                  </a:cubicBezTo>
                  <a:cubicBezTo>
                    <a:pt x="34257" y="33986"/>
                    <a:pt x="35747" y="33633"/>
                    <a:pt x="36986" y="32805"/>
                  </a:cubicBezTo>
                  <a:cubicBezTo>
                    <a:pt x="38203" y="31991"/>
                    <a:pt x="39100" y="30783"/>
                    <a:pt x="39855" y="29529"/>
                  </a:cubicBezTo>
                  <a:cubicBezTo>
                    <a:pt x="40852" y="27872"/>
                    <a:pt x="41656" y="26048"/>
                    <a:pt x="41798" y="24119"/>
                  </a:cubicBezTo>
                  <a:cubicBezTo>
                    <a:pt x="42093" y="20129"/>
                    <a:pt x="39130" y="16149"/>
                    <a:pt x="35223" y="15285"/>
                  </a:cubicBezTo>
                  <a:cubicBezTo>
                    <a:pt x="36785" y="13760"/>
                    <a:pt x="37752" y="11419"/>
                    <a:pt x="37666" y="9237"/>
                  </a:cubicBezTo>
                  <a:cubicBezTo>
                    <a:pt x="37647" y="8759"/>
                    <a:pt x="37579" y="8267"/>
                    <a:pt x="37332" y="7857"/>
                  </a:cubicBezTo>
                  <a:cubicBezTo>
                    <a:pt x="37050" y="7390"/>
                    <a:pt x="36569" y="7083"/>
                    <a:pt x="36095" y="6811"/>
                  </a:cubicBezTo>
                  <a:cubicBezTo>
                    <a:pt x="35158" y="6275"/>
                    <a:pt x="34122" y="5799"/>
                    <a:pt x="33054" y="5799"/>
                  </a:cubicBezTo>
                  <a:cubicBezTo>
                    <a:pt x="32938" y="5799"/>
                    <a:pt x="32822" y="5805"/>
                    <a:pt x="32705" y="5816"/>
                  </a:cubicBezTo>
                  <a:cubicBezTo>
                    <a:pt x="31795" y="5908"/>
                    <a:pt x="30894" y="6501"/>
                    <a:pt x="30545" y="7308"/>
                  </a:cubicBezTo>
                  <a:lnTo>
                    <a:pt x="30545" y="7308"/>
                  </a:lnTo>
                  <a:cubicBezTo>
                    <a:pt x="30662" y="5875"/>
                    <a:pt x="30043" y="4371"/>
                    <a:pt x="29093" y="3279"/>
                  </a:cubicBezTo>
                  <a:cubicBezTo>
                    <a:pt x="27963" y="1980"/>
                    <a:pt x="26370" y="1164"/>
                    <a:pt x="24731" y="638"/>
                  </a:cubicBezTo>
                  <a:cubicBezTo>
                    <a:pt x="23503" y="244"/>
                    <a:pt x="22201" y="0"/>
                    <a:pt x="2091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0" name="Google Shape;2820;p59"/>
            <p:cNvSpPr/>
            <p:nvPr/>
          </p:nvSpPr>
          <p:spPr>
            <a:xfrm>
              <a:off x="2282938" y="1371250"/>
              <a:ext cx="83750" cy="74625"/>
            </a:xfrm>
            <a:custGeom>
              <a:avLst/>
              <a:gdLst/>
              <a:ahLst/>
              <a:cxnLst/>
              <a:rect l="l" t="t" r="r" b="b"/>
              <a:pathLst>
                <a:path w="3350" h="2985" extrusionOk="0">
                  <a:moveTo>
                    <a:pt x="1482" y="577"/>
                  </a:moveTo>
                  <a:cubicBezTo>
                    <a:pt x="1484" y="579"/>
                    <a:pt x="1485" y="581"/>
                    <a:pt x="1487" y="583"/>
                  </a:cubicBezTo>
                  <a:lnTo>
                    <a:pt x="1487" y="583"/>
                  </a:lnTo>
                  <a:cubicBezTo>
                    <a:pt x="1485" y="581"/>
                    <a:pt x="1484" y="579"/>
                    <a:pt x="1482" y="577"/>
                  </a:cubicBezTo>
                  <a:close/>
                  <a:moveTo>
                    <a:pt x="695" y="0"/>
                  </a:moveTo>
                  <a:cubicBezTo>
                    <a:pt x="590" y="0"/>
                    <a:pt x="482" y="41"/>
                    <a:pt x="408" y="116"/>
                  </a:cubicBezTo>
                  <a:lnTo>
                    <a:pt x="408" y="116"/>
                  </a:lnTo>
                  <a:lnTo>
                    <a:pt x="394" y="124"/>
                  </a:lnTo>
                  <a:cubicBezTo>
                    <a:pt x="100" y="297"/>
                    <a:pt x="1" y="621"/>
                    <a:pt x="62" y="942"/>
                  </a:cubicBezTo>
                  <a:cubicBezTo>
                    <a:pt x="115" y="1218"/>
                    <a:pt x="224" y="1490"/>
                    <a:pt x="360" y="1736"/>
                  </a:cubicBezTo>
                  <a:cubicBezTo>
                    <a:pt x="529" y="2043"/>
                    <a:pt x="811" y="2279"/>
                    <a:pt x="1085" y="2487"/>
                  </a:cubicBezTo>
                  <a:cubicBezTo>
                    <a:pt x="1315" y="2662"/>
                    <a:pt x="1572" y="2783"/>
                    <a:pt x="1842" y="2883"/>
                  </a:cubicBezTo>
                  <a:cubicBezTo>
                    <a:pt x="2010" y="2945"/>
                    <a:pt x="2183" y="2971"/>
                    <a:pt x="2360" y="2983"/>
                  </a:cubicBezTo>
                  <a:cubicBezTo>
                    <a:pt x="2379" y="2984"/>
                    <a:pt x="2398" y="2985"/>
                    <a:pt x="2417" y="2985"/>
                  </a:cubicBezTo>
                  <a:cubicBezTo>
                    <a:pt x="2635" y="2985"/>
                    <a:pt x="2833" y="2896"/>
                    <a:pt x="3011" y="2775"/>
                  </a:cubicBezTo>
                  <a:cubicBezTo>
                    <a:pt x="3214" y="2635"/>
                    <a:pt x="3350" y="2439"/>
                    <a:pt x="3350" y="2184"/>
                  </a:cubicBezTo>
                  <a:cubicBezTo>
                    <a:pt x="3350" y="1953"/>
                    <a:pt x="3236" y="1778"/>
                    <a:pt x="3066" y="1637"/>
                  </a:cubicBezTo>
                  <a:lnTo>
                    <a:pt x="3066" y="1637"/>
                  </a:lnTo>
                  <a:cubicBezTo>
                    <a:pt x="3083" y="1650"/>
                    <a:pt x="3100" y="1663"/>
                    <a:pt x="3117" y="1676"/>
                  </a:cubicBezTo>
                  <a:cubicBezTo>
                    <a:pt x="3030" y="1607"/>
                    <a:pt x="2950" y="1517"/>
                    <a:pt x="2854" y="1464"/>
                  </a:cubicBezTo>
                  <a:cubicBezTo>
                    <a:pt x="2748" y="1405"/>
                    <a:pt x="2630" y="1372"/>
                    <a:pt x="2515" y="1333"/>
                  </a:cubicBezTo>
                  <a:cubicBezTo>
                    <a:pt x="2423" y="1304"/>
                    <a:pt x="2332" y="1280"/>
                    <a:pt x="2241" y="1250"/>
                  </a:cubicBezTo>
                  <a:lnTo>
                    <a:pt x="2241" y="1250"/>
                  </a:lnTo>
                  <a:cubicBezTo>
                    <a:pt x="2144" y="1202"/>
                    <a:pt x="2050" y="1146"/>
                    <a:pt x="1961" y="1085"/>
                  </a:cubicBezTo>
                  <a:lnTo>
                    <a:pt x="1961" y="1085"/>
                  </a:lnTo>
                  <a:cubicBezTo>
                    <a:pt x="1814" y="959"/>
                    <a:pt x="1676" y="814"/>
                    <a:pt x="1552" y="664"/>
                  </a:cubicBezTo>
                  <a:lnTo>
                    <a:pt x="1552" y="664"/>
                  </a:lnTo>
                  <a:cubicBezTo>
                    <a:pt x="1490" y="575"/>
                    <a:pt x="1434" y="481"/>
                    <a:pt x="1386" y="384"/>
                  </a:cubicBezTo>
                  <a:cubicBezTo>
                    <a:pt x="1294" y="197"/>
                    <a:pt x="1042" y="29"/>
                    <a:pt x="823" y="22"/>
                  </a:cubicBezTo>
                  <a:lnTo>
                    <a:pt x="823" y="22"/>
                  </a:lnTo>
                  <a:cubicBezTo>
                    <a:pt x="782" y="7"/>
                    <a:pt x="739" y="0"/>
                    <a:pt x="6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1" name="Google Shape;2821;p59"/>
            <p:cNvSpPr/>
            <p:nvPr/>
          </p:nvSpPr>
          <p:spPr>
            <a:xfrm>
              <a:off x="2379063" y="1259550"/>
              <a:ext cx="44925" cy="64475"/>
            </a:xfrm>
            <a:custGeom>
              <a:avLst/>
              <a:gdLst/>
              <a:ahLst/>
              <a:cxnLst/>
              <a:rect l="l" t="t" r="r" b="b"/>
              <a:pathLst>
                <a:path w="1797" h="2579" extrusionOk="0">
                  <a:moveTo>
                    <a:pt x="565" y="0"/>
                  </a:moveTo>
                  <a:cubicBezTo>
                    <a:pt x="498" y="0"/>
                    <a:pt x="431" y="13"/>
                    <a:pt x="365" y="41"/>
                  </a:cubicBezTo>
                  <a:cubicBezTo>
                    <a:pt x="137" y="137"/>
                    <a:pt x="0" y="395"/>
                    <a:pt x="71" y="640"/>
                  </a:cubicBezTo>
                  <a:lnTo>
                    <a:pt x="72" y="640"/>
                  </a:lnTo>
                  <a:cubicBezTo>
                    <a:pt x="119" y="804"/>
                    <a:pt x="166" y="968"/>
                    <a:pt x="213" y="1131"/>
                  </a:cubicBezTo>
                  <a:cubicBezTo>
                    <a:pt x="270" y="1329"/>
                    <a:pt x="367" y="1506"/>
                    <a:pt x="465" y="1686"/>
                  </a:cubicBezTo>
                  <a:cubicBezTo>
                    <a:pt x="558" y="1859"/>
                    <a:pt x="638" y="2056"/>
                    <a:pt x="794" y="2183"/>
                  </a:cubicBezTo>
                  <a:cubicBezTo>
                    <a:pt x="935" y="2297"/>
                    <a:pt x="1076" y="2438"/>
                    <a:pt x="1231" y="2529"/>
                  </a:cubicBezTo>
                  <a:cubicBezTo>
                    <a:pt x="1288" y="2562"/>
                    <a:pt x="1352" y="2578"/>
                    <a:pt x="1416" y="2578"/>
                  </a:cubicBezTo>
                  <a:cubicBezTo>
                    <a:pt x="1480" y="2578"/>
                    <a:pt x="1543" y="2562"/>
                    <a:pt x="1599" y="2529"/>
                  </a:cubicBezTo>
                  <a:cubicBezTo>
                    <a:pt x="1720" y="2458"/>
                    <a:pt x="1766" y="2346"/>
                    <a:pt x="1781" y="2214"/>
                  </a:cubicBezTo>
                  <a:cubicBezTo>
                    <a:pt x="1796" y="2073"/>
                    <a:pt x="1775" y="1920"/>
                    <a:pt x="1769" y="1779"/>
                  </a:cubicBezTo>
                  <a:cubicBezTo>
                    <a:pt x="1767" y="1693"/>
                    <a:pt x="1762" y="1608"/>
                    <a:pt x="1736" y="1525"/>
                  </a:cubicBezTo>
                  <a:cubicBezTo>
                    <a:pt x="1715" y="1454"/>
                    <a:pt x="1678" y="1384"/>
                    <a:pt x="1645" y="1317"/>
                  </a:cubicBezTo>
                  <a:cubicBezTo>
                    <a:pt x="1609" y="1237"/>
                    <a:pt x="1572" y="1159"/>
                    <a:pt x="1536" y="1080"/>
                  </a:cubicBezTo>
                  <a:cubicBezTo>
                    <a:pt x="1466" y="931"/>
                    <a:pt x="1405" y="785"/>
                    <a:pt x="1305" y="653"/>
                  </a:cubicBezTo>
                  <a:lnTo>
                    <a:pt x="1000" y="248"/>
                  </a:lnTo>
                  <a:cubicBezTo>
                    <a:pt x="921" y="144"/>
                    <a:pt x="832" y="46"/>
                    <a:pt x="696" y="15"/>
                  </a:cubicBezTo>
                  <a:cubicBezTo>
                    <a:pt x="652" y="5"/>
                    <a:pt x="608" y="0"/>
                    <a:pt x="5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2" name="Google Shape;2822;p59"/>
            <p:cNvSpPr/>
            <p:nvPr/>
          </p:nvSpPr>
          <p:spPr>
            <a:xfrm>
              <a:off x="2406113" y="880925"/>
              <a:ext cx="139475" cy="178750"/>
            </a:xfrm>
            <a:custGeom>
              <a:avLst/>
              <a:gdLst/>
              <a:ahLst/>
              <a:cxnLst/>
              <a:rect l="l" t="t" r="r" b="b"/>
              <a:pathLst>
                <a:path w="5579" h="7150" extrusionOk="0">
                  <a:moveTo>
                    <a:pt x="3715" y="2701"/>
                  </a:moveTo>
                  <a:cubicBezTo>
                    <a:pt x="3715" y="2701"/>
                    <a:pt x="3714" y="2701"/>
                    <a:pt x="3714" y="2701"/>
                  </a:cubicBezTo>
                  <a:lnTo>
                    <a:pt x="3714" y="2701"/>
                  </a:lnTo>
                  <a:cubicBezTo>
                    <a:pt x="3714" y="2701"/>
                    <a:pt x="3715" y="2701"/>
                    <a:pt x="3715" y="2701"/>
                  </a:cubicBezTo>
                  <a:close/>
                  <a:moveTo>
                    <a:pt x="2896" y="3506"/>
                  </a:moveTo>
                  <a:lnTo>
                    <a:pt x="2896" y="3506"/>
                  </a:lnTo>
                  <a:cubicBezTo>
                    <a:pt x="2896" y="3507"/>
                    <a:pt x="2895" y="3507"/>
                    <a:pt x="2895" y="3507"/>
                  </a:cubicBezTo>
                  <a:lnTo>
                    <a:pt x="2895" y="3507"/>
                  </a:lnTo>
                  <a:cubicBezTo>
                    <a:pt x="2895" y="3507"/>
                    <a:pt x="2896" y="3507"/>
                    <a:pt x="2896" y="3506"/>
                  </a:cubicBezTo>
                  <a:close/>
                  <a:moveTo>
                    <a:pt x="4267" y="1"/>
                  </a:moveTo>
                  <a:cubicBezTo>
                    <a:pt x="4171" y="13"/>
                    <a:pt x="4076" y="27"/>
                    <a:pt x="3979" y="39"/>
                  </a:cubicBezTo>
                  <a:cubicBezTo>
                    <a:pt x="3779" y="78"/>
                    <a:pt x="3579" y="150"/>
                    <a:pt x="3391" y="229"/>
                  </a:cubicBezTo>
                  <a:cubicBezTo>
                    <a:pt x="3001" y="394"/>
                    <a:pt x="2659" y="663"/>
                    <a:pt x="2329" y="924"/>
                  </a:cubicBezTo>
                  <a:cubicBezTo>
                    <a:pt x="1766" y="1369"/>
                    <a:pt x="1290" y="1923"/>
                    <a:pt x="901" y="2524"/>
                  </a:cubicBezTo>
                  <a:cubicBezTo>
                    <a:pt x="728" y="2793"/>
                    <a:pt x="578" y="3075"/>
                    <a:pt x="450" y="3367"/>
                  </a:cubicBezTo>
                  <a:cubicBezTo>
                    <a:pt x="259" y="3805"/>
                    <a:pt x="149" y="4185"/>
                    <a:pt x="90" y="4658"/>
                  </a:cubicBezTo>
                  <a:cubicBezTo>
                    <a:pt x="0" y="5371"/>
                    <a:pt x="72" y="6036"/>
                    <a:pt x="337" y="6706"/>
                  </a:cubicBezTo>
                  <a:cubicBezTo>
                    <a:pt x="437" y="6957"/>
                    <a:pt x="634" y="7150"/>
                    <a:pt x="921" y="7150"/>
                  </a:cubicBezTo>
                  <a:cubicBezTo>
                    <a:pt x="1175" y="7150"/>
                    <a:pt x="1450" y="6963"/>
                    <a:pt x="1505" y="6706"/>
                  </a:cubicBezTo>
                  <a:lnTo>
                    <a:pt x="1504" y="6704"/>
                  </a:lnTo>
                  <a:cubicBezTo>
                    <a:pt x="1564" y="6427"/>
                    <a:pt x="1662" y="6168"/>
                    <a:pt x="1747" y="5899"/>
                  </a:cubicBezTo>
                  <a:cubicBezTo>
                    <a:pt x="1794" y="5749"/>
                    <a:pt x="1829" y="5596"/>
                    <a:pt x="1880" y="5447"/>
                  </a:cubicBezTo>
                  <a:cubicBezTo>
                    <a:pt x="1901" y="5384"/>
                    <a:pt x="1928" y="5324"/>
                    <a:pt x="1948" y="5260"/>
                  </a:cubicBezTo>
                  <a:cubicBezTo>
                    <a:pt x="1949" y="5257"/>
                    <a:pt x="1950" y="5254"/>
                    <a:pt x="1951" y="5251"/>
                  </a:cubicBezTo>
                  <a:lnTo>
                    <a:pt x="1951" y="5251"/>
                  </a:lnTo>
                  <a:cubicBezTo>
                    <a:pt x="1952" y="5249"/>
                    <a:pt x="1954" y="5246"/>
                    <a:pt x="1955" y="5243"/>
                  </a:cubicBezTo>
                  <a:cubicBezTo>
                    <a:pt x="2021" y="5101"/>
                    <a:pt x="2096" y="4966"/>
                    <a:pt x="2161" y="4823"/>
                  </a:cubicBezTo>
                  <a:cubicBezTo>
                    <a:pt x="2198" y="4738"/>
                    <a:pt x="2234" y="4652"/>
                    <a:pt x="2270" y="4567"/>
                  </a:cubicBezTo>
                  <a:cubicBezTo>
                    <a:pt x="2271" y="4564"/>
                    <a:pt x="2272" y="4561"/>
                    <a:pt x="2274" y="4557"/>
                  </a:cubicBezTo>
                  <a:lnTo>
                    <a:pt x="2274" y="4557"/>
                  </a:lnTo>
                  <a:cubicBezTo>
                    <a:pt x="2291" y="4521"/>
                    <a:pt x="2313" y="4473"/>
                    <a:pt x="2320" y="4460"/>
                  </a:cubicBezTo>
                  <a:cubicBezTo>
                    <a:pt x="2452" y="4185"/>
                    <a:pt x="2606" y="3919"/>
                    <a:pt x="2780" y="3669"/>
                  </a:cubicBezTo>
                  <a:cubicBezTo>
                    <a:pt x="2810" y="3624"/>
                    <a:pt x="2841" y="3564"/>
                    <a:pt x="2880" y="3522"/>
                  </a:cubicBezTo>
                  <a:lnTo>
                    <a:pt x="2880" y="3522"/>
                  </a:lnTo>
                  <a:cubicBezTo>
                    <a:pt x="2885" y="3518"/>
                    <a:pt x="2889" y="3513"/>
                    <a:pt x="2894" y="3508"/>
                  </a:cubicBezTo>
                  <a:lnTo>
                    <a:pt x="2894" y="3508"/>
                  </a:lnTo>
                  <a:cubicBezTo>
                    <a:pt x="2894" y="3508"/>
                    <a:pt x="2895" y="3508"/>
                    <a:pt x="2895" y="3507"/>
                  </a:cubicBezTo>
                  <a:lnTo>
                    <a:pt x="2895" y="3507"/>
                  </a:lnTo>
                  <a:cubicBezTo>
                    <a:pt x="2895" y="3508"/>
                    <a:pt x="2894" y="3508"/>
                    <a:pt x="2894" y="3508"/>
                  </a:cubicBezTo>
                  <a:lnTo>
                    <a:pt x="2894" y="3508"/>
                  </a:lnTo>
                  <a:cubicBezTo>
                    <a:pt x="2904" y="3498"/>
                    <a:pt x="2914" y="3488"/>
                    <a:pt x="2921" y="3480"/>
                  </a:cubicBezTo>
                  <a:cubicBezTo>
                    <a:pt x="3015" y="3368"/>
                    <a:pt x="3112" y="3260"/>
                    <a:pt x="3214" y="3155"/>
                  </a:cubicBezTo>
                  <a:cubicBezTo>
                    <a:pt x="3316" y="3051"/>
                    <a:pt x="3422" y="2950"/>
                    <a:pt x="3532" y="2854"/>
                  </a:cubicBezTo>
                  <a:cubicBezTo>
                    <a:pt x="3562" y="2827"/>
                    <a:pt x="3597" y="2789"/>
                    <a:pt x="3633" y="2756"/>
                  </a:cubicBezTo>
                  <a:lnTo>
                    <a:pt x="3633" y="2756"/>
                  </a:lnTo>
                  <a:cubicBezTo>
                    <a:pt x="3646" y="2751"/>
                    <a:pt x="3670" y="2736"/>
                    <a:pt x="3706" y="2710"/>
                  </a:cubicBezTo>
                  <a:cubicBezTo>
                    <a:pt x="3944" y="2539"/>
                    <a:pt x="4204" y="2411"/>
                    <a:pt x="4449" y="2254"/>
                  </a:cubicBezTo>
                  <a:cubicBezTo>
                    <a:pt x="4571" y="2177"/>
                    <a:pt x="4692" y="2094"/>
                    <a:pt x="4812" y="2014"/>
                  </a:cubicBezTo>
                  <a:cubicBezTo>
                    <a:pt x="4991" y="1895"/>
                    <a:pt x="5051" y="1762"/>
                    <a:pt x="5173" y="1630"/>
                  </a:cubicBezTo>
                  <a:lnTo>
                    <a:pt x="5173" y="1630"/>
                  </a:lnTo>
                  <a:cubicBezTo>
                    <a:pt x="5166" y="1638"/>
                    <a:pt x="5165" y="1642"/>
                    <a:pt x="5168" y="1642"/>
                  </a:cubicBezTo>
                  <a:cubicBezTo>
                    <a:pt x="5176" y="1642"/>
                    <a:pt x="5215" y="1614"/>
                    <a:pt x="5263" y="1567"/>
                  </a:cubicBezTo>
                  <a:cubicBezTo>
                    <a:pt x="5518" y="1323"/>
                    <a:pt x="5578" y="923"/>
                    <a:pt x="5444" y="607"/>
                  </a:cubicBezTo>
                  <a:cubicBezTo>
                    <a:pt x="5296" y="256"/>
                    <a:pt x="5002" y="114"/>
                    <a:pt x="4641" y="67"/>
                  </a:cubicBezTo>
                  <a:cubicBezTo>
                    <a:pt x="4591" y="59"/>
                    <a:pt x="4540" y="53"/>
                    <a:pt x="4490" y="50"/>
                  </a:cubicBezTo>
                  <a:lnTo>
                    <a:pt x="4490" y="50"/>
                  </a:lnTo>
                  <a:lnTo>
                    <a:pt x="4615" y="57"/>
                  </a:lnTo>
                  <a:cubicBezTo>
                    <a:pt x="4503" y="21"/>
                    <a:pt x="4387" y="2"/>
                    <a:pt x="42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3" name="Google Shape;2823;p59"/>
            <p:cNvSpPr/>
            <p:nvPr/>
          </p:nvSpPr>
          <p:spPr>
            <a:xfrm>
              <a:off x="2529113" y="1007800"/>
              <a:ext cx="41550" cy="41275"/>
            </a:xfrm>
            <a:custGeom>
              <a:avLst/>
              <a:gdLst/>
              <a:ahLst/>
              <a:cxnLst/>
              <a:rect l="l" t="t" r="r" b="b"/>
              <a:pathLst>
                <a:path w="1662" h="1651" extrusionOk="0">
                  <a:moveTo>
                    <a:pt x="982" y="1"/>
                  </a:moveTo>
                  <a:cubicBezTo>
                    <a:pt x="950" y="1"/>
                    <a:pt x="925" y="7"/>
                    <a:pt x="883" y="13"/>
                  </a:cubicBezTo>
                  <a:cubicBezTo>
                    <a:pt x="822" y="13"/>
                    <a:pt x="763" y="28"/>
                    <a:pt x="711" y="58"/>
                  </a:cubicBezTo>
                  <a:cubicBezTo>
                    <a:pt x="680" y="68"/>
                    <a:pt x="650" y="82"/>
                    <a:pt x="622" y="98"/>
                  </a:cubicBezTo>
                  <a:cubicBezTo>
                    <a:pt x="575" y="133"/>
                    <a:pt x="530" y="168"/>
                    <a:pt x="484" y="204"/>
                  </a:cubicBezTo>
                  <a:lnTo>
                    <a:pt x="478" y="211"/>
                  </a:lnTo>
                  <a:cubicBezTo>
                    <a:pt x="469" y="221"/>
                    <a:pt x="461" y="231"/>
                    <a:pt x="454" y="241"/>
                  </a:cubicBezTo>
                  <a:cubicBezTo>
                    <a:pt x="436" y="262"/>
                    <a:pt x="418" y="283"/>
                    <a:pt x="400" y="303"/>
                  </a:cubicBezTo>
                  <a:cubicBezTo>
                    <a:pt x="330" y="386"/>
                    <a:pt x="262" y="468"/>
                    <a:pt x="193" y="550"/>
                  </a:cubicBezTo>
                  <a:cubicBezTo>
                    <a:pt x="130" y="609"/>
                    <a:pt x="85" y="677"/>
                    <a:pt x="60" y="758"/>
                  </a:cubicBezTo>
                  <a:cubicBezTo>
                    <a:pt x="19" y="835"/>
                    <a:pt x="0" y="918"/>
                    <a:pt x="4" y="1006"/>
                  </a:cubicBezTo>
                  <a:cubicBezTo>
                    <a:pt x="0" y="1095"/>
                    <a:pt x="19" y="1177"/>
                    <a:pt x="60" y="1255"/>
                  </a:cubicBezTo>
                  <a:cubicBezTo>
                    <a:pt x="85" y="1334"/>
                    <a:pt x="130" y="1403"/>
                    <a:pt x="193" y="1462"/>
                  </a:cubicBezTo>
                  <a:cubicBezTo>
                    <a:pt x="236" y="1495"/>
                    <a:pt x="280" y="1530"/>
                    <a:pt x="324" y="1563"/>
                  </a:cubicBezTo>
                  <a:cubicBezTo>
                    <a:pt x="423" y="1622"/>
                    <a:pt x="532" y="1651"/>
                    <a:pt x="648" y="1651"/>
                  </a:cubicBezTo>
                  <a:cubicBezTo>
                    <a:pt x="706" y="1643"/>
                    <a:pt x="763" y="1635"/>
                    <a:pt x="821" y="1628"/>
                  </a:cubicBezTo>
                  <a:cubicBezTo>
                    <a:pt x="929" y="1597"/>
                    <a:pt x="1024" y="1542"/>
                    <a:pt x="1105" y="1462"/>
                  </a:cubicBezTo>
                  <a:cubicBezTo>
                    <a:pt x="1186" y="1392"/>
                    <a:pt x="1269" y="1324"/>
                    <a:pt x="1351" y="1255"/>
                  </a:cubicBezTo>
                  <a:cubicBezTo>
                    <a:pt x="1371" y="1238"/>
                    <a:pt x="1390" y="1221"/>
                    <a:pt x="1410" y="1204"/>
                  </a:cubicBezTo>
                  <a:cubicBezTo>
                    <a:pt x="1420" y="1195"/>
                    <a:pt x="1430" y="1187"/>
                    <a:pt x="1440" y="1179"/>
                  </a:cubicBezTo>
                  <a:cubicBezTo>
                    <a:pt x="1490" y="1137"/>
                    <a:pt x="1514" y="1112"/>
                    <a:pt x="1558" y="1032"/>
                  </a:cubicBezTo>
                  <a:lnTo>
                    <a:pt x="1561" y="1025"/>
                  </a:lnTo>
                  <a:cubicBezTo>
                    <a:pt x="1585" y="970"/>
                    <a:pt x="1607" y="917"/>
                    <a:pt x="1630" y="862"/>
                  </a:cubicBezTo>
                  <a:cubicBezTo>
                    <a:pt x="1662" y="764"/>
                    <a:pt x="1654" y="669"/>
                    <a:pt x="1651" y="571"/>
                  </a:cubicBezTo>
                  <a:cubicBezTo>
                    <a:pt x="1653" y="493"/>
                    <a:pt x="1637" y="420"/>
                    <a:pt x="1602" y="353"/>
                  </a:cubicBezTo>
                  <a:cubicBezTo>
                    <a:pt x="1579" y="282"/>
                    <a:pt x="1540" y="222"/>
                    <a:pt x="1484" y="170"/>
                  </a:cubicBezTo>
                  <a:cubicBezTo>
                    <a:pt x="1446" y="140"/>
                    <a:pt x="1408" y="111"/>
                    <a:pt x="1370" y="82"/>
                  </a:cubicBezTo>
                  <a:cubicBezTo>
                    <a:pt x="1282" y="30"/>
                    <a:pt x="1185" y="5"/>
                    <a:pt x="1083" y="5"/>
                  </a:cubicBezTo>
                  <a:lnTo>
                    <a:pt x="1029" y="2"/>
                  </a:lnTo>
                  <a:cubicBezTo>
                    <a:pt x="1019" y="1"/>
                    <a:pt x="1007" y="1"/>
                    <a:pt x="997" y="1"/>
                  </a:cubicBezTo>
                  <a:cubicBezTo>
                    <a:pt x="992" y="1"/>
                    <a:pt x="987" y="1"/>
                    <a:pt x="9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4" name="Google Shape;2824;p59"/>
            <p:cNvSpPr/>
            <p:nvPr/>
          </p:nvSpPr>
          <p:spPr>
            <a:xfrm>
              <a:off x="2830463" y="1234075"/>
              <a:ext cx="93300" cy="78925"/>
            </a:xfrm>
            <a:custGeom>
              <a:avLst/>
              <a:gdLst/>
              <a:ahLst/>
              <a:cxnLst/>
              <a:rect l="l" t="t" r="r" b="b"/>
              <a:pathLst>
                <a:path w="3732" h="3157" extrusionOk="0">
                  <a:moveTo>
                    <a:pt x="752" y="0"/>
                  </a:moveTo>
                  <a:cubicBezTo>
                    <a:pt x="550" y="0"/>
                    <a:pt x="355" y="87"/>
                    <a:pt x="219" y="262"/>
                  </a:cubicBezTo>
                  <a:cubicBezTo>
                    <a:pt x="1" y="545"/>
                    <a:pt x="50" y="897"/>
                    <a:pt x="273" y="1161"/>
                  </a:cubicBezTo>
                  <a:cubicBezTo>
                    <a:pt x="426" y="1343"/>
                    <a:pt x="580" y="1526"/>
                    <a:pt x="734" y="1708"/>
                  </a:cubicBezTo>
                  <a:cubicBezTo>
                    <a:pt x="889" y="1891"/>
                    <a:pt x="1082" y="2032"/>
                    <a:pt x="1266" y="2184"/>
                  </a:cubicBezTo>
                  <a:cubicBezTo>
                    <a:pt x="1446" y="2330"/>
                    <a:pt x="1626" y="2477"/>
                    <a:pt x="1806" y="2623"/>
                  </a:cubicBezTo>
                  <a:lnTo>
                    <a:pt x="1940" y="2733"/>
                  </a:lnTo>
                  <a:cubicBezTo>
                    <a:pt x="1991" y="2775"/>
                    <a:pt x="2044" y="2817"/>
                    <a:pt x="2097" y="2857"/>
                  </a:cubicBezTo>
                  <a:cubicBezTo>
                    <a:pt x="2195" y="2933"/>
                    <a:pt x="2297" y="2979"/>
                    <a:pt x="2414" y="3022"/>
                  </a:cubicBezTo>
                  <a:cubicBezTo>
                    <a:pt x="2522" y="3059"/>
                    <a:pt x="2630" y="3091"/>
                    <a:pt x="2738" y="3127"/>
                  </a:cubicBezTo>
                  <a:cubicBezTo>
                    <a:pt x="2799" y="3147"/>
                    <a:pt x="2863" y="3156"/>
                    <a:pt x="2926" y="3156"/>
                  </a:cubicBezTo>
                  <a:cubicBezTo>
                    <a:pt x="3155" y="3156"/>
                    <a:pt x="3383" y="3036"/>
                    <a:pt x="3519" y="2861"/>
                  </a:cubicBezTo>
                  <a:cubicBezTo>
                    <a:pt x="3698" y="2629"/>
                    <a:pt x="3731" y="2293"/>
                    <a:pt x="3577" y="2036"/>
                  </a:cubicBezTo>
                  <a:cubicBezTo>
                    <a:pt x="3521" y="1943"/>
                    <a:pt x="3467" y="1849"/>
                    <a:pt x="3410" y="1757"/>
                  </a:cubicBezTo>
                  <a:cubicBezTo>
                    <a:pt x="3342" y="1650"/>
                    <a:pt x="3265" y="1556"/>
                    <a:pt x="3165" y="1479"/>
                  </a:cubicBezTo>
                  <a:cubicBezTo>
                    <a:pt x="3119" y="1443"/>
                    <a:pt x="3072" y="1407"/>
                    <a:pt x="3026" y="1371"/>
                  </a:cubicBezTo>
                  <a:cubicBezTo>
                    <a:pt x="2837" y="1225"/>
                    <a:pt x="2648" y="1078"/>
                    <a:pt x="2458" y="931"/>
                  </a:cubicBezTo>
                  <a:cubicBezTo>
                    <a:pt x="2231" y="756"/>
                    <a:pt x="2009" y="552"/>
                    <a:pt x="1754" y="421"/>
                  </a:cubicBezTo>
                  <a:cubicBezTo>
                    <a:pt x="1536" y="309"/>
                    <a:pt x="1319" y="199"/>
                    <a:pt x="1101" y="87"/>
                  </a:cubicBezTo>
                  <a:cubicBezTo>
                    <a:pt x="989" y="29"/>
                    <a:pt x="869" y="0"/>
                    <a:pt x="7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5" name="Google Shape;2825;p59"/>
            <p:cNvSpPr/>
            <p:nvPr/>
          </p:nvSpPr>
          <p:spPr>
            <a:xfrm>
              <a:off x="2193763" y="1662475"/>
              <a:ext cx="90625" cy="57350"/>
            </a:xfrm>
            <a:custGeom>
              <a:avLst/>
              <a:gdLst/>
              <a:ahLst/>
              <a:cxnLst/>
              <a:rect l="l" t="t" r="r" b="b"/>
              <a:pathLst>
                <a:path w="3625" h="2294" extrusionOk="0">
                  <a:moveTo>
                    <a:pt x="1005" y="0"/>
                  </a:moveTo>
                  <a:cubicBezTo>
                    <a:pt x="830" y="0"/>
                    <a:pt x="655" y="43"/>
                    <a:pt x="506" y="130"/>
                  </a:cubicBezTo>
                  <a:cubicBezTo>
                    <a:pt x="304" y="249"/>
                    <a:pt x="110" y="481"/>
                    <a:pt x="57" y="714"/>
                  </a:cubicBezTo>
                  <a:cubicBezTo>
                    <a:pt x="0" y="964"/>
                    <a:pt x="13" y="1244"/>
                    <a:pt x="156" y="1467"/>
                  </a:cubicBezTo>
                  <a:cubicBezTo>
                    <a:pt x="292" y="1679"/>
                    <a:pt x="489" y="1852"/>
                    <a:pt x="739" y="1916"/>
                  </a:cubicBezTo>
                  <a:lnTo>
                    <a:pt x="740" y="1916"/>
                  </a:lnTo>
                  <a:cubicBezTo>
                    <a:pt x="1045" y="1994"/>
                    <a:pt x="1351" y="2080"/>
                    <a:pt x="1659" y="2150"/>
                  </a:cubicBezTo>
                  <a:cubicBezTo>
                    <a:pt x="1811" y="2183"/>
                    <a:pt x="1965" y="2208"/>
                    <a:pt x="2117" y="2237"/>
                  </a:cubicBezTo>
                  <a:cubicBezTo>
                    <a:pt x="2263" y="2264"/>
                    <a:pt x="2406" y="2293"/>
                    <a:pt x="2552" y="2293"/>
                  </a:cubicBezTo>
                  <a:cubicBezTo>
                    <a:pt x="2629" y="2293"/>
                    <a:pt x="2706" y="2285"/>
                    <a:pt x="2784" y="2264"/>
                  </a:cubicBezTo>
                  <a:cubicBezTo>
                    <a:pt x="2922" y="2226"/>
                    <a:pt x="3018" y="2162"/>
                    <a:pt x="3132" y="2090"/>
                  </a:cubicBezTo>
                  <a:cubicBezTo>
                    <a:pt x="3494" y="1862"/>
                    <a:pt x="3625" y="1401"/>
                    <a:pt x="3412" y="1022"/>
                  </a:cubicBezTo>
                  <a:cubicBezTo>
                    <a:pt x="3348" y="906"/>
                    <a:pt x="3293" y="804"/>
                    <a:pt x="3196" y="706"/>
                  </a:cubicBezTo>
                  <a:cubicBezTo>
                    <a:pt x="3035" y="546"/>
                    <a:pt x="2830" y="476"/>
                    <a:pt x="2622" y="409"/>
                  </a:cubicBezTo>
                  <a:cubicBezTo>
                    <a:pt x="2474" y="360"/>
                    <a:pt x="2327" y="309"/>
                    <a:pt x="2178" y="266"/>
                  </a:cubicBezTo>
                  <a:cubicBezTo>
                    <a:pt x="1875" y="179"/>
                    <a:pt x="1565" y="110"/>
                    <a:pt x="1259" y="31"/>
                  </a:cubicBezTo>
                  <a:cubicBezTo>
                    <a:pt x="1177" y="11"/>
                    <a:pt x="1091" y="0"/>
                    <a:pt x="100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6" name="Google Shape;2826;p59"/>
            <p:cNvSpPr/>
            <p:nvPr/>
          </p:nvSpPr>
          <p:spPr>
            <a:xfrm>
              <a:off x="2214338" y="1767600"/>
              <a:ext cx="40375" cy="40225"/>
            </a:xfrm>
            <a:custGeom>
              <a:avLst/>
              <a:gdLst/>
              <a:ahLst/>
              <a:cxnLst/>
              <a:rect l="l" t="t" r="r" b="b"/>
              <a:pathLst>
                <a:path w="1615" h="1609" extrusionOk="0">
                  <a:moveTo>
                    <a:pt x="606" y="1"/>
                  </a:moveTo>
                  <a:cubicBezTo>
                    <a:pt x="528" y="1"/>
                    <a:pt x="454" y="19"/>
                    <a:pt x="385" y="55"/>
                  </a:cubicBezTo>
                  <a:cubicBezTo>
                    <a:pt x="308" y="81"/>
                    <a:pt x="240" y="123"/>
                    <a:pt x="183" y="185"/>
                  </a:cubicBezTo>
                  <a:cubicBezTo>
                    <a:pt x="151" y="226"/>
                    <a:pt x="118" y="269"/>
                    <a:pt x="86" y="311"/>
                  </a:cubicBezTo>
                  <a:cubicBezTo>
                    <a:pt x="30" y="409"/>
                    <a:pt x="1" y="514"/>
                    <a:pt x="1" y="627"/>
                  </a:cubicBezTo>
                  <a:cubicBezTo>
                    <a:pt x="8" y="682"/>
                    <a:pt x="15" y="738"/>
                    <a:pt x="23" y="792"/>
                  </a:cubicBezTo>
                  <a:cubicBezTo>
                    <a:pt x="52" y="899"/>
                    <a:pt x="106" y="990"/>
                    <a:pt x="184" y="1069"/>
                  </a:cubicBezTo>
                  <a:lnTo>
                    <a:pt x="183" y="1069"/>
                  </a:lnTo>
                  <a:cubicBezTo>
                    <a:pt x="218" y="1108"/>
                    <a:pt x="252" y="1147"/>
                    <a:pt x="286" y="1186"/>
                  </a:cubicBezTo>
                  <a:cubicBezTo>
                    <a:pt x="303" y="1206"/>
                    <a:pt x="321" y="1225"/>
                    <a:pt x="338" y="1246"/>
                  </a:cubicBezTo>
                  <a:cubicBezTo>
                    <a:pt x="346" y="1256"/>
                    <a:pt x="355" y="1266"/>
                    <a:pt x="363" y="1275"/>
                  </a:cubicBezTo>
                  <a:cubicBezTo>
                    <a:pt x="385" y="1298"/>
                    <a:pt x="414" y="1316"/>
                    <a:pt x="437" y="1334"/>
                  </a:cubicBezTo>
                  <a:cubicBezTo>
                    <a:pt x="478" y="1365"/>
                    <a:pt x="485" y="1375"/>
                    <a:pt x="518" y="1392"/>
                  </a:cubicBezTo>
                  <a:cubicBezTo>
                    <a:pt x="606" y="1440"/>
                    <a:pt x="696" y="1487"/>
                    <a:pt x="784" y="1534"/>
                  </a:cubicBezTo>
                  <a:cubicBezTo>
                    <a:pt x="828" y="1552"/>
                    <a:pt x="871" y="1571"/>
                    <a:pt x="915" y="1589"/>
                  </a:cubicBezTo>
                  <a:cubicBezTo>
                    <a:pt x="958" y="1602"/>
                    <a:pt x="1001" y="1609"/>
                    <a:pt x="1043" y="1609"/>
                  </a:cubicBezTo>
                  <a:cubicBezTo>
                    <a:pt x="1073" y="1609"/>
                    <a:pt x="1103" y="1606"/>
                    <a:pt x="1133" y="1599"/>
                  </a:cubicBezTo>
                  <a:cubicBezTo>
                    <a:pt x="1183" y="1599"/>
                    <a:pt x="1228" y="1586"/>
                    <a:pt x="1271" y="1561"/>
                  </a:cubicBezTo>
                  <a:cubicBezTo>
                    <a:pt x="1339" y="1540"/>
                    <a:pt x="1398" y="1502"/>
                    <a:pt x="1448" y="1448"/>
                  </a:cubicBezTo>
                  <a:lnTo>
                    <a:pt x="1533" y="1337"/>
                  </a:lnTo>
                  <a:cubicBezTo>
                    <a:pt x="1552" y="1294"/>
                    <a:pt x="1570" y="1250"/>
                    <a:pt x="1589" y="1206"/>
                  </a:cubicBezTo>
                  <a:cubicBezTo>
                    <a:pt x="1611" y="1134"/>
                    <a:pt x="1614" y="1061"/>
                    <a:pt x="1598" y="988"/>
                  </a:cubicBezTo>
                  <a:cubicBezTo>
                    <a:pt x="1594" y="915"/>
                    <a:pt x="1573" y="848"/>
                    <a:pt x="1533" y="786"/>
                  </a:cubicBezTo>
                  <a:cubicBezTo>
                    <a:pt x="1486" y="696"/>
                    <a:pt x="1439" y="608"/>
                    <a:pt x="1392" y="518"/>
                  </a:cubicBezTo>
                  <a:cubicBezTo>
                    <a:pt x="1390" y="514"/>
                    <a:pt x="1386" y="508"/>
                    <a:pt x="1384" y="504"/>
                  </a:cubicBezTo>
                  <a:cubicBezTo>
                    <a:pt x="1350" y="460"/>
                    <a:pt x="1317" y="416"/>
                    <a:pt x="1283" y="373"/>
                  </a:cubicBezTo>
                  <a:lnTo>
                    <a:pt x="1278" y="367"/>
                  </a:lnTo>
                  <a:cubicBezTo>
                    <a:pt x="1269" y="358"/>
                    <a:pt x="1258" y="349"/>
                    <a:pt x="1249" y="341"/>
                  </a:cubicBezTo>
                  <a:cubicBezTo>
                    <a:pt x="1228" y="325"/>
                    <a:pt x="1208" y="307"/>
                    <a:pt x="1189" y="290"/>
                  </a:cubicBezTo>
                  <a:cubicBezTo>
                    <a:pt x="1149" y="255"/>
                    <a:pt x="1109" y="219"/>
                    <a:pt x="1068" y="185"/>
                  </a:cubicBezTo>
                  <a:cubicBezTo>
                    <a:pt x="1011" y="123"/>
                    <a:pt x="944" y="81"/>
                    <a:pt x="867" y="55"/>
                  </a:cubicBezTo>
                  <a:cubicBezTo>
                    <a:pt x="798" y="19"/>
                    <a:pt x="724" y="1"/>
                    <a:pt x="646" y="1"/>
                  </a:cubicBezTo>
                  <a:cubicBezTo>
                    <a:pt x="640" y="1"/>
                    <a:pt x="633" y="1"/>
                    <a:pt x="626" y="1"/>
                  </a:cubicBezTo>
                  <a:cubicBezTo>
                    <a:pt x="620" y="1"/>
                    <a:pt x="613" y="1"/>
                    <a:pt x="6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7" name="Google Shape;2827;p59"/>
            <p:cNvSpPr/>
            <p:nvPr/>
          </p:nvSpPr>
          <p:spPr>
            <a:xfrm>
              <a:off x="2766913" y="1580425"/>
              <a:ext cx="86475" cy="70450"/>
            </a:xfrm>
            <a:custGeom>
              <a:avLst/>
              <a:gdLst/>
              <a:ahLst/>
              <a:cxnLst/>
              <a:rect l="l" t="t" r="r" b="b"/>
              <a:pathLst>
                <a:path w="3459" h="2818" extrusionOk="0">
                  <a:moveTo>
                    <a:pt x="691" y="1"/>
                  </a:moveTo>
                  <a:cubicBezTo>
                    <a:pt x="482" y="1"/>
                    <a:pt x="290" y="118"/>
                    <a:pt x="165" y="279"/>
                  </a:cubicBezTo>
                  <a:cubicBezTo>
                    <a:pt x="45" y="433"/>
                    <a:pt x="1" y="604"/>
                    <a:pt x="26" y="798"/>
                  </a:cubicBezTo>
                  <a:cubicBezTo>
                    <a:pt x="58" y="1031"/>
                    <a:pt x="177" y="1176"/>
                    <a:pt x="362" y="1312"/>
                  </a:cubicBezTo>
                  <a:lnTo>
                    <a:pt x="362" y="1313"/>
                  </a:lnTo>
                  <a:cubicBezTo>
                    <a:pt x="740" y="1591"/>
                    <a:pt x="1120" y="1870"/>
                    <a:pt x="1498" y="2149"/>
                  </a:cubicBezTo>
                  <a:cubicBezTo>
                    <a:pt x="1591" y="2218"/>
                    <a:pt x="1685" y="2286"/>
                    <a:pt x="1777" y="2355"/>
                  </a:cubicBezTo>
                  <a:cubicBezTo>
                    <a:pt x="1906" y="2450"/>
                    <a:pt x="2040" y="2507"/>
                    <a:pt x="2190" y="2563"/>
                  </a:cubicBezTo>
                  <a:cubicBezTo>
                    <a:pt x="2400" y="2641"/>
                    <a:pt x="2608" y="2719"/>
                    <a:pt x="2816" y="2797"/>
                  </a:cubicBezTo>
                  <a:cubicBezTo>
                    <a:pt x="2854" y="2811"/>
                    <a:pt x="2892" y="2817"/>
                    <a:pt x="2930" y="2817"/>
                  </a:cubicBezTo>
                  <a:cubicBezTo>
                    <a:pt x="3214" y="2817"/>
                    <a:pt x="3459" y="2445"/>
                    <a:pt x="3279" y="2193"/>
                  </a:cubicBezTo>
                  <a:cubicBezTo>
                    <a:pt x="3155" y="2018"/>
                    <a:pt x="3030" y="1842"/>
                    <a:pt x="2904" y="1666"/>
                  </a:cubicBezTo>
                  <a:cubicBezTo>
                    <a:pt x="2814" y="1539"/>
                    <a:pt x="2726" y="1418"/>
                    <a:pt x="2603" y="1319"/>
                  </a:cubicBezTo>
                  <a:cubicBezTo>
                    <a:pt x="2507" y="1242"/>
                    <a:pt x="2411" y="1166"/>
                    <a:pt x="2316" y="1089"/>
                  </a:cubicBezTo>
                  <a:cubicBezTo>
                    <a:pt x="1949" y="795"/>
                    <a:pt x="1582" y="502"/>
                    <a:pt x="1215" y="207"/>
                  </a:cubicBezTo>
                  <a:cubicBezTo>
                    <a:pt x="1061" y="84"/>
                    <a:pt x="915" y="10"/>
                    <a:pt x="717" y="1"/>
                  </a:cubicBezTo>
                  <a:cubicBezTo>
                    <a:pt x="708" y="1"/>
                    <a:pt x="699" y="1"/>
                    <a:pt x="6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8" name="Google Shape;2828;p59"/>
            <p:cNvSpPr/>
            <p:nvPr/>
          </p:nvSpPr>
          <p:spPr>
            <a:xfrm>
              <a:off x="2493638" y="1158775"/>
              <a:ext cx="63025" cy="69150"/>
            </a:xfrm>
            <a:custGeom>
              <a:avLst/>
              <a:gdLst/>
              <a:ahLst/>
              <a:cxnLst/>
              <a:rect l="l" t="t" r="r" b="b"/>
              <a:pathLst>
                <a:path w="2521" h="2766" extrusionOk="0">
                  <a:moveTo>
                    <a:pt x="743" y="0"/>
                  </a:moveTo>
                  <a:cubicBezTo>
                    <a:pt x="709" y="0"/>
                    <a:pt x="675" y="2"/>
                    <a:pt x="641" y="7"/>
                  </a:cubicBezTo>
                  <a:cubicBezTo>
                    <a:pt x="516" y="24"/>
                    <a:pt x="413" y="66"/>
                    <a:pt x="314" y="143"/>
                  </a:cubicBezTo>
                  <a:cubicBezTo>
                    <a:pt x="203" y="229"/>
                    <a:pt x="95" y="359"/>
                    <a:pt x="67" y="502"/>
                  </a:cubicBezTo>
                  <a:cubicBezTo>
                    <a:pt x="28" y="702"/>
                    <a:pt x="1" y="912"/>
                    <a:pt x="14" y="1117"/>
                  </a:cubicBezTo>
                  <a:cubicBezTo>
                    <a:pt x="16" y="1149"/>
                    <a:pt x="21" y="1181"/>
                    <a:pt x="24" y="1213"/>
                  </a:cubicBezTo>
                  <a:cubicBezTo>
                    <a:pt x="35" y="1295"/>
                    <a:pt x="46" y="1377"/>
                    <a:pt x="56" y="1457"/>
                  </a:cubicBezTo>
                  <a:lnTo>
                    <a:pt x="145" y="1667"/>
                  </a:lnTo>
                  <a:cubicBezTo>
                    <a:pt x="154" y="1685"/>
                    <a:pt x="164" y="1702"/>
                    <a:pt x="174" y="1719"/>
                  </a:cubicBezTo>
                  <a:cubicBezTo>
                    <a:pt x="231" y="1817"/>
                    <a:pt x="298" y="1905"/>
                    <a:pt x="368" y="1994"/>
                  </a:cubicBezTo>
                  <a:cubicBezTo>
                    <a:pt x="484" y="2145"/>
                    <a:pt x="603" y="2283"/>
                    <a:pt x="754" y="2400"/>
                  </a:cubicBezTo>
                  <a:cubicBezTo>
                    <a:pt x="924" y="2534"/>
                    <a:pt x="1075" y="2660"/>
                    <a:pt x="1294" y="2708"/>
                  </a:cubicBezTo>
                  <a:cubicBezTo>
                    <a:pt x="1429" y="2736"/>
                    <a:pt x="1567" y="2754"/>
                    <a:pt x="1705" y="2765"/>
                  </a:cubicBezTo>
                  <a:cubicBezTo>
                    <a:pt x="1772" y="2756"/>
                    <a:pt x="1840" y="2747"/>
                    <a:pt x="1907" y="2738"/>
                  </a:cubicBezTo>
                  <a:cubicBezTo>
                    <a:pt x="1969" y="2713"/>
                    <a:pt x="2029" y="2687"/>
                    <a:pt x="2090" y="2661"/>
                  </a:cubicBezTo>
                  <a:cubicBezTo>
                    <a:pt x="2234" y="2577"/>
                    <a:pt x="2339" y="2447"/>
                    <a:pt x="2403" y="2295"/>
                  </a:cubicBezTo>
                  <a:cubicBezTo>
                    <a:pt x="2520" y="2017"/>
                    <a:pt x="2463" y="1679"/>
                    <a:pt x="2245" y="1460"/>
                  </a:cubicBezTo>
                  <a:cubicBezTo>
                    <a:pt x="2219" y="1435"/>
                    <a:pt x="2195" y="1409"/>
                    <a:pt x="2171" y="1383"/>
                  </a:cubicBezTo>
                  <a:lnTo>
                    <a:pt x="2171" y="1383"/>
                  </a:lnTo>
                  <a:cubicBezTo>
                    <a:pt x="2141" y="1340"/>
                    <a:pt x="2109" y="1299"/>
                    <a:pt x="2073" y="1262"/>
                  </a:cubicBezTo>
                  <a:cubicBezTo>
                    <a:pt x="2035" y="1224"/>
                    <a:pt x="1992" y="1191"/>
                    <a:pt x="1948" y="1159"/>
                  </a:cubicBezTo>
                  <a:lnTo>
                    <a:pt x="1948" y="1159"/>
                  </a:lnTo>
                  <a:cubicBezTo>
                    <a:pt x="1892" y="1109"/>
                    <a:pt x="1840" y="1057"/>
                    <a:pt x="1791" y="1001"/>
                  </a:cubicBezTo>
                  <a:lnTo>
                    <a:pt x="1791" y="1001"/>
                  </a:lnTo>
                  <a:cubicBezTo>
                    <a:pt x="1752" y="944"/>
                    <a:pt x="1717" y="884"/>
                    <a:pt x="1685" y="823"/>
                  </a:cubicBezTo>
                  <a:cubicBezTo>
                    <a:pt x="1618" y="698"/>
                    <a:pt x="1517" y="601"/>
                    <a:pt x="1424" y="497"/>
                  </a:cubicBezTo>
                  <a:lnTo>
                    <a:pt x="1424" y="497"/>
                  </a:lnTo>
                  <a:cubicBezTo>
                    <a:pt x="1389" y="446"/>
                    <a:pt x="1357" y="393"/>
                    <a:pt x="1329" y="337"/>
                  </a:cubicBezTo>
                  <a:cubicBezTo>
                    <a:pt x="1277" y="240"/>
                    <a:pt x="1174" y="145"/>
                    <a:pt x="1080" y="89"/>
                  </a:cubicBezTo>
                  <a:cubicBezTo>
                    <a:pt x="976" y="28"/>
                    <a:pt x="861" y="0"/>
                    <a:pt x="7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9" name="Google Shape;2829;p59"/>
            <p:cNvSpPr/>
            <p:nvPr/>
          </p:nvSpPr>
          <p:spPr>
            <a:xfrm>
              <a:off x="2675588" y="909825"/>
              <a:ext cx="45400" cy="51525"/>
            </a:xfrm>
            <a:custGeom>
              <a:avLst/>
              <a:gdLst/>
              <a:ahLst/>
              <a:cxnLst/>
              <a:rect l="l" t="t" r="r" b="b"/>
              <a:pathLst>
                <a:path w="1816" h="2061" extrusionOk="0">
                  <a:moveTo>
                    <a:pt x="620" y="0"/>
                  </a:moveTo>
                  <a:cubicBezTo>
                    <a:pt x="511" y="0"/>
                    <a:pt x="398" y="27"/>
                    <a:pt x="313" y="81"/>
                  </a:cubicBezTo>
                  <a:cubicBezTo>
                    <a:pt x="184" y="165"/>
                    <a:pt x="71" y="289"/>
                    <a:pt x="35" y="444"/>
                  </a:cubicBezTo>
                  <a:cubicBezTo>
                    <a:pt x="0" y="596"/>
                    <a:pt x="5" y="777"/>
                    <a:pt x="96" y="910"/>
                  </a:cubicBezTo>
                  <a:cubicBezTo>
                    <a:pt x="198" y="1058"/>
                    <a:pt x="300" y="1207"/>
                    <a:pt x="402" y="1355"/>
                  </a:cubicBezTo>
                  <a:cubicBezTo>
                    <a:pt x="453" y="1430"/>
                    <a:pt x="504" y="1503"/>
                    <a:pt x="555" y="1577"/>
                  </a:cubicBezTo>
                  <a:cubicBezTo>
                    <a:pt x="580" y="1614"/>
                    <a:pt x="606" y="1651"/>
                    <a:pt x="631" y="1688"/>
                  </a:cubicBezTo>
                  <a:cubicBezTo>
                    <a:pt x="642" y="1705"/>
                    <a:pt x="653" y="1720"/>
                    <a:pt x="664" y="1736"/>
                  </a:cubicBezTo>
                  <a:cubicBezTo>
                    <a:pt x="696" y="1784"/>
                    <a:pt x="732" y="1830"/>
                    <a:pt x="770" y="1875"/>
                  </a:cubicBezTo>
                  <a:cubicBezTo>
                    <a:pt x="814" y="1912"/>
                    <a:pt x="860" y="1947"/>
                    <a:pt x="907" y="1979"/>
                  </a:cubicBezTo>
                  <a:lnTo>
                    <a:pt x="1050" y="2039"/>
                  </a:lnTo>
                  <a:cubicBezTo>
                    <a:pt x="1102" y="2047"/>
                    <a:pt x="1156" y="2054"/>
                    <a:pt x="1209" y="2061"/>
                  </a:cubicBezTo>
                  <a:cubicBezTo>
                    <a:pt x="1262" y="2054"/>
                    <a:pt x="1315" y="2047"/>
                    <a:pt x="1368" y="2039"/>
                  </a:cubicBezTo>
                  <a:cubicBezTo>
                    <a:pt x="1446" y="2021"/>
                    <a:pt x="1514" y="1986"/>
                    <a:pt x="1571" y="1933"/>
                  </a:cubicBezTo>
                  <a:cubicBezTo>
                    <a:pt x="1617" y="1906"/>
                    <a:pt x="1653" y="1870"/>
                    <a:pt x="1679" y="1826"/>
                  </a:cubicBezTo>
                  <a:cubicBezTo>
                    <a:pt x="1717" y="1788"/>
                    <a:pt x="1742" y="1744"/>
                    <a:pt x="1756" y="1693"/>
                  </a:cubicBezTo>
                  <a:cubicBezTo>
                    <a:pt x="1784" y="1647"/>
                    <a:pt x="1797" y="1596"/>
                    <a:pt x="1797" y="1541"/>
                  </a:cubicBezTo>
                  <a:cubicBezTo>
                    <a:pt x="1815" y="1462"/>
                    <a:pt x="1812" y="1383"/>
                    <a:pt x="1786" y="1303"/>
                  </a:cubicBezTo>
                  <a:cubicBezTo>
                    <a:pt x="1754" y="1169"/>
                    <a:pt x="1666" y="1061"/>
                    <a:pt x="1590" y="950"/>
                  </a:cubicBezTo>
                  <a:cubicBezTo>
                    <a:pt x="1541" y="879"/>
                    <a:pt x="1492" y="807"/>
                    <a:pt x="1443" y="736"/>
                  </a:cubicBezTo>
                  <a:cubicBezTo>
                    <a:pt x="1342" y="590"/>
                    <a:pt x="1242" y="444"/>
                    <a:pt x="1143" y="298"/>
                  </a:cubicBezTo>
                  <a:cubicBezTo>
                    <a:pt x="1052" y="167"/>
                    <a:pt x="938" y="63"/>
                    <a:pt x="780" y="21"/>
                  </a:cubicBezTo>
                  <a:cubicBezTo>
                    <a:pt x="731" y="7"/>
                    <a:pt x="676" y="0"/>
                    <a:pt x="6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30" name="Google Shape;2830;p59"/>
          <p:cNvGrpSpPr/>
          <p:nvPr/>
        </p:nvGrpSpPr>
        <p:grpSpPr>
          <a:xfrm flipH="1">
            <a:off x="7576804" y="-8"/>
            <a:ext cx="3975358" cy="5509441"/>
            <a:chOff x="4942288" y="608375"/>
            <a:chExt cx="2275925" cy="3154200"/>
          </a:xfrm>
        </p:grpSpPr>
        <p:sp>
          <p:nvSpPr>
            <p:cNvPr id="2831" name="Google Shape;2831;p59"/>
            <p:cNvSpPr/>
            <p:nvPr/>
          </p:nvSpPr>
          <p:spPr>
            <a:xfrm>
              <a:off x="4942288" y="608375"/>
              <a:ext cx="2275925" cy="801575"/>
            </a:xfrm>
            <a:custGeom>
              <a:avLst/>
              <a:gdLst/>
              <a:ahLst/>
              <a:cxnLst/>
              <a:rect l="l" t="t" r="r" b="b"/>
              <a:pathLst>
                <a:path w="91037" h="32063" extrusionOk="0">
                  <a:moveTo>
                    <a:pt x="3157" y="1"/>
                  </a:moveTo>
                  <a:cubicBezTo>
                    <a:pt x="1717" y="1339"/>
                    <a:pt x="1" y="3616"/>
                    <a:pt x="905" y="5362"/>
                  </a:cubicBezTo>
                  <a:cubicBezTo>
                    <a:pt x="1409" y="6337"/>
                    <a:pt x="2577" y="6823"/>
                    <a:pt x="3675" y="6828"/>
                  </a:cubicBezTo>
                  <a:cubicBezTo>
                    <a:pt x="3680" y="6828"/>
                    <a:pt x="3685" y="6828"/>
                    <a:pt x="3689" y="6828"/>
                  </a:cubicBezTo>
                  <a:cubicBezTo>
                    <a:pt x="4783" y="6828"/>
                    <a:pt x="5836" y="6437"/>
                    <a:pt x="6860" y="6052"/>
                  </a:cubicBezTo>
                  <a:lnTo>
                    <a:pt x="6860" y="6052"/>
                  </a:lnTo>
                  <a:cubicBezTo>
                    <a:pt x="4653" y="8713"/>
                    <a:pt x="2799" y="12451"/>
                    <a:pt x="2071" y="15831"/>
                  </a:cubicBezTo>
                  <a:cubicBezTo>
                    <a:pt x="1342" y="19210"/>
                    <a:pt x="1826" y="22948"/>
                    <a:pt x="3877" y="25731"/>
                  </a:cubicBezTo>
                  <a:cubicBezTo>
                    <a:pt x="5308" y="27673"/>
                    <a:pt x="7396" y="29041"/>
                    <a:pt x="9593" y="30037"/>
                  </a:cubicBezTo>
                  <a:cubicBezTo>
                    <a:pt x="12491" y="31349"/>
                    <a:pt x="15678" y="32063"/>
                    <a:pt x="18854" y="32063"/>
                  </a:cubicBezTo>
                  <a:cubicBezTo>
                    <a:pt x="20737" y="32063"/>
                    <a:pt x="22616" y="31812"/>
                    <a:pt x="24427" y="31286"/>
                  </a:cubicBezTo>
                  <a:cubicBezTo>
                    <a:pt x="28506" y="30102"/>
                    <a:pt x="32184" y="27472"/>
                    <a:pt x="34515" y="23943"/>
                  </a:cubicBezTo>
                  <a:cubicBezTo>
                    <a:pt x="34602" y="25456"/>
                    <a:pt x="36478" y="26738"/>
                    <a:pt x="38101" y="26738"/>
                  </a:cubicBezTo>
                  <a:cubicBezTo>
                    <a:pt x="38324" y="26738"/>
                    <a:pt x="38543" y="26713"/>
                    <a:pt x="38751" y="26662"/>
                  </a:cubicBezTo>
                  <a:cubicBezTo>
                    <a:pt x="40601" y="26207"/>
                    <a:pt x="41868" y="24480"/>
                    <a:pt x="42570" y="22710"/>
                  </a:cubicBezTo>
                  <a:cubicBezTo>
                    <a:pt x="43846" y="19485"/>
                    <a:pt x="43720" y="15734"/>
                    <a:pt x="42232" y="12602"/>
                  </a:cubicBezTo>
                  <a:lnTo>
                    <a:pt x="42232" y="12602"/>
                  </a:lnTo>
                  <a:cubicBezTo>
                    <a:pt x="42733" y="13076"/>
                    <a:pt x="43307" y="13278"/>
                    <a:pt x="43899" y="13278"/>
                  </a:cubicBezTo>
                  <a:cubicBezTo>
                    <a:pt x="44962" y="13278"/>
                    <a:pt x="46081" y="12627"/>
                    <a:pt x="46933" y="11729"/>
                  </a:cubicBezTo>
                  <a:cubicBezTo>
                    <a:pt x="48258" y="10331"/>
                    <a:pt x="48702" y="8324"/>
                    <a:pt x="48900" y="6407"/>
                  </a:cubicBezTo>
                  <a:cubicBezTo>
                    <a:pt x="51162" y="10745"/>
                    <a:pt x="56176" y="13362"/>
                    <a:pt x="61098" y="13362"/>
                  </a:cubicBezTo>
                  <a:cubicBezTo>
                    <a:pt x="62167" y="13362"/>
                    <a:pt x="63231" y="13239"/>
                    <a:pt x="64262" y="12983"/>
                  </a:cubicBezTo>
                  <a:cubicBezTo>
                    <a:pt x="66390" y="12454"/>
                    <a:pt x="68580" y="11155"/>
                    <a:pt x="69110" y="9025"/>
                  </a:cubicBezTo>
                  <a:cubicBezTo>
                    <a:pt x="70438" y="11848"/>
                    <a:pt x="72474" y="14717"/>
                    <a:pt x="75005" y="16540"/>
                  </a:cubicBezTo>
                  <a:cubicBezTo>
                    <a:pt x="76176" y="17383"/>
                    <a:pt x="77589" y="18103"/>
                    <a:pt x="78988" y="18103"/>
                  </a:cubicBezTo>
                  <a:cubicBezTo>
                    <a:pt x="79376" y="18103"/>
                    <a:pt x="79764" y="18048"/>
                    <a:pt x="80144" y="17924"/>
                  </a:cubicBezTo>
                  <a:cubicBezTo>
                    <a:pt x="82635" y="17114"/>
                    <a:pt x="83402" y="13942"/>
                    <a:pt x="83220" y="11329"/>
                  </a:cubicBezTo>
                  <a:lnTo>
                    <a:pt x="83220" y="11329"/>
                  </a:lnTo>
                  <a:cubicBezTo>
                    <a:pt x="84048" y="12260"/>
                    <a:pt x="85059" y="12657"/>
                    <a:pt x="86198" y="12657"/>
                  </a:cubicBezTo>
                  <a:cubicBezTo>
                    <a:pt x="86584" y="12657"/>
                    <a:pt x="86985" y="12611"/>
                    <a:pt x="87399" y="12525"/>
                  </a:cubicBezTo>
                  <a:cubicBezTo>
                    <a:pt x="89031" y="12185"/>
                    <a:pt x="90517" y="10901"/>
                    <a:pt x="91036" y="9316"/>
                  </a:cubicBezTo>
                  <a:lnTo>
                    <a:pt x="9103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2" name="Google Shape;2832;p59"/>
            <p:cNvSpPr/>
            <p:nvPr/>
          </p:nvSpPr>
          <p:spPr>
            <a:xfrm>
              <a:off x="6378213" y="608375"/>
              <a:ext cx="679525" cy="3154200"/>
            </a:xfrm>
            <a:custGeom>
              <a:avLst/>
              <a:gdLst/>
              <a:ahLst/>
              <a:cxnLst/>
              <a:rect l="l" t="t" r="r" b="b"/>
              <a:pathLst>
                <a:path w="27181" h="126168" extrusionOk="0">
                  <a:moveTo>
                    <a:pt x="1" y="1"/>
                  </a:moveTo>
                  <a:lnTo>
                    <a:pt x="9023" y="111479"/>
                  </a:lnTo>
                  <a:cubicBezTo>
                    <a:pt x="9023" y="111479"/>
                    <a:pt x="25674" y="126160"/>
                    <a:pt x="26428" y="126167"/>
                  </a:cubicBezTo>
                  <a:cubicBezTo>
                    <a:pt x="26428" y="126167"/>
                    <a:pt x="26428" y="126167"/>
                    <a:pt x="26428" y="126167"/>
                  </a:cubicBezTo>
                  <a:cubicBezTo>
                    <a:pt x="27181" y="126167"/>
                    <a:pt x="3567" y="1"/>
                    <a:pt x="356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3" name="Google Shape;2833;p59"/>
            <p:cNvSpPr/>
            <p:nvPr/>
          </p:nvSpPr>
          <p:spPr>
            <a:xfrm>
              <a:off x="6467363" y="608375"/>
              <a:ext cx="591200" cy="3121975"/>
            </a:xfrm>
            <a:custGeom>
              <a:avLst/>
              <a:gdLst/>
              <a:ahLst/>
              <a:cxnLst/>
              <a:rect l="l" t="t" r="r" b="b"/>
              <a:pathLst>
                <a:path w="23648" h="124879" extrusionOk="0">
                  <a:moveTo>
                    <a:pt x="1" y="1"/>
                  </a:moveTo>
                  <a:lnTo>
                    <a:pt x="9843" y="73982"/>
                  </a:lnTo>
                  <a:lnTo>
                    <a:pt x="3404" y="44207"/>
                  </a:lnTo>
                  <a:lnTo>
                    <a:pt x="8417" y="88652"/>
                  </a:lnTo>
                  <a:lnTo>
                    <a:pt x="12589" y="93337"/>
                  </a:lnTo>
                  <a:lnTo>
                    <a:pt x="12752" y="101585"/>
                  </a:lnTo>
                  <a:lnTo>
                    <a:pt x="18168" y="124696"/>
                  </a:lnTo>
                  <a:lnTo>
                    <a:pt x="23647" y="124878"/>
                  </a:lnTo>
                  <a:lnTo>
                    <a:pt x="23647" y="12487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0000">
                <a:alpha val="7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4" name="Google Shape;2834;p59"/>
            <p:cNvSpPr/>
            <p:nvPr/>
          </p:nvSpPr>
          <p:spPr>
            <a:xfrm>
              <a:off x="6378213" y="608375"/>
              <a:ext cx="299600" cy="2955650"/>
            </a:xfrm>
            <a:custGeom>
              <a:avLst/>
              <a:gdLst/>
              <a:ahLst/>
              <a:cxnLst/>
              <a:rect l="l" t="t" r="r" b="b"/>
              <a:pathLst>
                <a:path w="11984" h="118226" extrusionOk="0">
                  <a:moveTo>
                    <a:pt x="1" y="1"/>
                  </a:moveTo>
                  <a:lnTo>
                    <a:pt x="9393" y="117671"/>
                  </a:lnTo>
                  <a:lnTo>
                    <a:pt x="11983" y="118225"/>
                  </a:lnTo>
                  <a:lnTo>
                    <a:pt x="9143" y="91999"/>
                  </a:lnTo>
                  <a:lnTo>
                    <a:pt x="10534" y="88652"/>
                  </a:lnTo>
                  <a:lnTo>
                    <a:pt x="3272" y="26987"/>
                  </a:lnTo>
                  <a:lnTo>
                    <a:pt x="4467" y="23290"/>
                  </a:lnTo>
                  <a:lnTo>
                    <a:pt x="1460" y="1"/>
                  </a:lnTo>
                  <a:close/>
                </a:path>
              </a:pathLst>
            </a:custGeom>
            <a:solidFill>
              <a:srgbClr val="000000">
                <a:alpha val="7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5" name="Google Shape;2835;p59"/>
            <p:cNvSpPr/>
            <p:nvPr/>
          </p:nvSpPr>
          <p:spPr>
            <a:xfrm>
              <a:off x="6783438" y="2529250"/>
              <a:ext cx="179000" cy="182525"/>
            </a:xfrm>
            <a:custGeom>
              <a:avLst/>
              <a:gdLst/>
              <a:ahLst/>
              <a:cxnLst/>
              <a:rect l="l" t="t" r="r" b="b"/>
              <a:pathLst>
                <a:path w="7160" h="7301" extrusionOk="0">
                  <a:moveTo>
                    <a:pt x="6325" y="0"/>
                  </a:moveTo>
                  <a:cubicBezTo>
                    <a:pt x="6141" y="0"/>
                    <a:pt x="5959" y="73"/>
                    <a:pt x="5801" y="207"/>
                  </a:cubicBezTo>
                  <a:cubicBezTo>
                    <a:pt x="4873" y="996"/>
                    <a:pt x="3940" y="1770"/>
                    <a:pt x="3070" y="2624"/>
                  </a:cubicBezTo>
                  <a:cubicBezTo>
                    <a:pt x="2204" y="3473"/>
                    <a:pt x="1338" y="4324"/>
                    <a:pt x="472" y="5173"/>
                  </a:cubicBezTo>
                  <a:cubicBezTo>
                    <a:pt x="177" y="5462"/>
                    <a:pt x="1" y="5982"/>
                    <a:pt x="152" y="6385"/>
                  </a:cubicBezTo>
                  <a:cubicBezTo>
                    <a:pt x="316" y="6822"/>
                    <a:pt x="562" y="7114"/>
                    <a:pt x="1021" y="7254"/>
                  </a:cubicBezTo>
                  <a:cubicBezTo>
                    <a:pt x="1123" y="7285"/>
                    <a:pt x="1235" y="7301"/>
                    <a:pt x="1350" y="7301"/>
                  </a:cubicBezTo>
                  <a:cubicBezTo>
                    <a:pt x="1679" y="7301"/>
                    <a:pt x="2029" y="7174"/>
                    <a:pt x="2233" y="6934"/>
                  </a:cubicBezTo>
                  <a:lnTo>
                    <a:pt x="4635" y="4110"/>
                  </a:lnTo>
                  <a:cubicBezTo>
                    <a:pt x="5458" y="3142"/>
                    <a:pt x="6196" y="2116"/>
                    <a:pt x="6947" y="1091"/>
                  </a:cubicBezTo>
                  <a:cubicBezTo>
                    <a:pt x="7160" y="802"/>
                    <a:pt x="7024" y="348"/>
                    <a:pt x="6759" y="150"/>
                  </a:cubicBezTo>
                  <a:cubicBezTo>
                    <a:pt x="6623" y="48"/>
                    <a:pt x="6474" y="0"/>
                    <a:pt x="6325" y="0"/>
                  </a:cubicBezTo>
                  <a:close/>
                </a:path>
              </a:pathLst>
            </a:custGeom>
            <a:solidFill>
              <a:srgbClr val="4022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6" name="Google Shape;2836;p59"/>
            <p:cNvSpPr/>
            <p:nvPr/>
          </p:nvSpPr>
          <p:spPr>
            <a:xfrm>
              <a:off x="6901463" y="3081200"/>
              <a:ext cx="119350" cy="159625"/>
            </a:xfrm>
            <a:custGeom>
              <a:avLst/>
              <a:gdLst/>
              <a:ahLst/>
              <a:cxnLst/>
              <a:rect l="l" t="t" r="r" b="b"/>
              <a:pathLst>
                <a:path w="4774" h="6385" extrusionOk="0">
                  <a:moveTo>
                    <a:pt x="4147" y="0"/>
                  </a:moveTo>
                  <a:cubicBezTo>
                    <a:pt x="3999" y="0"/>
                    <a:pt x="3847" y="66"/>
                    <a:pt x="3732" y="220"/>
                  </a:cubicBezTo>
                  <a:cubicBezTo>
                    <a:pt x="3117" y="1050"/>
                    <a:pt x="2502" y="1878"/>
                    <a:pt x="1888" y="2707"/>
                  </a:cubicBezTo>
                  <a:cubicBezTo>
                    <a:pt x="1273" y="3536"/>
                    <a:pt x="497" y="4390"/>
                    <a:pt x="180" y="5389"/>
                  </a:cubicBezTo>
                  <a:cubicBezTo>
                    <a:pt x="0" y="5954"/>
                    <a:pt x="482" y="6384"/>
                    <a:pt x="974" y="6384"/>
                  </a:cubicBezTo>
                  <a:cubicBezTo>
                    <a:pt x="1167" y="6384"/>
                    <a:pt x="1361" y="6318"/>
                    <a:pt x="1518" y="6168"/>
                  </a:cubicBezTo>
                  <a:cubicBezTo>
                    <a:pt x="1902" y="5801"/>
                    <a:pt x="2223" y="5269"/>
                    <a:pt x="2467" y="4796"/>
                  </a:cubicBezTo>
                  <a:cubicBezTo>
                    <a:pt x="2697" y="4347"/>
                    <a:pt x="2929" y="3898"/>
                    <a:pt x="3160" y="3450"/>
                  </a:cubicBezTo>
                  <a:lnTo>
                    <a:pt x="4571" y="712"/>
                  </a:lnTo>
                  <a:cubicBezTo>
                    <a:pt x="4773" y="321"/>
                    <a:pt x="4473" y="0"/>
                    <a:pt x="4147" y="0"/>
                  </a:cubicBezTo>
                  <a:close/>
                </a:path>
              </a:pathLst>
            </a:custGeom>
            <a:solidFill>
              <a:srgbClr val="4022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7" name="Google Shape;2837;p59"/>
            <p:cNvSpPr/>
            <p:nvPr/>
          </p:nvSpPr>
          <p:spPr>
            <a:xfrm>
              <a:off x="6692888" y="957625"/>
              <a:ext cx="53525" cy="109275"/>
            </a:xfrm>
            <a:custGeom>
              <a:avLst/>
              <a:gdLst/>
              <a:ahLst/>
              <a:cxnLst/>
              <a:rect l="l" t="t" r="r" b="b"/>
              <a:pathLst>
                <a:path w="2141" h="4371" extrusionOk="0">
                  <a:moveTo>
                    <a:pt x="381" y="1"/>
                  </a:moveTo>
                  <a:cubicBezTo>
                    <a:pt x="188" y="1"/>
                    <a:pt x="1" y="156"/>
                    <a:pt x="59" y="410"/>
                  </a:cubicBezTo>
                  <a:cubicBezTo>
                    <a:pt x="209" y="1061"/>
                    <a:pt x="359" y="1710"/>
                    <a:pt x="509" y="2360"/>
                  </a:cubicBezTo>
                  <a:cubicBezTo>
                    <a:pt x="582" y="2679"/>
                    <a:pt x="656" y="2999"/>
                    <a:pt x="729" y="3318"/>
                  </a:cubicBezTo>
                  <a:lnTo>
                    <a:pt x="840" y="3796"/>
                  </a:lnTo>
                  <a:cubicBezTo>
                    <a:pt x="904" y="4073"/>
                    <a:pt x="1059" y="4259"/>
                    <a:pt x="1330" y="4349"/>
                  </a:cubicBezTo>
                  <a:cubicBezTo>
                    <a:pt x="1374" y="4364"/>
                    <a:pt x="1417" y="4370"/>
                    <a:pt x="1459" y="4370"/>
                  </a:cubicBezTo>
                  <a:cubicBezTo>
                    <a:pt x="1629" y="4370"/>
                    <a:pt x="1777" y="4260"/>
                    <a:pt x="1879" y="4125"/>
                  </a:cubicBezTo>
                  <a:cubicBezTo>
                    <a:pt x="2140" y="3784"/>
                    <a:pt x="1878" y="3341"/>
                    <a:pt x="1750" y="3000"/>
                  </a:cubicBezTo>
                  <a:cubicBezTo>
                    <a:pt x="1633" y="2692"/>
                    <a:pt x="1517" y="2385"/>
                    <a:pt x="1402" y="2078"/>
                  </a:cubicBezTo>
                  <a:cubicBezTo>
                    <a:pt x="1169" y="1462"/>
                    <a:pt x="936" y="848"/>
                    <a:pt x="704" y="233"/>
                  </a:cubicBezTo>
                  <a:cubicBezTo>
                    <a:pt x="644" y="72"/>
                    <a:pt x="511" y="1"/>
                    <a:pt x="381" y="1"/>
                  </a:cubicBezTo>
                  <a:close/>
                </a:path>
              </a:pathLst>
            </a:custGeom>
            <a:solidFill>
              <a:srgbClr val="4022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8" name="Google Shape;2838;p59"/>
            <p:cNvSpPr/>
            <p:nvPr/>
          </p:nvSpPr>
          <p:spPr>
            <a:xfrm>
              <a:off x="6834413" y="771825"/>
              <a:ext cx="98400" cy="46900"/>
            </a:xfrm>
            <a:custGeom>
              <a:avLst/>
              <a:gdLst/>
              <a:ahLst/>
              <a:cxnLst/>
              <a:rect l="l" t="t" r="r" b="b"/>
              <a:pathLst>
                <a:path w="3936" h="1876" extrusionOk="0">
                  <a:moveTo>
                    <a:pt x="3628" y="0"/>
                  </a:moveTo>
                  <a:cubicBezTo>
                    <a:pt x="3606" y="0"/>
                    <a:pt x="3584" y="2"/>
                    <a:pt x="3562" y="6"/>
                  </a:cubicBezTo>
                  <a:cubicBezTo>
                    <a:pt x="2566" y="198"/>
                    <a:pt x="1570" y="388"/>
                    <a:pt x="574" y="579"/>
                  </a:cubicBezTo>
                  <a:cubicBezTo>
                    <a:pt x="179" y="654"/>
                    <a:pt x="0" y="1139"/>
                    <a:pt x="144" y="1477"/>
                  </a:cubicBezTo>
                  <a:cubicBezTo>
                    <a:pt x="255" y="1743"/>
                    <a:pt x="490" y="1875"/>
                    <a:pt x="743" y="1875"/>
                  </a:cubicBezTo>
                  <a:cubicBezTo>
                    <a:pt x="857" y="1875"/>
                    <a:pt x="975" y="1848"/>
                    <a:pt x="1087" y="1795"/>
                  </a:cubicBezTo>
                  <a:cubicBezTo>
                    <a:pt x="1982" y="1366"/>
                    <a:pt x="2877" y="936"/>
                    <a:pt x="3773" y="507"/>
                  </a:cubicBezTo>
                  <a:cubicBezTo>
                    <a:pt x="3894" y="448"/>
                    <a:pt x="3936" y="281"/>
                    <a:pt x="3885" y="165"/>
                  </a:cubicBezTo>
                  <a:cubicBezTo>
                    <a:pt x="3837" y="56"/>
                    <a:pt x="3739" y="0"/>
                    <a:pt x="3628" y="0"/>
                  </a:cubicBezTo>
                  <a:close/>
                </a:path>
              </a:pathLst>
            </a:custGeom>
            <a:solidFill>
              <a:srgbClr val="4022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9" name="Google Shape;2839;p59"/>
            <p:cNvSpPr/>
            <p:nvPr/>
          </p:nvSpPr>
          <p:spPr>
            <a:xfrm>
              <a:off x="6218163" y="934975"/>
              <a:ext cx="265650" cy="189050"/>
            </a:xfrm>
            <a:custGeom>
              <a:avLst/>
              <a:gdLst/>
              <a:ahLst/>
              <a:cxnLst/>
              <a:rect l="l" t="t" r="r" b="b"/>
              <a:pathLst>
                <a:path w="10626" h="7562" extrusionOk="0">
                  <a:moveTo>
                    <a:pt x="240" y="1"/>
                  </a:moveTo>
                  <a:cubicBezTo>
                    <a:pt x="103" y="1"/>
                    <a:pt x="0" y="199"/>
                    <a:pt x="113" y="318"/>
                  </a:cubicBezTo>
                  <a:cubicBezTo>
                    <a:pt x="750" y="999"/>
                    <a:pt x="1402" y="1664"/>
                    <a:pt x="2070" y="2315"/>
                  </a:cubicBezTo>
                  <a:cubicBezTo>
                    <a:pt x="2757" y="2983"/>
                    <a:pt x="3515" y="3570"/>
                    <a:pt x="4272" y="4155"/>
                  </a:cubicBezTo>
                  <a:cubicBezTo>
                    <a:pt x="5779" y="5319"/>
                    <a:pt x="7338" y="6413"/>
                    <a:pt x="8948" y="7430"/>
                  </a:cubicBezTo>
                  <a:cubicBezTo>
                    <a:pt x="9093" y="7522"/>
                    <a:pt x="9237" y="7562"/>
                    <a:pt x="9373" y="7562"/>
                  </a:cubicBezTo>
                  <a:cubicBezTo>
                    <a:pt x="10112" y="7562"/>
                    <a:pt x="10625" y="6393"/>
                    <a:pt x="9806" y="5961"/>
                  </a:cubicBezTo>
                  <a:cubicBezTo>
                    <a:pt x="8153" y="5087"/>
                    <a:pt x="6538" y="4140"/>
                    <a:pt x="4973" y="3116"/>
                  </a:cubicBezTo>
                  <a:cubicBezTo>
                    <a:pt x="4193" y="2604"/>
                    <a:pt x="3436" y="2062"/>
                    <a:pt x="2647" y="1566"/>
                  </a:cubicBezTo>
                  <a:cubicBezTo>
                    <a:pt x="1864" y="1074"/>
                    <a:pt x="1093" y="561"/>
                    <a:pt x="333" y="32"/>
                  </a:cubicBezTo>
                  <a:cubicBezTo>
                    <a:pt x="302" y="10"/>
                    <a:pt x="270" y="1"/>
                    <a:pt x="24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0" name="Google Shape;2840;p59"/>
            <p:cNvSpPr/>
            <p:nvPr/>
          </p:nvSpPr>
          <p:spPr>
            <a:xfrm>
              <a:off x="6457038" y="2606150"/>
              <a:ext cx="150475" cy="133925"/>
            </a:xfrm>
            <a:custGeom>
              <a:avLst/>
              <a:gdLst/>
              <a:ahLst/>
              <a:cxnLst/>
              <a:rect l="l" t="t" r="r" b="b"/>
              <a:pathLst>
                <a:path w="6019" h="5357" extrusionOk="0">
                  <a:moveTo>
                    <a:pt x="803" y="0"/>
                  </a:moveTo>
                  <a:cubicBezTo>
                    <a:pt x="400" y="0"/>
                    <a:pt x="0" y="453"/>
                    <a:pt x="275" y="868"/>
                  </a:cubicBezTo>
                  <a:lnTo>
                    <a:pt x="275" y="867"/>
                  </a:lnTo>
                  <a:cubicBezTo>
                    <a:pt x="838" y="1719"/>
                    <a:pt x="1470" y="2527"/>
                    <a:pt x="2161" y="3277"/>
                  </a:cubicBezTo>
                  <a:cubicBezTo>
                    <a:pt x="2869" y="4043"/>
                    <a:pt x="3711" y="4664"/>
                    <a:pt x="4579" y="5236"/>
                  </a:cubicBezTo>
                  <a:cubicBezTo>
                    <a:pt x="4705" y="5318"/>
                    <a:pt x="4854" y="5356"/>
                    <a:pt x="5006" y="5356"/>
                  </a:cubicBezTo>
                  <a:cubicBezTo>
                    <a:pt x="5319" y="5356"/>
                    <a:pt x="5641" y="5193"/>
                    <a:pt x="5786" y="4919"/>
                  </a:cubicBezTo>
                  <a:cubicBezTo>
                    <a:pt x="6018" y="4478"/>
                    <a:pt x="5882" y="3983"/>
                    <a:pt x="5469" y="3713"/>
                  </a:cubicBezTo>
                  <a:cubicBezTo>
                    <a:pt x="5265" y="3578"/>
                    <a:pt x="5063" y="3441"/>
                    <a:pt x="4864" y="3299"/>
                  </a:cubicBezTo>
                  <a:cubicBezTo>
                    <a:pt x="4774" y="3235"/>
                    <a:pt x="4686" y="3170"/>
                    <a:pt x="4597" y="3104"/>
                  </a:cubicBezTo>
                  <a:cubicBezTo>
                    <a:pt x="4548" y="3068"/>
                    <a:pt x="4500" y="3031"/>
                    <a:pt x="4451" y="2994"/>
                  </a:cubicBezTo>
                  <a:cubicBezTo>
                    <a:pt x="4446" y="2991"/>
                    <a:pt x="4442" y="2988"/>
                    <a:pt x="4438" y="2985"/>
                  </a:cubicBezTo>
                  <a:lnTo>
                    <a:pt x="4438" y="2985"/>
                  </a:lnTo>
                  <a:cubicBezTo>
                    <a:pt x="4435" y="2982"/>
                    <a:pt x="4431" y="2979"/>
                    <a:pt x="4426" y="2975"/>
                  </a:cubicBezTo>
                  <a:cubicBezTo>
                    <a:pt x="4206" y="2798"/>
                    <a:pt x="3990" y="2615"/>
                    <a:pt x="3764" y="2445"/>
                  </a:cubicBezTo>
                  <a:cubicBezTo>
                    <a:pt x="3668" y="2372"/>
                    <a:pt x="3568" y="2303"/>
                    <a:pt x="3471" y="2231"/>
                  </a:cubicBezTo>
                  <a:cubicBezTo>
                    <a:pt x="3423" y="2195"/>
                    <a:pt x="3374" y="2160"/>
                    <a:pt x="3326" y="2123"/>
                  </a:cubicBezTo>
                  <a:cubicBezTo>
                    <a:pt x="3309" y="2110"/>
                    <a:pt x="3240" y="2057"/>
                    <a:pt x="3240" y="2057"/>
                  </a:cubicBezTo>
                  <a:lnTo>
                    <a:pt x="3240" y="2057"/>
                  </a:lnTo>
                  <a:cubicBezTo>
                    <a:pt x="3240" y="2057"/>
                    <a:pt x="3240" y="2058"/>
                    <a:pt x="3242" y="2059"/>
                  </a:cubicBezTo>
                  <a:lnTo>
                    <a:pt x="3242" y="2059"/>
                  </a:lnTo>
                  <a:cubicBezTo>
                    <a:pt x="2507" y="1482"/>
                    <a:pt x="1820" y="850"/>
                    <a:pt x="1181" y="168"/>
                  </a:cubicBezTo>
                  <a:cubicBezTo>
                    <a:pt x="1071" y="50"/>
                    <a:pt x="937" y="0"/>
                    <a:pt x="80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1" name="Google Shape;2841;p59"/>
            <p:cNvSpPr/>
            <p:nvPr/>
          </p:nvSpPr>
          <p:spPr>
            <a:xfrm>
              <a:off x="6579738" y="608375"/>
              <a:ext cx="342925" cy="754750"/>
            </a:xfrm>
            <a:custGeom>
              <a:avLst/>
              <a:gdLst/>
              <a:ahLst/>
              <a:cxnLst/>
              <a:rect l="l" t="t" r="r" b="b"/>
              <a:pathLst>
                <a:path w="13717" h="30190" extrusionOk="0">
                  <a:moveTo>
                    <a:pt x="12843" y="1"/>
                  </a:moveTo>
                  <a:cubicBezTo>
                    <a:pt x="12257" y="1412"/>
                    <a:pt x="11789" y="2584"/>
                    <a:pt x="11247" y="4012"/>
                  </a:cubicBezTo>
                  <a:cubicBezTo>
                    <a:pt x="10464" y="6081"/>
                    <a:pt x="9651" y="8139"/>
                    <a:pt x="8813" y="10187"/>
                  </a:cubicBezTo>
                  <a:cubicBezTo>
                    <a:pt x="7162" y="14216"/>
                    <a:pt x="5402" y="18202"/>
                    <a:pt x="3540" y="22138"/>
                  </a:cubicBezTo>
                  <a:cubicBezTo>
                    <a:pt x="2482" y="24374"/>
                    <a:pt x="1394" y="26593"/>
                    <a:pt x="239" y="28779"/>
                  </a:cubicBezTo>
                  <a:cubicBezTo>
                    <a:pt x="0" y="29229"/>
                    <a:pt x="125" y="29804"/>
                    <a:pt x="577" y="30068"/>
                  </a:cubicBezTo>
                  <a:cubicBezTo>
                    <a:pt x="715" y="30149"/>
                    <a:pt x="883" y="30190"/>
                    <a:pt x="1053" y="30190"/>
                  </a:cubicBezTo>
                  <a:cubicBezTo>
                    <a:pt x="1384" y="30190"/>
                    <a:pt x="1723" y="30036"/>
                    <a:pt x="1866" y="29730"/>
                  </a:cubicBezTo>
                  <a:cubicBezTo>
                    <a:pt x="3741" y="25696"/>
                    <a:pt x="5595" y="21655"/>
                    <a:pt x="7320" y="17554"/>
                  </a:cubicBezTo>
                  <a:cubicBezTo>
                    <a:pt x="9038" y="13464"/>
                    <a:pt x="10648" y="9327"/>
                    <a:pt x="12148" y="5151"/>
                  </a:cubicBezTo>
                  <a:cubicBezTo>
                    <a:pt x="12784" y="3379"/>
                    <a:pt x="13200" y="1811"/>
                    <a:pt x="13717" y="1"/>
                  </a:cubicBezTo>
                  <a:close/>
                </a:path>
              </a:pathLst>
            </a:custGeom>
            <a:solidFill>
              <a:srgbClr val="4022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2" name="Google Shape;2842;p59"/>
            <p:cNvSpPr/>
            <p:nvPr/>
          </p:nvSpPr>
          <p:spPr>
            <a:xfrm>
              <a:off x="5113738" y="1030950"/>
              <a:ext cx="77050" cy="77450"/>
            </a:xfrm>
            <a:custGeom>
              <a:avLst/>
              <a:gdLst/>
              <a:ahLst/>
              <a:cxnLst/>
              <a:rect l="l" t="t" r="r" b="b"/>
              <a:pathLst>
                <a:path w="3082" h="3098" extrusionOk="0">
                  <a:moveTo>
                    <a:pt x="825" y="0"/>
                  </a:moveTo>
                  <a:cubicBezTo>
                    <a:pt x="757" y="0"/>
                    <a:pt x="690" y="9"/>
                    <a:pt x="626" y="30"/>
                  </a:cubicBezTo>
                  <a:cubicBezTo>
                    <a:pt x="490" y="75"/>
                    <a:pt x="367" y="145"/>
                    <a:pt x="261" y="242"/>
                  </a:cubicBezTo>
                  <a:cubicBezTo>
                    <a:pt x="125" y="368"/>
                    <a:pt x="1" y="636"/>
                    <a:pt x="20" y="825"/>
                  </a:cubicBezTo>
                  <a:cubicBezTo>
                    <a:pt x="46" y="1067"/>
                    <a:pt x="75" y="1309"/>
                    <a:pt x="160" y="1537"/>
                  </a:cubicBezTo>
                  <a:cubicBezTo>
                    <a:pt x="216" y="1691"/>
                    <a:pt x="277" y="1836"/>
                    <a:pt x="370" y="1970"/>
                  </a:cubicBezTo>
                  <a:cubicBezTo>
                    <a:pt x="464" y="2105"/>
                    <a:pt x="566" y="2240"/>
                    <a:pt x="677" y="2363"/>
                  </a:cubicBezTo>
                  <a:cubicBezTo>
                    <a:pt x="844" y="2551"/>
                    <a:pt x="1051" y="2711"/>
                    <a:pt x="1260" y="2851"/>
                  </a:cubicBezTo>
                  <a:cubicBezTo>
                    <a:pt x="1297" y="2875"/>
                    <a:pt x="1335" y="2899"/>
                    <a:pt x="1374" y="2920"/>
                  </a:cubicBezTo>
                  <a:cubicBezTo>
                    <a:pt x="1395" y="2932"/>
                    <a:pt x="1416" y="2945"/>
                    <a:pt x="1437" y="2956"/>
                  </a:cubicBezTo>
                  <a:cubicBezTo>
                    <a:pt x="1576" y="3028"/>
                    <a:pt x="1683" y="3066"/>
                    <a:pt x="1830" y="3085"/>
                  </a:cubicBezTo>
                  <a:cubicBezTo>
                    <a:pt x="1891" y="3093"/>
                    <a:pt x="1937" y="3098"/>
                    <a:pt x="1985" y="3098"/>
                  </a:cubicBezTo>
                  <a:cubicBezTo>
                    <a:pt x="2013" y="3098"/>
                    <a:pt x="2042" y="3096"/>
                    <a:pt x="2075" y="3092"/>
                  </a:cubicBezTo>
                  <a:cubicBezTo>
                    <a:pt x="2188" y="3080"/>
                    <a:pt x="2318" y="3079"/>
                    <a:pt x="2427" y="3040"/>
                  </a:cubicBezTo>
                  <a:cubicBezTo>
                    <a:pt x="2694" y="2945"/>
                    <a:pt x="2888" y="2793"/>
                    <a:pt x="3000" y="2527"/>
                  </a:cubicBezTo>
                  <a:cubicBezTo>
                    <a:pt x="3055" y="2422"/>
                    <a:pt x="3081" y="2308"/>
                    <a:pt x="3076" y="2187"/>
                  </a:cubicBezTo>
                  <a:cubicBezTo>
                    <a:pt x="3076" y="2027"/>
                    <a:pt x="3035" y="1878"/>
                    <a:pt x="2955" y="1740"/>
                  </a:cubicBezTo>
                  <a:cubicBezTo>
                    <a:pt x="2874" y="1636"/>
                    <a:pt x="2798" y="1545"/>
                    <a:pt x="2713" y="1450"/>
                  </a:cubicBezTo>
                  <a:cubicBezTo>
                    <a:pt x="2635" y="1361"/>
                    <a:pt x="2602" y="1321"/>
                    <a:pt x="2467" y="1242"/>
                  </a:cubicBezTo>
                  <a:cubicBezTo>
                    <a:pt x="2410" y="1208"/>
                    <a:pt x="2343" y="1182"/>
                    <a:pt x="2275" y="1157"/>
                  </a:cubicBezTo>
                  <a:lnTo>
                    <a:pt x="2275" y="1157"/>
                  </a:lnTo>
                  <a:cubicBezTo>
                    <a:pt x="2196" y="1118"/>
                    <a:pt x="2121" y="1073"/>
                    <a:pt x="2047" y="1024"/>
                  </a:cubicBezTo>
                  <a:lnTo>
                    <a:pt x="2047" y="1024"/>
                  </a:lnTo>
                  <a:cubicBezTo>
                    <a:pt x="1948" y="936"/>
                    <a:pt x="1856" y="839"/>
                    <a:pt x="1773" y="734"/>
                  </a:cubicBezTo>
                  <a:lnTo>
                    <a:pt x="1773" y="734"/>
                  </a:lnTo>
                  <a:cubicBezTo>
                    <a:pt x="1810" y="780"/>
                    <a:pt x="1846" y="827"/>
                    <a:pt x="1882" y="873"/>
                  </a:cubicBezTo>
                  <a:lnTo>
                    <a:pt x="1882" y="873"/>
                  </a:lnTo>
                  <a:cubicBezTo>
                    <a:pt x="1821" y="796"/>
                    <a:pt x="1759" y="722"/>
                    <a:pt x="1697" y="646"/>
                  </a:cubicBezTo>
                  <a:lnTo>
                    <a:pt x="1697" y="646"/>
                  </a:lnTo>
                  <a:cubicBezTo>
                    <a:pt x="1644" y="571"/>
                    <a:pt x="1597" y="492"/>
                    <a:pt x="1557" y="409"/>
                  </a:cubicBezTo>
                  <a:cubicBezTo>
                    <a:pt x="1515" y="353"/>
                    <a:pt x="1471" y="298"/>
                    <a:pt x="1429" y="242"/>
                  </a:cubicBezTo>
                  <a:cubicBezTo>
                    <a:pt x="1354" y="162"/>
                    <a:pt x="1265" y="105"/>
                    <a:pt x="1163" y="71"/>
                  </a:cubicBezTo>
                  <a:cubicBezTo>
                    <a:pt x="1059" y="27"/>
                    <a:pt x="941" y="0"/>
                    <a:pt x="8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3" name="Google Shape;2843;p59"/>
            <p:cNvSpPr/>
            <p:nvPr/>
          </p:nvSpPr>
          <p:spPr>
            <a:xfrm>
              <a:off x="5162138" y="1137800"/>
              <a:ext cx="64050" cy="64425"/>
            </a:xfrm>
            <a:custGeom>
              <a:avLst/>
              <a:gdLst/>
              <a:ahLst/>
              <a:cxnLst/>
              <a:rect l="l" t="t" r="r" b="b"/>
              <a:pathLst>
                <a:path w="2562" h="2577" extrusionOk="0">
                  <a:moveTo>
                    <a:pt x="2260" y="1365"/>
                  </a:moveTo>
                  <a:lnTo>
                    <a:pt x="2260" y="1365"/>
                  </a:lnTo>
                  <a:cubicBezTo>
                    <a:pt x="2261" y="1367"/>
                    <a:pt x="2262" y="1368"/>
                    <a:pt x="2263" y="1370"/>
                  </a:cubicBezTo>
                  <a:lnTo>
                    <a:pt x="2263" y="1370"/>
                  </a:lnTo>
                  <a:cubicBezTo>
                    <a:pt x="2262" y="1368"/>
                    <a:pt x="2261" y="1367"/>
                    <a:pt x="2260" y="1365"/>
                  </a:cubicBezTo>
                  <a:close/>
                  <a:moveTo>
                    <a:pt x="2358" y="1493"/>
                  </a:moveTo>
                  <a:cubicBezTo>
                    <a:pt x="2361" y="1498"/>
                    <a:pt x="2365" y="1502"/>
                    <a:pt x="2368" y="1507"/>
                  </a:cubicBezTo>
                  <a:cubicBezTo>
                    <a:pt x="2365" y="1503"/>
                    <a:pt x="2361" y="1498"/>
                    <a:pt x="2358" y="1493"/>
                  </a:cubicBezTo>
                  <a:close/>
                  <a:moveTo>
                    <a:pt x="590" y="0"/>
                  </a:moveTo>
                  <a:cubicBezTo>
                    <a:pt x="539" y="0"/>
                    <a:pt x="488" y="8"/>
                    <a:pt x="440" y="24"/>
                  </a:cubicBezTo>
                  <a:cubicBezTo>
                    <a:pt x="343" y="55"/>
                    <a:pt x="257" y="105"/>
                    <a:pt x="182" y="173"/>
                  </a:cubicBezTo>
                  <a:cubicBezTo>
                    <a:pt x="81" y="266"/>
                    <a:pt x="1" y="451"/>
                    <a:pt x="10" y="589"/>
                  </a:cubicBezTo>
                  <a:cubicBezTo>
                    <a:pt x="25" y="805"/>
                    <a:pt x="59" y="1024"/>
                    <a:pt x="129" y="1229"/>
                  </a:cubicBezTo>
                  <a:cubicBezTo>
                    <a:pt x="217" y="1483"/>
                    <a:pt x="335" y="1777"/>
                    <a:pt x="534" y="1966"/>
                  </a:cubicBezTo>
                  <a:cubicBezTo>
                    <a:pt x="700" y="2123"/>
                    <a:pt x="886" y="2267"/>
                    <a:pt x="1085" y="2378"/>
                  </a:cubicBezTo>
                  <a:cubicBezTo>
                    <a:pt x="1124" y="2400"/>
                    <a:pt x="1164" y="2420"/>
                    <a:pt x="1205" y="2440"/>
                  </a:cubicBezTo>
                  <a:cubicBezTo>
                    <a:pt x="1334" y="2502"/>
                    <a:pt x="1476" y="2576"/>
                    <a:pt x="1623" y="2576"/>
                  </a:cubicBezTo>
                  <a:cubicBezTo>
                    <a:pt x="1634" y="2576"/>
                    <a:pt x="1646" y="2576"/>
                    <a:pt x="1658" y="2575"/>
                  </a:cubicBezTo>
                  <a:cubicBezTo>
                    <a:pt x="1791" y="2564"/>
                    <a:pt x="1929" y="2545"/>
                    <a:pt x="2059" y="2511"/>
                  </a:cubicBezTo>
                  <a:cubicBezTo>
                    <a:pt x="2271" y="2457"/>
                    <a:pt x="2441" y="2279"/>
                    <a:pt x="2499" y="2071"/>
                  </a:cubicBezTo>
                  <a:cubicBezTo>
                    <a:pt x="2562" y="1844"/>
                    <a:pt x="2488" y="1629"/>
                    <a:pt x="2337" y="1458"/>
                  </a:cubicBezTo>
                  <a:cubicBezTo>
                    <a:pt x="2330" y="1450"/>
                    <a:pt x="2323" y="1443"/>
                    <a:pt x="2317" y="1435"/>
                  </a:cubicBezTo>
                  <a:lnTo>
                    <a:pt x="2317" y="1435"/>
                  </a:lnTo>
                  <a:cubicBezTo>
                    <a:pt x="2279" y="1380"/>
                    <a:pt x="2241" y="1323"/>
                    <a:pt x="2196" y="1278"/>
                  </a:cubicBezTo>
                  <a:cubicBezTo>
                    <a:pt x="2111" y="1193"/>
                    <a:pt x="2034" y="1159"/>
                    <a:pt x="1940" y="1106"/>
                  </a:cubicBezTo>
                  <a:cubicBezTo>
                    <a:pt x="1891" y="1077"/>
                    <a:pt x="1843" y="1047"/>
                    <a:pt x="1797" y="1015"/>
                  </a:cubicBezTo>
                  <a:lnTo>
                    <a:pt x="1797" y="1015"/>
                  </a:lnTo>
                  <a:cubicBezTo>
                    <a:pt x="1758" y="982"/>
                    <a:pt x="1721" y="947"/>
                    <a:pt x="1685" y="912"/>
                  </a:cubicBezTo>
                  <a:cubicBezTo>
                    <a:pt x="1658" y="884"/>
                    <a:pt x="1632" y="855"/>
                    <a:pt x="1605" y="828"/>
                  </a:cubicBezTo>
                  <a:cubicBezTo>
                    <a:pt x="1557" y="778"/>
                    <a:pt x="1492" y="735"/>
                    <a:pt x="1430" y="692"/>
                  </a:cubicBezTo>
                  <a:lnTo>
                    <a:pt x="1430" y="692"/>
                  </a:lnTo>
                  <a:cubicBezTo>
                    <a:pt x="1353" y="626"/>
                    <a:pt x="1282" y="554"/>
                    <a:pt x="1217" y="478"/>
                  </a:cubicBezTo>
                  <a:lnTo>
                    <a:pt x="1217" y="478"/>
                  </a:lnTo>
                  <a:cubicBezTo>
                    <a:pt x="1175" y="418"/>
                    <a:pt x="1137" y="356"/>
                    <a:pt x="1102" y="292"/>
                  </a:cubicBezTo>
                  <a:cubicBezTo>
                    <a:pt x="1008" y="118"/>
                    <a:pt x="794" y="0"/>
                    <a:pt x="5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4" name="Google Shape;2844;p59"/>
            <p:cNvSpPr/>
            <p:nvPr/>
          </p:nvSpPr>
          <p:spPr>
            <a:xfrm>
              <a:off x="5326938" y="735650"/>
              <a:ext cx="87575" cy="70350"/>
            </a:xfrm>
            <a:custGeom>
              <a:avLst/>
              <a:gdLst/>
              <a:ahLst/>
              <a:cxnLst/>
              <a:rect l="l" t="t" r="r" b="b"/>
              <a:pathLst>
                <a:path w="3503" h="2814" extrusionOk="0">
                  <a:moveTo>
                    <a:pt x="2039" y="927"/>
                  </a:moveTo>
                  <a:lnTo>
                    <a:pt x="2049" y="931"/>
                  </a:lnTo>
                  <a:cubicBezTo>
                    <a:pt x="2046" y="929"/>
                    <a:pt x="2042" y="928"/>
                    <a:pt x="2039" y="927"/>
                  </a:cubicBezTo>
                  <a:close/>
                  <a:moveTo>
                    <a:pt x="2075" y="941"/>
                  </a:moveTo>
                  <a:cubicBezTo>
                    <a:pt x="2077" y="941"/>
                    <a:pt x="2078" y="941"/>
                    <a:pt x="2080" y="942"/>
                  </a:cubicBezTo>
                  <a:lnTo>
                    <a:pt x="2080" y="942"/>
                  </a:lnTo>
                  <a:cubicBezTo>
                    <a:pt x="2078" y="941"/>
                    <a:pt x="2077" y="941"/>
                    <a:pt x="2075" y="941"/>
                  </a:cubicBezTo>
                  <a:close/>
                  <a:moveTo>
                    <a:pt x="561" y="0"/>
                  </a:moveTo>
                  <a:cubicBezTo>
                    <a:pt x="514" y="0"/>
                    <a:pt x="465" y="8"/>
                    <a:pt x="415" y="23"/>
                  </a:cubicBezTo>
                  <a:cubicBezTo>
                    <a:pt x="178" y="101"/>
                    <a:pt x="0" y="312"/>
                    <a:pt x="1" y="568"/>
                  </a:cubicBezTo>
                  <a:cubicBezTo>
                    <a:pt x="1" y="848"/>
                    <a:pt x="51" y="1136"/>
                    <a:pt x="155" y="1395"/>
                  </a:cubicBezTo>
                  <a:cubicBezTo>
                    <a:pt x="244" y="1621"/>
                    <a:pt x="333" y="1838"/>
                    <a:pt x="507" y="2014"/>
                  </a:cubicBezTo>
                  <a:cubicBezTo>
                    <a:pt x="639" y="2147"/>
                    <a:pt x="797" y="2262"/>
                    <a:pt x="950" y="2368"/>
                  </a:cubicBezTo>
                  <a:cubicBezTo>
                    <a:pt x="1204" y="2542"/>
                    <a:pt x="1503" y="2673"/>
                    <a:pt x="1800" y="2751"/>
                  </a:cubicBezTo>
                  <a:cubicBezTo>
                    <a:pt x="1945" y="2789"/>
                    <a:pt x="2093" y="2814"/>
                    <a:pt x="2240" y="2814"/>
                  </a:cubicBezTo>
                  <a:cubicBezTo>
                    <a:pt x="2353" y="2814"/>
                    <a:pt x="2466" y="2799"/>
                    <a:pt x="2578" y="2766"/>
                  </a:cubicBezTo>
                  <a:cubicBezTo>
                    <a:pt x="2755" y="2713"/>
                    <a:pt x="2927" y="2640"/>
                    <a:pt x="3090" y="2553"/>
                  </a:cubicBezTo>
                  <a:cubicBezTo>
                    <a:pt x="3365" y="2409"/>
                    <a:pt x="3503" y="2070"/>
                    <a:pt x="3463" y="1775"/>
                  </a:cubicBezTo>
                  <a:cubicBezTo>
                    <a:pt x="3425" y="1490"/>
                    <a:pt x="3205" y="1182"/>
                    <a:pt x="2903" y="1126"/>
                  </a:cubicBezTo>
                  <a:cubicBezTo>
                    <a:pt x="2791" y="1104"/>
                    <a:pt x="2683" y="1072"/>
                    <a:pt x="2577" y="1030"/>
                  </a:cubicBezTo>
                  <a:lnTo>
                    <a:pt x="2577" y="1030"/>
                  </a:lnTo>
                  <a:cubicBezTo>
                    <a:pt x="2444" y="974"/>
                    <a:pt x="2423" y="973"/>
                    <a:pt x="2221" y="956"/>
                  </a:cubicBezTo>
                  <a:cubicBezTo>
                    <a:pt x="2219" y="955"/>
                    <a:pt x="2216" y="955"/>
                    <a:pt x="2213" y="955"/>
                  </a:cubicBezTo>
                  <a:lnTo>
                    <a:pt x="2213" y="955"/>
                  </a:lnTo>
                  <a:cubicBezTo>
                    <a:pt x="2116" y="935"/>
                    <a:pt x="2021" y="909"/>
                    <a:pt x="1928" y="876"/>
                  </a:cubicBezTo>
                  <a:lnTo>
                    <a:pt x="1928" y="876"/>
                  </a:lnTo>
                  <a:cubicBezTo>
                    <a:pt x="1837" y="831"/>
                    <a:pt x="1750" y="781"/>
                    <a:pt x="1666" y="723"/>
                  </a:cubicBezTo>
                  <a:lnTo>
                    <a:pt x="1666" y="723"/>
                  </a:lnTo>
                  <a:cubicBezTo>
                    <a:pt x="1614" y="680"/>
                    <a:pt x="1559" y="638"/>
                    <a:pt x="1499" y="609"/>
                  </a:cubicBezTo>
                  <a:cubicBezTo>
                    <a:pt x="1456" y="587"/>
                    <a:pt x="1412" y="566"/>
                    <a:pt x="1371" y="543"/>
                  </a:cubicBezTo>
                  <a:cubicBezTo>
                    <a:pt x="1323" y="515"/>
                    <a:pt x="1276" y="486"/>
                    <a:pt x="1230" y="454"/>
                  </a:cubicBezTo>
                  <a:lnTo>
                    <a:pt x="1230" y="454"/>
                  </a:lnTo>
                  <a:cubicBezTo>
                    <a:pt x="1194" y="424"/>
                    <a:pt x="1159" y="392"/>
                    <a:pt x="1125" y="358"/>
                  </a:cubicBezTo>
                  <a:cubicBezTo>
                    <a:pt x="1099" y="331"/>
                    <a:pt x="1073" y="304"/>
                    <a:pt x="1050" y="276"/>
                  </a:cubicBezTo>
                  <a:cubicBezTo>
                    <a:pt x="1045" y="270"/>
                    <a:pt x="1040" y="265"/>
                    <a:pt x="1036" y="261"/>
                  </a:cubicBezTo>
                  <a:lnTo>
                    <a:pt x="1036" y="261"/>
                  </a:lnTo>
                  <a:cubicBezTo>
                    <a:pt x="920" y="114"/>
                    <a:pt x="750" y="0"/>
                    <a:pt x="5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5" name="Google Shape;2845;p59"/>
            <p:cNvSpPr/>
            <p:nvPr/>
          </p:nvSpPr>
          <p:spPr>
            <a:xfrm>
              <a:off x="5836388" y="980300"/>
              <a:ext cx="64150" cy="40050"/>
            </a:xfrm>
            <a:custGeom>
              <a:avLst/>
              <a:gdLst/>
              <a:ahLst/>
              <a:cxnLst/>
              <a:rect l="l" t="t" r="r" b="b"/>
              <a:pathLst>
                <a:path w="2566" h="1602" extrusionOk="0">
                  <a:moveTo>
                    <a:pt x="1644" y="0"/>
                  </a:moveTo>
                  <a:cubicBezTo>
                    <a:pt x="1622" y="0"/>
                    <a:pt x="1601" y="1"/>
                    <a:pt x="1579" y="3"/>
                  </a:cubicBezTo>
                  <a:cubicBezTo>
                    <a:pt x="1466" y="10"/>
                    <a:pt x="1353" y="18"/>
                    <a:pt x="1240" y="25"/>
                  </a:cubicBezTo>
                  <a:cubicBezTo>
                    <a:pt x="1183" y="29"/>
                    <a:pt x="1126" y="33"/>
                    <a:pt x="1070" y="36"/>
                  </a:cubicBezTo>
                  <a:cubicBezTo>
                    <a:pt x="982" y="43"/>
                    <a:pt x="887" y="45"/>
                    <a:pt x="803" y="67"/>
                  </a:cubicBezTo>
                  <a:cubicBezTo>
                    <a:pt x="737" y="86"/>
                    <a:pt x="652" y="131"/>
                    <a:pt x="580" y="164"/>
                  </a:cubicBezTo>
                  <a:cubicBezTo>
                    <a:pt x="484" y="207"/>
                    <a:pt x="388" y="251"/>
                    <a:pt x="292" y="295"/>
                  </a:cubicBezTo>
                  <a:cubicBezTo>
                    <a:pt x="109" y="377"/>
                    <a:pt x="1" y="610"/>
                    <a:pt x="1" y="800"/>
                  </a:cubicBezTo>
                  <a:cubicBezTo>
                    <a:pt x="1" y="991"/>
                    <a:pt x="109" y="1224"/>
                    <a:pt x="292" y="1307"/>
                  </a:cubicBezTo>
                  <a:cubicBezTo>
                    <a:pt x="388" y="1351"/>
                    <a:pt x="484" y="1395"/>
                    <a:pt x="580" y="1438"/>
                  </a:cubicBezTo>
                  <a:cubicBezTo>
                    <a:pt x="653" y="1471"/>
                    <a:pt x="732" y="1514"/>
                    <a:pt x="803" y="1533"/>
                  </a:cubicBezTo>
                  <a:cubicBezTo>
                    <a:pt x="883" y="1556"/>
                    <a:pt x="973" y="1559"/>
                    <a:pt x="1057" y="1565"/>
                  </a:cubicBezTo>
                  <a:cubicBezTo>
                    <a:pt x="1118" y="1568"/>
                    <a:pt x="1179" y="1572"/>
                    <a:pt x="1240" y="1576"/>
                  </a:cubicBezTo>
                  <a:cubicBezTo>
                    <a:pt x="1353" y="1584"/>
                    <a:pt x="1466" y="1591"/>
                    <a:pt x="1579" y="1599"/>
                  </a:cubicBezTo>
                  <a:cubicBezTo>
                    <a:pt x="1600" y="1601"/>
                    <a:pt x="1620" y="1601"/>
                    <a:pt x="1641" y="1601"/>
                  </a:cubicBezTo>
                  <a:cubicBezTo>
                    <a:pt x="1802" y="1601"/>
                    <a:pt x="1963" y="1561"/>
                    <a:pt x="2101" y="1469"/>
                  </a:cubicBezTo>
                  <a:cubicBezTo>
                    <a:pt x="2145" y="1440"/>
                    <a:pt x="2188" y="1411"/>
                    <a:pt x="2232" y="1382"/>
                  </a:cubicBezTo>
                  <a:cubicBezTo>
                    <a:pt x="2433" y="1248"/>
                    <a:pt x="2565" y="1049"/>
                    <a:pt x="2565" y="800"/>
                  </a:cubicBezTo>
                  <a:cubicBezTo>
                    <a:pt x="2565" y="553"/>
                    <a:pt x="2433" y="353"/>
                    <a:pt x="2232" y="220"/>
                  </a:cubicBezTo>
                  <a:cubicBezTo>
                    <a:pt x="2188" y="191"/>
                    <a:pt x="2145" y="161"/>
                    <a:pt x="2101" y="132"/>
                  </a:cubicBezTo>
                  <a:cubicBezTo>
                    <a:pt x="1965" y="42"/>
                    <a:pt x="1805" y="0"/>
                    <a:pt x="16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6" name="Google Shape;2846;p59"/>
            <p:cNvSpPr/>
            <p:nvPr/>
          </p:nvSpPr>
          <p:spPr>
            <a:xfrm>
              <a:off x="6134188" y="642450"/>
              <a:ext cx="82975" cy="50775"/>
            </a:xfrm>
            <a:custGeom>
              <a:avLst/>
              <a:gdLst/>
              <a:ahLst/>
              <a:cxnLst/>
              <a:rect l="l" t="t" r="r" b="b"/>
              <a:pathLst>
                <a:path w="3319" h="2031" extrusionOk="0">
                  <a:moveTo>
                    <a:pt x="2482" y="0"/>
                  </a:moveTo>
                  <a:cubicBezTo>
                    <a:pt x="2476" y="0"/>
                    <a:pt x="2470" y="1"/>
                    <a:pt x="2464" y="1"/>
                  </a:cubicBezTo>
                  <a:cubicBezTo>
                    <a:pt x="2135" y="9"/>
                    <a:pt x="1807" y="88"/>
                    <a:pt x="1485" y="146"/>
                  </a:cubicBezTo>
                  <a:cubicBezTo>
                    <a:pt x="1219" y="194"/>
                    <a:pt x="955" y="242"/>
                    <a:pt x="691" y="291"/>
                  </a:cubicBezTo>
                  <a:cubicBezTo>
                    <a:pt x="483" y="329"/>
                    <a:pt x="263" y="523"/>
                    <a:pt x="160" y="700"/>
                  </a:cubicBezTo>
                  <a:cubicBezTo>
                    <a:pt x="48" y="890"/>
                    <a:pt x="1" y="1172"/>
                    <a:pt x="70" y="1386"/>
                  </a:cubicBezTo>
                  <a:cubicBezTo>
                    <a:pt x="202" y="1792"/>
                    <a:pt x="545" y="2031"/>
                    <a:pt x="943" y="2031"/>
                  </a:cubicBezTo>
                  <a:cubicBezTo>
                    <a:pt x="1016" y="2031"/>
                    <a:pt x="1090" y="2023"/>
                    <a:pt x="1165" y="2007"/>
                  </a:cubicBezTo>
                  <a:cubicBezTo>
                    <a:pt x="1420" y="1952"/>
                    <a:pt x="1675" y="1897"/>
                    <a:pt x="1930" y="1842"/>
                  </a:cubicBezTo>
                  <a:cubicBezTo>
                    <a:pt x="2182" y="1789"/>
                    <a:pt x="2446" y="1751"/>
                    <a:pt x="2689" y="1658"/>
                  </a:cubicBezTo>
                  <a:cubicBezTo>
                    <a:pt x="2890" y="1581"/>
                    <a:pt x="3087" y="1471"/>
                    <a:pt x="3192" y="1271"/>
                  </a:cubicBezTo>
                  <a:cubicBezTo>
                    <a:pt x="3283" y="1100"/>
                    <a:pt x="3319" y="924"/>
                    <a:pt x="3293" y="732"/>
                  </a:cubicBezTo>
                  <a:cubicBezTo>
                    <a:pt x="3239" y="336"/>
                    <a:pt x="2897" y="0"/>
                    <a:pt x="24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47" name="Google Shape;2847;p59"/>
          <p:cNvGrpSpPr/>
          <p:nvPr/>
        </p:nvGrpSpPr>
        <p:grpSpPr>
          <a:xfrm>
            <a:off x="-486647" y="8"/>
            <a:ext cx="3222521" cy="5143545"/>
            <a:chOff x="2480963" y="608375"/>
            <a:chExt cx="2176350" cy="3473725"/>
          </a:xfrm>
        </p:grpSpPr>
        <p:sp>
          <p:nvSpPr>
            <p:cNvPr id="2848" name="Google Shape;2848;p59"/>
            <p:cNvSpPr/>
            <p:nvPr/>
          </p:nvSpPr>
          <p:spPr>
            <a:xfrm>
              <a:off x="2607863" y="608375"/>
              <a:ext cx="2049450" cy="870750"/>
            </a:xfrm>
            <a:custGeom>
              <a:avLst/>
              <a:gdLst/>
              <a:ahLst/>
              <a:cxnLst/>
              <a:rect l="l" t="t" r="r" b="b"/>
              <a:pathLst>
                <a:path w="81978" h="34830" extrusionOk="0">
                  <a:moveTo>
                    <a:pt x="817" y="1"/>
                  </a:moveTo>
                  <a:cubicBezTo>
                    <a:pt x="0" y="1891"/>
                    <a:pt x="645" y="4185"/>
                    <a:pt x="2377" y="5299"/>
                  </a:cubicBezTo>
                  <a:cubicBezTo>
                    <a:pt x="2941" y="5662"/>
                    <a:pt x="3609" y="5834"/>
                    <a:pt x="4279" y="5834"/>
                  </a:cubicBezTo>
                  <a:cubicBezTo>
                    <a:pt x="5665" y="5834"/>
                    <a:pt x="7061" y="5100"/>
                    <a:pt x="7573" y="3811"/>
                  </a:cubicBezTo>
                  <a:cubicBezTo>
                    <a:pt x="7924" y="4641"/>
                    <a:pt x="8674" y="4948"/>
                    <a:pt x="9570" y="4948"/>
                  </a:cubicBezTo>
                  <a:cubicBezTo>
                    <a:pt x="9587" y="4948"/>
                    <a:pt x="9605" y="4948"/>
                    <a:pt x="9623" y="4948"/>
                  </a:cubicBezTo>
                  <a:cubicBezTo>
                    <a:pt x="10338" y="4937"/>
                    <a:pt x="11030" y="4566"/>
                    <a:pt x="11461" y="4000"/>
                  </a:cubicBezTo>
                  <a:lnTo>
                    <a:pt x="11461" y="4000"/>
                  </a:lnTo>
                  <a:cubicBezTo>
                    <a:pt x="9096" y="8418"/>
                    <a:pt x="9115" y="14234"/>
                    <a:pt x="10888" y="18914"/>
                  </a:cubicBezTo>
                  <a:cubicBezTo>
                    <a:pt x="12733" y="23786"/>
                    <a:pt x="16378" y="27837"/>
                    <a:pt x="20650" y="30818"/>
                  </a:cubicBezTo>
                  <a:cubicBezTo>
                    <a:pt x="23910" y="33093"/>
                    <a:pt x="27773" y="34830"/>
                    <a:pt x="31696" y="34830"/>
                  </a:cubicBezTo>
                  <a:cubicBezTo>
                    <a:pt x="32342" y="34830"/>
                    <a:pt x="32991" y="34783"/>
                    <a:pt x="33638" y="34683"/>
                  </a:cubicBezTo>
                  <a:cubicBezTo>
                    <a:pt x="39658" y="33755"/>
                    <a:pt x="44172" y="28507"/>
                    <a:pt x="46574" y="22910"/>
                  </a:cubicBezTo>
                  <a:lnTo>
                    <a:pt x="46574" y="22910"/>
                  </a:lnTo>
                  <a:cubicBezTo>
                    <a:pt x="46644" y="24066"/>
                    <a:pt x="46061" y="24776"/>
                    <a:pt x="46491" y="25851"/>
                  </a:cubicBezTo>
                  <a:cubicBezTo>
                    <a:pt x="46833" y="26700"/>
                    <a:pt x="47678" y="27257"/>
                    <a:pt x="48554" y="27524"/>
                  </a:cubicBezTo>
                  <a:cubicBezTo>
                    <a:pt x="49042" y="27672"/>
                    <a:pt x="49544" y="27741"/>
                    <a:pt x="50047" y="27741"/>
                  </a:cubicBezTo>
                  <a:cubicBezTo>
                    <a:pt x="51757" y="27741"/>
                    <a:pt x="53479" y="26941"/>
                    <a:pt x="54709" y="25718"/>
                  </a:cubicBezTo>
                  <a:cubicBezTo>
                    <a:pt x="56301" y="24134"/>
                    <a:pt x="57167" y="21948"/>
                    <a:pt x="57605" y="19746"/>
                  </a:cubicBezTo>
                  <a:cubicBezTo>
                    <a:pt x="58124" y="17125"/>
                    <a:pt x="58060" y="14279"/>
                    <a:pt x="56804" y="11929"/>
                  </a:cubicBezTo>
                  <a:lnTo>
                    <a:pt x="56804" y="11929"/>
                  </a:lnTo>
                  <a:cubicBezTo>
                    <a:pt x="57099" y="12373"/>
                    <a:pt x="57621" y="12571"/>
                    <a:pt x="58184" y="12571"/>
                  </a:cubicBezTo>
                  <a:cubicBezTo>
                    <a:pt x="58917" y="12571"/>
                    <a:pt x="59720" y="12236"/>
                    <a:pt x="60183" y="11672"/>
                  </a:cubicBezTo>
                  <a:cubicBezTo>
                    <a:pt x="61050" y="10616"/>
                    <a:pt x="61031" y="9090"/>
                    <a:pt x="60740" y="7756"/>
                  </a:cubicBezTo>
                  <a:lnTo>
                    <a:pt x="60740" y="7756"/>
                  </a:lnTo>
                  <a:cubicBezTo>
                    <a:pt x="61515" y="11298"/>
                    <a:pt x="64786" y="13526"/>
                    <a:pt x="68369" y="14072"/>
                  </a:cubicBezTo>
                  <a:cubicBezTo>
                    <a:pt x="68847" y="14145"/>
                    <a:pt x="69328" y="14180"/>
                    <a:pt x="69808" y="14180"/>
                  </a:cubicBezTo>
                  <a:cubicBezTo>
                    <a:pt x="72931" y="14180"/>
                    <a:pt x="76031" y="12686"/>
                    <a:pt x="78088" y="10312"/>
                  </a:cubicBezTo>
                  <a:cubicBezTo>
                    <a:pt x="80464" y="7574"/>
                    <a:pt x="81978" y="3608"/>
                    <a:pt x="816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9" name="Google Shape;2849;p59"/>
            <p:cNvSpPr/>
            <p:nvPr/>
          </p:nvSpPr>
          <p:spPr>
            <a:xfrm>
              <a:off x="2480963" y="608375"/>
              <a:ext cx="887025" cy="3467850"/>
            </a:xfrm>
            <a:custGeom>
              <a:avLst/>
              <a:gdLst/>
              <a:ahLst/>
              <a:cxnLst/>
              <a:rect l="l" t="t" r="r" b="b"/>
              <a:pathLst>
                <a:path w="35481" h="138714" extrusionOk="0">
                  <a:moveTo>
                    <a:pt x="29065" y="1"/>
                  </a:moveTo>
                  <a:lnTo>
                    <a:pt x="1" y="138713"/>
                  </a:lnTo>
                  <a:lnTo>
                    <a:pt x="20188" y="138713"/>
                  </a:lnTo>
                  <a:lnTo>
                    <a:pt x="3548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0" name="Google Shape;2850;p59"/>
            <p:cNvSpPr/>
            <p:nvPr/>
          </p:nvSpPr>
          <p:spPr>
            <a:xfrm>
              <a:off x="2823488" y="608375"/>
              <a:ext cx="544500" cy="3473725"/>
            </a:xfrm>
            <a:custGeom>
              <a:avLst/>
              <a:gdLst/>
              <a:ahLst/>
              <a:cxnLst/>
              <a:rect l="l" t="t" r="r" b="b"/>
              <a:pathLst>
                <a:path w="21780" h="138949" extrusionOk="0">
                  <a:moveTo>
                    <a:pt x="20293" y="1"/>
                  </a:moveTo>
                  <a:lnTo>
                    <a:pt x="8983" y="77900"/>
                  </a:lnTo>
                  <a:lnTo>
                    <a:pt x="8213" y="59377"/>
                  </a:lnTo>
                  <a:lnTo>
                    <a:pt x="0" y="112681"/>
                  </a:lnTo>
                  <a:lnTo>
                    <a:pt x="6569" y="108761"/>
                  </a:lnTo>
                  <a:lnTo>
                    <a:pt x="971" y="138948"/>
                  </a:lnTo>
                  <a:lnTo>
                    <a:pt x="6461" y="138948"/>
                  </a:lnTo>
                  <a:lnTo>
                    <a:pt x="21779" y="1"/>
                  </a:lnTo>
                  <a:close/>
                </a:path>
              </a:pathLst>
            </a:custGeom>
            <a:solidFill>
              <a:srgbClr val="000000">
                <a:alpha val="7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1" name="Google Shape;2851;p59"/>
            <p:cNvSpPr/>
            <p:nvPr/>
          </p:nvSpPr>
          <p:spPr>
            <a:xfrm>
              <a:off x="2549363" y="608375"/>
              <a:ext cx="734375" cy="3317175"/>
            </a:xfrm>
            <a:custGeom>
              <a:avLst/>
              <a:gdLst/>
              <a:ahLst/>
              <a:cxnLst/>
              <a:rect l="l" t="t" r="r" b="b"/>
              <a:pathLst>
                <a:path w="29375" h="132687" extrusionOk="0">
                  <a:moveTo>
                    <a:pt x="28649" y="1"/>
                  </a:moveTo>
                  <a:lnTo>
                    <a:pt x="23219" y="34382"/>
                  </a:lnTo>
                  <a:lnTo>
                    <a:pt x="21754" y="33145"/>
                  </a:lnTo>
                  <a:lnTo>
                    <a:pt x="7875" y="100862"/>
                  </a:lnTo>
                  <a:lnTo>
                    <a:pt x="0" y="131167"/>
                  </a:lnTo>
                  <a:lnTo>
                    <a:pt x="7378" y="132686"/>
                  </a:lnTo>
                  <a:lnTo>
                    <a:pt x="6276" y="125616"/>
                  </a:lnTo>
                  <a:lnTo>
                    <a:pt x="6276" y="119503"/>
                  </a:lnTo>
                  <a:lnTo>
                    <a:pt x="13867" y="74452"/>
                  </a:lnTo>
                  <a:lnTo>
                    <a:pt x="21876" y="39311"/>
                  </a:lnTo>
                  <a:lnTo>
                    <a:pt x="21876" y="50470"/>
                  </a:lnTo>
                  <a:lnTo>
                    <a:pt x="29374" y="1"/>
                  </a:lnTo>
                  <a:close/>
                </a:path>
              </a:pathLst>
            </a:custGeom>
            <a:solidFill>
              <a:srgbClr val="000000">
                <a:alpha val="7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2" name="Google Shape;2852;p59"/>
            <p:cNvSpPr/>
            <p:nvPr/>
          </p:nvSpPr>
          <p:spPr>
            <a:xfrm>
              <a:off x="3077963" y="2426000"/>
              <a:ext cx="244525" cy="171575"/>
            </a:xfrm>
            <a:custGeom>
              <a:avLst/>
              <a:gdLst/>
              <a:ahLst/>
              <a:cxnLst/>
              <a:rect l="l" t="t" r="r" b="b"/>
              <a:pathLst>
                <a:path w="9781" h="6863" extrusionOk="0">
                  <a:moveTo>
                    <a:pt x="9384" y="0"/>
                  </a:moveTo>
                  <a:cubicBezTo>
                    <a:pt x="9335" y="0"/>
                    <a:pt x="9283" y="14"/>
                    <a:pt x="9229" y="45"/>
                  </a:cubicBezTo>
                  <a:cubicBezTo>
                    <a:pt x="8521" y="452"/>
                    <a:pt x="7795" y="823"/>
                    <a:pt x="7112" y="1272"/>
                  </a:cubicBezTo>
                  <a:cubicBezTo>
                    <a:pt x="6426" y="1723"/>
                    <a:pt x="5729" y="2157"/>
                    <a:pt x="5023" y="2575"/>
                  </a:cubicBezTo>
                  <a:cubicBezTo>
                    <a:pt x="3604" y="3413"/>
                    <a:pt x="2145" y="4180"/>
                    <a:pt x="654" y="4881"/>
                  </a:cubicBezTo>
                  <a:cubicBezTo>
                    <a:pt x="133" y="5125"/>
                    <a:pt x="0" y="5872"/>
                    <a:pt x="272" y="6337"/>
                  </a:cubicBezTo>
                  <a:cubicBezTo>
                    <a:pt x="465" y="6666"/>
                    <a:pt x="836" y="6862"/>
                    <a:pt x="1209" y="6862"/>
                  </a:cubicBezTo>
                  <a:cubicBezTo>
                    <a:pt x="1388" y="6862"/>
                    <a:pt x="1567" y="6817"/>
                    <a:pt x="1727" y="6718"/>
                  </a:cubicBezTo>
                  <a:cubicBezTo>
                    <a:pt x="3150" y="5841"/>
                    <a:pt x="4531" y="4896"/>
                    <a:pt x="5863" y="3887"/>
                  </a:cubicBezTo>
                  <a:cubicBezTo>
                    <a:pt x="6534" y="3379"/>
                    <a:pt x="7194" y="2858"/>
                    <a:pt x="7841" y="2321"/>
                  </a:cubicBezTo>
                  <a:cubicBezTo>
                    <a:pt x="8489" y="1781"/>
                    <a:pt x="9040" y="1154"/>
                    <a:pt x="9597" y="521"/>
                  </a:cubicBezTo>
                  <a:cubicBezTo>
                    <a:pt x="9781" y="313"/>
                    <a:pt x="9621" y="0"/>
                    <a:pt x="938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3" name="Google Shape;2853;p59"/>
            <p:cNvSpPr/>
            <p:nvPr/>
          </p:nvSpPr>
          <p:spPr>
            <a:xfrm>
              <a:off x="3405013" y="1022850"/>
              <a:ext cx="31450" cy="85475"/>
            </a:xfrm>
            <a:custGeom>
              <a:avLst/>
              <a:gdLst/>
              <a:ahLst/>
              <a:cxnLst/>
              <a:rect l="l" t="t" r="r" b="b"/>
              <a:pathLst>
                <a:path w="1258" h="3419" extrusionOk="0">
                  <a:moveTo>
                    <a:pt x="551" y="0"/>
                  </a:moveTo>
                  <a:cubicBezTo>
                    <a:pt x="414" y="0"/>
                    <a:pt x="301" y="86"/>
                    <a:pt x="257" y="221"/>
                  </a:cubicBezTo>
                  <a:cubicBezTo>
                    <a:pt x="103" y="691"/>
                    <a:pt x="19" y="1187"/>
                    <a:pt x="7" y="1682"/>
                  </a:cubicBezTo>
                  <a:cubicBezTo>
                    <a:pt x="1" y="1919"/>
                    <a:pt x="14" y="2155"/>
                    <a:pt x="43" y="2389"/>
                  </a:cubicBezTo>
                  <a:cubicBezTo>
                    <a:pt x="61" y="2528"/>
                    <a:pt x="73" y="2683"/>
                    <a:pt x="113" y="2819"/>
                  </a:cubicBezTo>
                  <a:cubicBezTo>
                    <a:pt x="163" y="2992"/>
                    <a:pt x="308" y="3142"/>
                    <a:pt x="418" y="3281"/>
                  </a:cubicBezTo>
                  <a:cubicBezTo>
                    <a:pt x="495" y="3377"/>
                    <a:pt x="626" y="3419"/>
                    <a:pt x="753" y="3419"/>
                  </a:cubicBezTo>
                  <a:cubicBezTo>
                    <a:pt x="823" y="3419"/>
                    <a:pt x="892" y="3406"/>
                    <a:pt x="949" y="3382"/>
                  </a:cubicBezTo>
                  <a:cubicBezTo>
                    <a:pt x="1119" y="3309"/>
                    <a:pt x="1258" y="3130"/>
                    <a:pt x="1247" y="2936"/>
                  </a:cubicBezTo>
                  <a:cubicBezTo>
                    <a:pt x="1241" y="2799"/>
                    <a:pt x="1255" y="2648"/>
                    <a:pt x="1222" y="2513"/>
                  </a:cubicBezTo>
                  <a:cubicBezTo>
                    <a:pt x="1201" y="2456"/>
                    <a:pt x="1179" y="2400"/>
                    <a:pt x="1154" y="2346"/>
                  </a:cubicBezTo>
                  <a:lnTo>
                    <a:pt x="1154" y="2346"/>
                  </a:lnTo>
                  <a:cubicBezTo>
                    <a:pt x="1152" y="2342"/>
                    <a:pt x="1151" y="2339"/>
                    <a:pt x="1149" y="2334"/>
                  </a:cubicBezTo>
                  <a:cubicBezTo>
                    <a:pt x="1132" y="2290"/>
                    <a:pt x="1114" y="2245"/>
                    <a:pt x="1099" y="2199"/>
                  </a:cubicBezTo>
                  <a:cubicBezTo>
                    <a:pt x="1023" y="1991"/>
                    <a:pt x="961" y="1776"/>
                    <a:pt x="916" y="1559"/>
                  </a:cubicBezTo>
                  <a:cubicBezTo>
                    <a:pt x="906" y="1513"/>
                    <a:pt x="898" y="1466"/>
                    <a:pt x="889" y="1420"/>
                  </a:cubicBezTo>
                  <a:cubicBezTo>
                    <a:pt x="887" y="1406"/>
                    <a:pt x="873" y="1313"/>
                    <a:pt x="870" y="1294"/>
                  </a:cubicBezTo>
                  <a:lnTo>
                    <a:pt x="870" y="1294"/>
                  </a:lnTo>
                  <a:cubicBezTo>
                    <a:pt x="856" y="1185"/>
                    <a:pt x="847" y="1075"/>
                    <a:pt x="840" y="965"/>
                  </a:cubicBezTo>
                  <a:cubicBezTo>
                    <a:pt x="829" y="743"/>
                    <a:pt x="835" y="522"/>
                    <a:pt x="854" y="301"/>
                  </a:cubicBezTo>
                  <a:cubicBezTo>
                    <a:pt x="867" y="152"/>
                    <a:pt x="728" y="19"/>
                    <a:pt x="591" y="2"/>
                  </a:cubicBezTo>
                  <a:cubicBezTo>
                    <a:pt x="577" y="1"/>
                    <a:pt x="564" y="0"/>
                    <a:pt x="55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4" name="Google Shape;2854;p59"/>
            <p:cNvSpPr/>
            <p:nvPr/>
          </p:nvSpPr>
          <p:spPr>
            <a:xfrm>
              <a:off x="2740988" y="2148850"/>
              <a:ext cx="135900" cy="239900"/>
            </a:xfrm>
            <a:custGeom>
              <a:avLst/>
              <a:gdLst/>
              <a:ahLst/>
              <a:cxnLst/>
              <a:rect l="l" t="t" r="r" b="b"/>
              <a:pathLst>
                <a:path w="5436" h="9596" extrusionOk="0">
                  <a:moveTo>
                    <a:pt x="645" y="1"/>
                  </a:moveTo>
                  <a:cubicBezTo>
                    <a:pt x="594" y="1"/>
                    <a:pt x="544" y="8"/>
                    <a:pt x="496" y="25"/>
                  </a:cubicBezTo>
                  <a:cubicBezTo>
                    <a:pt x="456" y="37"/>
                    <a:pt x="417" y="53"/>
                    <a:pt x="378" y="71"/>
                  </a:cubicBezTo>
                  <a:lnTo>
                    <a:pt x="358" y="83"/>
                  </a:lnTo>
                  <a:cubicBezTo>
                    <a:pt x="158" y="202"/>
                    <a:pt x="0" y="499"/>
                    <a:pt x="93" y="734"/>
                  </a:cubicBezTo>
                  <a:cubicBezTo>
                    <a:pt x="679" y="2217"/>
                    <a:pt x="1229" y="3718"/>
                    <a:pt x="1880" y="5173"/>
                  </a:cubicBezTo>
                  <a:cubicBezTo>
                    <a:pt x="2199" y="5886"/>
                    <a:pt x="2518" y="6598"/>
                    <a:pt x="2837" y="7311"/>
                  </a:cubicBezTo>
                  <a:cubicBezTo>
                    <a:pt x="2996" y="7666"/>
                    <a:pt x="3155" y="8022"/>
                    <a:pt x="3315" y="8378"/>
                  </a:cubicBezTo>
                  <a:cubicBezTo>
                    <a:pt x="3390" y="8545"/>
                    <a:pt x="3456" y="8718"/>
                    <a:pt x="3540" y="8882"/>
                  </a:cubicBezTo>
                  <a:cubicBezTo>
                    <a:pt x="3682" y="9159"/>
                    <a:pt x="3880" y="9312"/>
                    <a:pt x="4139" y="9472"/>
                  </a:cubicBezTo>
                  <a:cubicBezTo>
                    <a:pt x="4278" y="9558"/>
                    <a:pt x="4417" y="9595"/>
                    <a:pt x="4548" y="9595"/>
                  </a:cubicBezTo>
                  <a:cubicBezTo>
                    <a:pt x="4970" y="9595"/>
                    <a:pt x="5319" y="9208"/>
                    <a:pt x="5375" y="8764"/>
                  </a:cubicBezTo>
                  <a:cubicBezTo>
                    <a:pt x="5435" y="8272"/>
                    <a:pt x="5212" y="7900"/>
                    <a:pt x="4996" y="7475"/>
                  </a:cubicBezTo>
                  <a:cubicBezTo>
                    <a:pt x="4821" y="7128"/>
                    <a:pt x="4645" y="6781"/>
                    <a:pt x="4468" y="6436"/>
                  </a:cubicBezTo>
                  <a:cubicBezTo>
                    <a:pt x="4117" y="5743"/>
                    <a:pt x="3766" y="5049"/>
                    <a:pt x="3413" y="4356"/>
                  </a:cubicBezTo>
                  <a:cubicBezTo>
                    <a:pt x="2712" y="2973"/>
                    <a:pt x="1911" y="1641"/>
                    <a:pt x="1148" y="290"/>
                  </a:cubicBezTo>
                  <a:cubicBezTo>
                    <a:pt x="1054" y="122"/>
                    <a:pt x="845" y="1"/>
                    <a:pt x="64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5" name="Google Shape;2855;p59"/>
            <p:cNvSpPr/>
            <p:nvPr/>
          </p:nvSpPr>
          <p:spPr>
            <a:xfrm>
              <a:off x="3061763" y="912250"/>
              <a:ext cx="75350" cy="102250"/>
            </a:xfrm>
            <a:custGeom>
              <a:avLst/>
              <a:gdLst/>
              <a:ahLst/>
              <a:cxnLst/>
              <a:rect l="l" t="t" r="r" b="b"/>
              <a:pathLst>
                <a:path w="3014" h="4090" extrusionOk="0">
                  <a:moveTo>
                    <a:pt x="525" y="1"/>
                  </a:moveTo>
                  <a:cubicBezTo>
                    <a:pt x="447" y="1"/>
                    <a:pt x="367" y="21"/>
                    <a:pt x="290" y="66"/>
                  </a:cubicBezTo>
                  <a:cubicBezTo>
                    <a:pt x="48" y="207"/>
                    <a:pt x="0" y="493"/>
                    <a:pt x="116" y="731"/>
                  </a:cubicBezTo>
                  <a:cubicBezTo>
                    <a:pt x="596" y="1720"/>
                    <a:pt x="1076" y="2709"/>
                    <a:pt x="1555" y="3698"/>
                  </a:cubicBezTo>
                  <a:cubicBezTo>
                    <a:pt x="1660" y="3914"/>
                    <a:pt x="1939" y="4075"/>
                    <a:pt x="2179" y="4075"/>
                  </a:cubicBezTo>
                  <a:cubicBezTo>
                    <a:pt x="2189" y="4075"/>
                    <a:pt x="2199" y="4075"/>
                    <a:pt x="2209" y="4074"/>
                  </a:cubicBezTo>
                  <a:cubicBezTo>
                    <a:pt x="2253" y="4071"/>
                    <a:pt x="2297" y="4069"/>
                    <a:pt x="2341" y="4065"/>
                  </a:cubicBezTo>
                  <a:lnTo>
                    <a:pt x="2341" y="4065"/>
                  </a:lnTo>
                  <a:cubicBezTo>
                    <a:pt x="2381" y="4081"/>
                    <a:pt x="2422" y="4089"/>
                    <a:pt x="2463" y="4089"/>
                  </a:cubicBezTo>
                  <a:cubicBezTo>
                    <a:pt x="2629" y="4089"/>
                    <a:pt x="2789" y="3965"/>
                    <a:pt x="2805" y="3790"/>
                  </a:cubicBezTo>
                  <a:lnTo>
                    <a:pt x="2805" y="3790"/>
                  </a:lnTo>
                  <a:cubicBezTo>
                    <a:pt x="2825" y="3760"/>
                    <a:pt x="2845" y="3729"/>
                    <a:pt x="2865" y="3698"/>
                  </a:cubicBezTo>
                  <a:cubicBezTo>
                    <a:pt x="2998" y="3487"/>
                    <a:pt x="3014" y="3143"/>
                    <a:pt x="2865" y="2933"/>
                  </a:cubicBezTo>
                  <a:cubicBezTo>
                    <a:pt x="2228" y="2035"/>
                    <a:pt x="1591" y="1138"/>
                    <a:pt x="955" y="240"/>
                  </a:cubicBezTo>
                  <a:cubicBezTo>
                    <a:pt x="852" y="94"/>
                    <a:pt x="692" y="1"/>
                    <a:pt x="52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6" name="Google Shape;2856;p59"/>
            <p:cNvSpPr/>
            <p:nvPr/>
          </p:nvSpPr>
          <p:spPr>
            <a:xfrm>
              <a:off x="3256013" y="608375"/>
              <a:ext cx="761550" cy="689750"/>
            </a:xfrm>
            <a:custGeom>
              <a:avLst/>
              <a:gdLst/>
              <a:ahLst/>
              <a:cxnLst/>
              <a:rect l="l" t="t" r="r" b="b"/>
              <a:pathLst>
                <a:path w="30462" h="27590" extrusionOk="0">
                  <a:moveTo>
                    <a:pt x="19360" y="1"/>
                  </a:moveTo>
                  <a:cubicBezTo>
                    <a:pt x="18470" y="1537"/>
                    <a:pt x="17689" y="2837"/>
                    <a:pt x="16776" y="4361"/>
                  </a:cubicBezTo>
                  <a:cubicBezTo>
                    <a:pt x="15636" y="6264"/>
                    <a:pt x="14513" y="8178"/>
                    <a:pt x="13356" y="10071"/>
                  </a:cubicBezTo>
                  <a:cubicBezTo>
                    <a:pt x="11077" y="13800"/>
                    <a:pt x="8590" y="17415"/>
                    <a:pt x="5704" y="20701"/>
                  </a:cubicBezTo>
                  <a:cubicBezTo>
                    <a:pt x="4063" y="22570"/>
                    <a:pt x="2297" y="24327"/>
                    <a:pt x="402" y="25936"/>
                  </a:cubicBezTo>
                  <a:cubicBezTo>
                    <a:pt x="0" y="26276"/>
                    <a:pt x="52" y="26962"/>
                    <a:pt x="402" y="27312"/>
                  </a:cubicBezTo>
                  <a:cubicBezTo>
                    <a:pt x="592" y="27502"/>
                    <a:pt x="829" y="27590"/>
                    <a:pt x="1068" y="27590"/>
                  </a:cubicBezTo>
                  <a:cubicBezTo>
                    <a:pt x="1320" y="27590"/>
                    <a:pt x="1575" y="27492"/>
                    <a:pt x="1777" y="27312"/>
                  </a:cubicBezTo>
                  <a:cubicBezTo>
                    <a:pt x="5118" y="24347"/>
                    <a:pt x="8004" y="20908"/>
                    <a:pt x="10560" y="17251"/>
                  </a:cubicBezTo>
                  <a:cubicBezTo>
                    <a:pt x="12107" y="15035"/>
                    <a:pt x="13564" y="12739"/>
                    <a:pt x="14909" y="10382"/>
                  </a:cubicBezTo>
                  <a:cubicBezTo>
                    <a:pt x="15007" y="10411"/>
                    <a:pt x="15110" y="10426"/>
                    <a:pt x="15214" y="10426"/>
                  </a:cubicBezTo>
                  <a:cubicBezTo>
                    <a:pt x="15297" y="10426"/>
                    <a:pt x="15380" y="10416"/>
                    <a:pt x="15463" y="10396"/>
                  </a:cubicBezTo>
                  <a:cubicBezTo>
                    <a:pt x="17853" y="9814"/>
                    <a:pt x="20140" y="8795"/>
                    <a:pt x="22242" y="7526"/>
                  </a:cubicBezTo>
                  <a:cubicBezTo>
                    <a:pt x="24384" y="6231"/>
                    <a:pt x="26427" y="4671"/>
                    <a:pt x="28130" y="2832"/>
                  </a:cubicBezTo>
                  <a:cubicBezTo>
                    <a:pt x="29021" y="1867"/>
                    <a:pt x="29708" y="1077"/>
                    <a:pt x="30461" y="1"/>
                  </a:cubicBezTo>
                  <a:lnTo>
                    <a:pt x="29307" y="1"/>
                  </a:lnTo>
                  <a:cubicBezTo>
                    <a:pt x="27901" y="1498"/>
                    <a:pt x="26465" y="2607"/>
                    <a:pt x="24815" y="3824"/>
                  </a:cubicBezTo>
                  <a:cubicBezTo>
                    <a:pt x="22923" y="5222"/>
                    <a:pt x="20813" y="6455"/>
                    <a:pt x="18657" y="7303"/>
                  </a:cubicBezTo>
                  <a:cubicBezTo>
                    <a:pt x="17839" y="7624"/>
                    <a:pt x="17003" y="7895"/>
                    <a:pt x="16153" y="8117"/>
                  </a:cubicBezTo>
                  <a:cubicBezTo>
                    <a:pt x="16572" y="7328"/>
                    <a:pt x="16981" y="6533"/>
                    <a:pt x="17372" y="5733"/>
                  </a:cubicBezTo>
                  <a:cubicBezTo>
                    <a:pt x="18339" y="3755"/>
                    <a:pt x="19161" y="1996"/>
                    <a:pt x="2009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7" name="Google Shape;2857;p59"/>
            <p:cNvSpPr/>
            <p:nvPr/>
          </p:nvSpPr>
          <p:spPr>
            <a:xfrm>
              <a:off x="3495463" y="1255475"/>
              <a:ext cx="88275" cy="68975"/>
            </a:xfrm>
            <a:custGeom>
              <a:avLst/>
              <a:gdLst/>
              <a:ahLst/>
              <a:cxnLst/>
              <a:rect l="l" t="t" r="r" b="b"/>
              <a:pathLst>
                <a:path w="3531" h="2759" extrusionOk="0">
                  <a:moveTo>
                    <a:pt x="2259" y="320"/>
                  </a:moveTo>
                  <a:cubicBezTo>
                    <a:pt x="2257" y="322"/>
                    <a:pt x="2255" y="323"/>
                    <a:pt x="2253" y="325"/>
                  </a:cubicBezTo>
                  <a:lnTo>
                    <a:pt x="2253" y="325"/>
                  </a:lnTo>
                  <a:cubicBezTo>
                    <a:pt x="2255" y="323"/>
                    <a:pt x="2257" y="322"/>
                    <a:pt x="2259" y="320"/>
                  </a:cubicBezTo>
                  <a:close/>
                  <a:moveTo>
                    <a:pt x="573" y="1338"/>
                  </a:moveTo>
                  <a:lnTo>
                    <a:pt x="573" y="1338"/>
                  </a:lnTo>
                  <a:cubicBezTo>
                    <a:pt x="567" y="1341"/>
                    <a:pt x="560" y="1344"/>
                    <a:pt x="553" y="1347"/>
                  </a:cubicBezTo>
                  <a:cubicBezTo>
                    <a:pt x="560" y="1344"/>
                    <a:pt x="567" y="1341"/>
                    <a:pt x="573" y="1338"/>
                  </a:cubicBezTo>
                  <a:close/>
                  <a:moveTo>
                    <a:pt x="2833" y="1"/>
                  </a:moveTo>
                  <a:cubicBezTo>
                    <a:pt x="2667" y="1"/>
                    <a:pt x="2502" y="60"/>
                    <a:pt x="2382" y="186"/>
                  </a:cubicBezTo>
                  <a:cubicBezTo>
                    <a:pt x="2315" y="257"/>
                    <a:pt x="2244" y="323"/>
                    <a:pt x="2170" y="385"/>
                  </a:cubicBezTo>
                  <a:lnTo>
                    <a:pt x="2170" y="385"/>
                  </a:lnTo>
                  <a:cubicBezTo>
                    <a:pt x="2093" y="440"/>
                    <a:pt x="2013" y="490"/>
                    <a:pt x="1930" y="535"/>
                  </a:cubicBezTo>
                  <a:cubicBezTo>
                    <a:pt x="1874" y="566"/>
                    <a:pt x="1818" y="594"/>
                    <a:pt x="1761" y="619"/>
                  </a:cubicBezTo>
                  <a:cubicBezTo>
                    <a:pt x="1667" y="662"/>
                    <a:pt x="1586" y="728"/>
                    <a:pt x="1506" y="794"/>
                  </a:cubicBezTo>
                  <a:lnTo>
                    <a:pt x="1506" y="794"/>
                  </a:lnTo>
                  <a:cubicBezTo>
                    <a:pt x="1451" y="833"/>
                    <a:pt x="1395" y="869"/>
                    <a:pt x="1338" y="903"/>
                  </a:cubicBezTo>
                  <a:cubicBezTo>
                    <a:pt x="1251" y="954"/>
                    <a:pt x="1155" y="992"/>
                    <a:pt x="1072" y="1048"/>
                  </a:cubicBezTo>
                  <a:cubicBezTo>
                    <a:pt x="933" y="1143"/>
                    <a:pt x="795" y="1232"/>
                    <a:pt x="645" y="1305"/>
                  </a:cubicBezTo>
                  <a:lnTo>
                    <a:pt x="645" y="1305"/>
                  </a:lnTo>
                  <a:cubicBezTo>
                    <a:pt x="605" y="1320"/>
                    <a:pt x="565" y="1334"/>
                    <a:pt x="524" y="1347"/>
                  </a:cubicBezTo>
                  <a:cubicBezTo>
                    <a:pt x="243" y="1437"/>
                    <a:pt x="0" y="1705"/>
                    <a:pt x="14" y="2017"/>
                  </a:cubicBezTo>
                  <a:cubicBezTo>
                    <a:pt x="20" y="2140"/>
                    <a:pt x="52" y="2259"/>
                    <a:pt x="109" y="2367"/>
                  </a:cubicBezTo>
                  <a:cubicBezTo>
                    <a:pt x="183" y="2506"/>
                    <a:pt x="368" y="2656"/>
                    <a:pt x="524" y="2686"/>
                  </a:cubicBezTo>
                  <a:lnTo>
                    <a:pt x="524" y="2687"/>
                  </a:lnTo>
                  <a:cubicBezTo>
                    <a:pt x="743" y="2729"/>
                    <a:pt x="968" y="2758"/>
                    <a:pt x="1192" y="2758"/>
                  </a:cubicBezTo>
                  <a:cubicBezTo>
                    <a:pt x="1250" y="2758"/>
                    <a:pt x="1307" y="2756"/>
                    <a:pt x="1364" y="2752"/>
                  </a:cubicBezTo>
                  <a:cubicBezTo>
                    <a:pt x="1491" y="2742"/>
                    <a:pt x="1633" y="2728"/>
                    <a:pt x="1754" y="2704"/>
                  </a:cubicBezTo>
                  <a:cubicBezTo>
                    <a:pt x="1871" y="2679"/>
                    <a:pt x="1982" y="2622"/>
                    <a:pt x="2093" y="2574"/>
                  </a:cubicBezTo>
                  <a:cubicBezTo>
                    <a:pt x="2205" y="2525"/>
                    <a:pt x="2314" y="2470"/>
                    <a:pt x="2420" y="2407"/>
                  </a:cubicBezTo>
                  <a:cubicBezTo>
                    <a:pt x="2470" y="2377"/>
                    <a:pt x="2519" y="2346"/>
                    <a:pt x="2567" y="2312"/>
                  </a:cubicBezTo>
                  <a:cubicBezTo>
                    <a:pt x="2615" y="2279"/>
                    <a:pt x="2665" y="2239"/>
                    <a:pt x="2714" y="2203"/>
                  </a:cubicBezTo>
                  <a:cubicBezTo>
                    <a:pt x="2840" y="2104"/>
                    <a:pt x="2881" y="2057"/>
                    <a:pt x="2987" y="1908"/>
                  </a:cubicBezTo>
                  <a:cubicBezTo>
                    <a:pt x="3052" y="1817"/>
                    <a:pt x="3111" y="1723"/>
                    <a:pt x="3164" y="1623"/>
                  </a:cubicBezTo>
                  <a:cubicBezTo>
                    <a:pt x="3298" y="1371"/>
                    <a:pt x="3408" y="1099"/>
                    <a:pt x="3470" y="821"/>
                  </a:cubicBezTo>
                  <a:cubicBezTo>
                    <a:pt x="3531" y="548"/>
                    <a:pt x="3432" y="223"/>
                    <a:pt x="3170" y="84"/>
                  </a:cubicBezTo>
                  <a:cubicBezTo>
                    <a:pt x="3067" y="30"/>
                    <a:pt x="2950" y="1"/>
                    <a:pt x="28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8" name="Google Shape;2858;p59"/>
            <p:cNvSpPr/>
            <p:nvPr/>
          </p:nvSpPr>
          <p:spPr>
            <a:xfrm>
              <a:off x="3389113" y="1374525"/>
              <a:ext cx="51775" cy="34600"/>
            </a:xfrm>
            <a:custGeom>
              <a:avLst/>
              <a:gdLst/>
              <a:ahLst/>
              <a:cxnLst/>
              <a:rect l="l" t="t" r="r" b="b"/>
              <a:pathLst>
                <a:path w="2071" h="1384" extrusionOk="0">
                  <a:moveTo>
                    <a:pt x="970" y="1"/>
                  </a:moveTo>
                  <a:cubicBezTo>
                    <a:pt x="907" y="1"/>
                    <a:pt x="843" y="9"/>
                    <a:pt x="769" y="26"/>
                  </a:cubicBezTo>
                  <a:cubicBezTo>
                    <a:pt x="734" y="34"/>
                    <a:pt x="700" y="43"/>
                    <a:pt x="665" y="52"/>
                  </a:cubicBezTo>
                  <a:cubicBezTo>
                    <a:pt x="593" y="70"/>
                    <a:pt x="522" y="87"/>
                    <a:pt x="450" y="105"/>
                  </a:cubicBezTo>
                  <a:lnTo>
                    <a:pt x="305" y="166"/>
                  </a:lnTo>
                  <a:cubicBezTo>
                    <a:pt x="234" y="204"/>
                    <a:pt x="177" y="256"/>
                    <a:pt x="135" y="323"/>
                  </a:cubicBezTo>
                  <a:cubicBezTo>
                    <a:pt x="96" y="360"/>
                    <a:pt x="71" y="405"/>
                    <a:pt x="56" y="456"/>
                  </a:cubicBezTo>
                  <a:cubicBezTo>
                    <a:pt x="18" y="529"/>
                    <a:pt x="0" y="607"/>
                    <a:pt x="4" y="691"/>
                  </a:cubicBezTo>
                  <a:cubicBezTo>
                    <a:pt x="8" y="799"/>
                    <a:pt x="36" y="903"/>
                    <a:pt x="86" y="998"/>
                  </a:cubicBezTo>
                  <a:cubicBezTo>
                    <a:pt x="124" y="1068"/>
                    <a:pt x="177" y="1125"/>
                    <a:pt x="243" y="1168"/>
                  </a:cubicBezTo>
                  <a:cubicBezTo>
                    <a:pt x="301" y="1222"/>
                    <a:pt x="371" y="1258"/>
                    <a:pt x="450" y="1277"/>
                  </a:cubicBezTo>
                  <a:lnTo>
                    <a:pt x="450" y="1276"/>
                  </a:lnTo>
                  <a:lnTo>
                    <a:pt x="657" y="1328"/>
                  </a:lnTo>
                  <a:cubicBezTo>
                    <a:pt x="694" y="1337"/>
                    <a:pt x="732" y="1347"/>
                    <a:pt x="769" y="1355"/>
                  </a:cubicBezTo>
                  <a:cubicBezTo>
                    <a:pt x="837" y="1370"/>
                    <a:pt x="917" y="1382"/>
                    <a:pt x="986" y="1384"/>
                  </a:cubicBezTo>
                  <a:cubicBezTo>
                    <a:pt x="988" y="1384"/>
                    <a:pt x="990" y="1384"/>
                    <a:pt x="992" y="1384"/>
                  </a:cubicBezTo>
                  <a:cubicBezTo>
                    <a:pt x="1065" y="1384"/>
                    <a:pt x="1139" y="1365"/>
                    <a:pt x="1211" y="1350"/>
                  </a:cubicBezTo>
                  <a:cubicBezTo>
                    <a:pt x="1353" y="1319"/>
                    <a:pt x="1495" y="1288"/>
                    <a:pt x="1637" y="1256"/>
                  </a:cubicBezTo>
                  <a:cubicBezTo>
                    <a:pt x="1683" y="1236"/>
                    <a:pt x="1730" y="1217"/>
                    <a:pt x="1777" y="1197"/>
                  </a:cubicBezTo>
                  <a:cubicBezTo>
                    <a:pt x="1845" y="1160"/>
                    <a:pt x="1900" y="1110"/>
                    <a:pt x="1942" y="1046"/>
                  </a:cubicBezTo>
                  <a:cubicBezTo>
                    <a:pt x="1977" y="1010"/>
                    <a:pt x="2003" y="966"/>
                    <a:pt x="2017" y="917"/>
                  </a:cubicBezTo>
                  <a:cubicBezTo>
                    <a:pt x="2054" y="847"/>
                    <a:pt x="2070" y="772"/>
                    <a:pt x="2067" y="691"/>
                  </a:cubicBezTo>
                  <a:cubicBezTo>
                    <a:pt x="2062" y="587"/>
                    <a:pt x="2036" y="487"/>
                    <a:pt x="1987" y="395"/>
                  </a:cubicBezTo>
                  <a:cubicBezTo>
                    <a:pt x="1951" y="326"/>
                    <a:pt x="1900" y="272"/>
                    <a:pt x="1836" y="230"/>
                  </a:cubicBezTo>
                  <a:cubicBezTo>
                    <a:pt x="1779" y="179"/>
                    <a:pt x="1713" y="144"/>
                    <a:pt x="1637" y="126"/>
                  </a:cubicBezTo>
                  <a:cubicBezTo>
                    <a:pt x="1495" y="95"/>
                    <a:pt x="1353" y="63"/>
                    <a:pt x="1211" y="32"/>
                  </a:cubicBezTo>
                  <a:cubicBezTo>
                    <a:pt x="1121" y="12"/>
                    <a:pt x="1046" y="1"/>
                    <a:pt x="9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9" name="Google Shape;2859;p59"/>
            <p:cNvSpPr/>
            <p:nvPr/>
          </p:nvSpPr>
          <p:spPr>
            <a:xfrm>
              <a:off x="3781263" y="971625"/>
              <a:ext cx="78600" cy="81175"/>
            </a:xfrm>
            <a:custGeom>
              <a:avLst/>
              <a:gdLst/>
              <a:ahLst/>
              <a:cxnLst/>
              <a:rect l="l" t="t" r="r" b="b"/>
              <a:pathLst>
                <a:path w="3144" h="3247" extrusionOk="0">
                  <a:moveTo>
                    <a:pt x="2802" y="1"/>
                  </a:moveTo>
                  <a:cubicBezTo>
                    <a:pt x="2773" y="1"/>
                    <a:pt x="2743" y="6"/>
                    <a:pt x="2713" y="18"/>
                  </a:cubicBezTo>
                  <a:cubicBezTo>
                    <a:pt x="2574" y="74"/>
                    <a:pt x="2465" y="132"/>
                    <a:pt x="2346" y="222"/>
                  </a:cubicBezTo>
                  <a:cubicBezTo>
                    <a:pt x="2249" y="296"/>
                    <a:pt x="2151" y="369"/>
                    <a:pt x="2054" y="442"/>
                  </a:cubicBezTo>
                  <a:cubicBezTo>
                    <a:pt x="1848" y="597"/>
                    <a:pt x="1642" y="752"/>
                    <a:pt x="1436" y="908"/>
                  </a:cubicBezTo>
                  <a:cubicBezTo>
                    <a:pt x="1339" y="981"/>
                    <a:pt x="1242" y="1053"/>
                    <a:pt x="1144" y="1127"/>
                  </a:cubicBezTo>
                  <a:cubicBezTo>
                    <a:pt x="1007" y="1231"/>
                    <a:pt x="843" y="1330"/>
                    <a:pt x="721" y="1449"/>
                  </a:cubicBezTo>
                  <a:cubicBezTo>
                    <a:pt x="632" y="1537"/>
                    <a:pt x="557" y="1644"/>
                    <a:pt x="476" y="1740"/>
                  </a:cubicBezTo>
                  <a:cubicBezTo>
                    <a:pt x="386" y="1849"/>
                    <a:pt x="295" y="1957"/>
                    <a:pt x="203" y="2066"/>
                  </a:cubicBezTo>
                  <a:cubicBezTo>
                    <a:pt x="82" y="2210"/>
                    <a:pt x="1" y="2363"/>
                    <a:pt x="1" y="2557"/>
                  </a:cubicBezTo>
                  <a:cubicBezTo>
                    <a:pt x="1" y="2727"/>
                    <a:pt x="76" y="2931"/>
                    <a:pt x="203" y="3048"/>
                  </a:cubicBezTo>
                  <a:cubicBezTo>
                    <a:pt x="346" y="3179"/>
                    <a:pt x="523" y="3246"/>
                    <a:pt x="700" y="3246"/>
                  </a:cubicBezTo>
                  <a:cubicBezTo>
                    <a:pt x="874" y="3246"/>
                    <a:pt x="1047" y="3181"/>
                    <a:pt x="1186" y="3048"/>
                  </a:cubicBezTo>
                  <a:lnTo>
                    <a:pt x="1187" y="3048"/>
                  </a:lnTo>
                  <a:cubicBezTo>
                    <a:pt x="1374" y="2868"/>
                    <a:pt x="1567" y="2694"/>
                    <a:pt x="1749" y="2508"/>
                  </a:cubicBezTo>
                  <a:cubicBezTo>
                    <a:pt x="1871" y="2383"/>
                    <a:pt x="1962" y="2217"/>
                    <a:pt x="2057" y="2069"/>
                  </a:cubicBezTo>
                  <a:cubicBezTo>
                    <a:pt x="2129" y="1961"/>
                    <a:pt x="2200" y="1851"/>
                    <a:pt x="2271" y="1742"/>
                  </a:cubicBezTo>
                  <a:cubicBezTo>
                    <a:pt x="2409" y="1529"/>
                    <a:pt x="2548" y="1316"/>
                    <a:pt x="2686" y="1104"/>
                  </a:cubicBezTo>
                  <a:cubicBezTo>
                    <a:pt x="2836" y="873"/>
                    <a:pt x="3001" y="655"/>
                    <a:pt x="3087" y="392"/>
                  </a:cubicBezTo>
                  <a:cubicBezTo>
                    <a:pt x="3144" y="216"/>
                    <a:pt x="2985" y="1"/>
                    <a:pt x="28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0" name="Google Shape;2860;p59"/>
            <p:cNvSpPr/>
            <p:nvPr/>
          </p:nvSpPr>
          <p:spPr>
            <a:xfrm>
              <a:off x="4234338" y="695000"/>
              <a:ext cx="84250" cy="73875"/>
            </a:xfrm>
            <a:custGeom>
              <a:avLst/>
              <a:gdLst/>
              <a:ahLst/>
              <a:cxnLst/>
              <a:rect l="l" t="t" r="r" b="b"/>
              <a:pathLst>
                <a:path w="3370" h="2955" extrusionOk="0">
                  <a:moveTo>
                    <a:pt x="1998" y="533"/>
                  </a:moveTo>
                  <a:cubicBezTo>
                    <a:pt x="1991" y="538"/>
                    <a:pt x="1984" y="543"/>
                    <a:pt x="1977" y="548"/>
                  </a:cubicBezTo>
                  <a:lnTo>
                    <a:pt x="1977" y="548"/>
                  </a:lnTo>
                  <a:cubicBezTo>
                    <a:pt x="1984" y="543"/>
                    <a:pt x="1991" y="538"/>
                    <a:pt x="1998" y="533"/>
                  </a:cubicBezTo>
                  <a:close/>
                  <a:moveTo>
                    <a:pt x="1868" y="632"/>
                  </a:moveTo>
                  <a:lnTo>
                    <a:pt x="1868" y="632"/>
                  </a:lnTo>
                  <a:cubicBezTo>
                    <a:pt x="1865" y="634"/>
                    <a:pt x="1862" y="637"/>
                    <a:pt x="1859" y="639"/>
                  </a:cubicBezTo>
                  <a:cubicBezTo>
                    <a:pt x="1862" y="637"/>
                    <a:pt x="1865" y="634"/>
                    <a:pt x="1868" y="632"/>
                  </a:cubicBezTo>
                  <a:close/>
                  <a:moveTo>
                    <a:pt x="363" y="1639"/>
                  </a:moveTo>
                  <a:cubicBezTo>
                    <a:pt x="353" y="1653"/>
                    <a:pt x="343" y="1666"/>
                    <a:pt x="332" y="1680"/>
                  </a:cubicBezTo>
                  <a:lnTo>
                    <a:pt x="332" y="1680"/>
                  </a:lnTo>
                  <a:cubicBezTo>
                    <a:pt x="342" y="1666"/>
                    <a:pt x="353" y="1653"/>
                    <a:pt x="363" y="1639"/>
                  </a:cubicBezTo>
                  <a:close/>
                  <a:moveTo>
                    <a:pt x="2872" y="1"/>
                  </a:moveTo>
                  <a:cubicBezTo>
                    <a:pt x="2795" y="1"/>
                    <a:pt x="2720" y="20"/>
                    <a:pt x="2657" y="63"/>
                  </a:cubicBezTo>
                  <a:cubicBezTo>
                    <a:pt x="2543" y="141"/>
                    <a:pt x="2424" y="209"/>
                    <a:pt x="2306" y="282"/>
                  </a:cubicBezTo>
                  <a:cubicBezTo>
                    <a:pt x="2164" y="371"/>
                    <a:pt x="2039" y="493"/>
                    <a:pt x="1908" y="600"/>
                  </a:cubicBezTo>
                  <a:lnTo>
                    <a:pt x="1908" y="600"/>
                  </a:lnTo>
                  <a:cubicBezTo>
                    <a:pt x="1785" y="690"/>
                    <a:pt x="1658" y="775"/>
                    <a:pt x="1528" y="855"/>
                  </a:cubicBezTo>
                  <a:lnTo>
                    <a:pt x="1528" y="855"/>
                  </a:lnTo>
                  <a:cubicBezTo>
                    <a:pt x="1388" y="863"/>
                    <a:pt x="1250" y="903"/>
                    <a:pt x="1119" y="976"/>
                  </a:cubicBezTo>
                  <a:cubicBezTo>
                    <a:pt x="1021" y="1032"/>
                    <a:pt x="936" y="1109"/>
                    <a:pt x="850" y="1183"/>
                  </a:cubicBezTo>
                  <a:cubicBezTo>
                    <a:pt x="815" y="1213"/>
                    <a:pt x="780" y="1242"/>
                    <a:pt x="744" y="1271"/>
                  </a:cubicBezTo>
                  <a:lnTo>
                    <a:pt x="744" y="1271"/>
                  </a:lnTo>
                  <a:cubicBezTo>
                    <a:pt x="653" y="1336"/>
                    <a:pt x="557" y="1401"/>
                    <a:pt x="483" y="1478"/>
                  </a:cubicBezTo>
                  <a:cubicBezTo>
                    <a:pt x="406" y="1558"/>
                    <a:pt x="341" y="1660"/>
                    <a:pt x="274" y="1753"/>
                  </a:cubicBezTo>
                  <a:lnTo>
                    <a:pt x="274" y="1753"/>
                  </a:lnTo>
                  <a:cubicBezTo>
                    <a:pt x="270" y="1758"/>
                    <a:pt x="266" y="1763"/>
                    <a:pt x="262" y="1768"/>
                  </a:cubicBezTo>
                  <a:cubicBezTo>
                    <a:pt x="80" y="1991"/>
                    <a:pt x="0" y="2248"/>
                    <a:pt x="118" y="2527"/>
                  </a:cubicBezTo>
                  <a:cubicBezTo>
                    <a:pt x="226" y="2782"/>
                    <a:pt x="473" y="2949"/>
                    <a:pt x="752" y="2953"/>
                  </a:cubicBezTo>
                  <a:lnTo>
                    <a:pt x="752" y="2954"/>
                  </a:lnTo>
                  <a:cubicBezTo>
                    <a:pt x="785" y="2955"/>
                    <a:pt x="817" y="2955"/>
                    <a:pt x="849" y="2955"/>
                  </a:cubicBezTo>
                  <a:cubicBezTo>
                    <a:pt x="905" y="2955"/>
                    <a:pt x="960" y="2954"/>
                    <a:pt x="1015" y="2952"/>
                  </a:cubicBezTo>
                  <a:cubicBezTo>
                    <a:pt x="1126" y="2949"/>
                    <a:pt x="1247" y="2943"/>
                    <a:pt x="1352" y="2910"/>
                  </a:cubicBezTo>
                  <a:cubicBezTo>
                    <a:pt x="1461" y="2878"/>
                    <a:pt x="1568" y="2821"/>
                    <a:pt x="1672" y="2774"/>
                  </a:cubicBezTo>
                  <a:cubicBezTo>
                    <a:pt x="1762" y="2735"/>
                    <a:pt x="1850" y="2692"/>
                    <a:pt x="1937" y="2648"/>
                  </a:cubicBezTo>
                  <a:cubicBezTo>
                    <a:pt x="2038" y="2595"/>
                    <a:pt x="2133" y="2531"/>
                    <a:pt x="2217" y="2454"/>
                  </a:cubicBezTo>
                  <a:cubicBezTo>
                    <a:pt x="2331" y="2347"/>
                    <a:pt x="2410" y="2216"/>
                    <a:pt x="2457" y="2073"/>
                  </a:cubicBezTo>
                  <a:lnTo>
                    <a:pt x="2457" y="2073"/>
                  </a:lnTo>
                  <a:cubicBezTo>
                    <a:pt x="2628" y="1882"/>
                    <a:pt x="2787" y="1679"/>
                    <a:pt x="2935" y="1470"/>
                  </a:cubicBezTo>
                  <a:cubicBezTo>
                    <a:pt x="3046" y="1316"/>
                    <a:pt x="3151" y="1162"/>
                    <a:pt x="3214" y="979"/>
                  </a:cubicBezTo>
                  <a:cubicBezTo>
                    <a:pt x="3259" y="848"/>
                    <a:pt x="3295" y="713"/>
                    <a:pt x="3327" y="579"/>
                  </a:cubicBezTo>
                  <a:cubicBezTo>
                    <a:pt x="3369" y="397"/>
                    <a:pt x="3311" y="213"/>
                    <a:pt x="3164" y="99"/>
                  </a:cubicBezTo>
                  <a:cubicBezTo>
                    <a:pt x="3084" y="37"/>
                    <a:pt x="2977" y="1"/>
                    <a:pt x="28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1" name="Google Shape;2861;p59"/>
            <p:cNvSpPr/>
            <p:nvPr/>
          </p:nvSpPr>
          <p:spPr>
            <a:xfrm>
              <a:off x="3451038" y="795500"/>
              <a:ext cx="67775" cy="57600"/>
            </a:xfrm>
            <a:custGeom>
              <a:avLst/>
              <a:gdLst/>
              <a:ahLst/>
              <a:cxnLst/>
              <a:rect l="l" t="t" r="r" b="b"/>
              <a:pathLst>
                <a:path w="2711" h="2304" extrusionOk="0">
                  <a:moveTo>
                    <a:pt x="2039" y="1"/>
                  </a:moveTo>
                  <a:cubicBezTo>
                    <a:pt x="2024" y="1"/>
                    <a:pt x="2009" y="1"/>
                    <a:pt x="1995" y="3"/>
                  </a:cubicBezTo>
                  <a:cubicBezTo>
                    <a:pt x="1938" y="8"/>
                    <a:pt x="1882" y="14"/>
                    <a:pt x="1824" y="18"/>
                  </a:cubicBezTo>
                  <a:cubicBezTo>
                    <a:pt x="1652" y="35"/>
                    <a:pt x="1511" y="49"/>
                    <a:pt x="1358" y="138"/>
                  </a:cubicBezTo>
                  <a:cubicBezTo>
                    <a:pt x="1328" y="155"/>
                    <a:pt x="1301" y="174"/>
                    <a:pt x="1272" y="194"/>
                  </a:cubicBezTo>
                  <a:cubicBezTo>
                    <a:pt x="1161" y="276"/>
                    <a:pt x="1050" y="357"/>
                    <a:pt x="939" y="438"/>
                  </a:cubicBezTo>
                  <a:cubicBezTo>
                    <a:pt x="885" y="479"/>
                    <a:pt x="829" y="520"/>
                    <a:pt x="773" y="560"/>
                  </a:cubicBezTo>
                  <a:cubicBezTo>
                    <a:pt x="657" y="646"/>
                    <a:pt x="578" y="718"/>
                    <a:pt x="485" y="818"/>
                  </a:cubicBezTo>
                  <a:cubicBezTo>
                    <a:pt x="393" y="918"/>
                    <a:pt x="303" y="1018"/>
                    <a:pt x="211" y="1117"/>
                  </a:cubicBezTo>
                  <a:cubicBezTo>
                    <a:pt x="106" y="1231"/>
                    <a:pt x="41" y="1361"/>
                    <a:pt x="21" y="1516"/>
                  </a:cubicBezTo>
                  <a:cubicBezTo>
                    <a:pt x="1" y="1664"/>
                    <a:pt x="20" y="1830"/>
                    <a:pt x="102" y="1959"/>
                  </a:cubicBezTo>
                  <a:cubicBezTo>
                    <a:pt x="167" y="2059"/>
                    <a:pt x="251" y="2143"/>
                    <a:pt x="352" y="2208"/>
                  </a:cubicBezTo>
                  <a:cubicBezTo>
                    <a:pt x="431" y="2259"/>
                    <a:pt x="518" y="2287"/>
                    <a:pt x="610" y="2291"/>
                  </a:cubicBezTo>
                  <a:cubicBezTo>
                    <a:pt x="648" y="2299"/>
                    <a:pt x="686" y="2303"/>
                    <a:pt x="723" y="2303"/>
                  </a:cubicBezTo>
                  <a:cubicBezTo>
                    <a:pt x="778" y="2303"/>
                    <a:pt x="833" y="2295"/>
                    <a:pt x="887" y="2278"/>
                  </a:cubicBezTo>
                  <a:cubicBezTo>
                    <a:pt x="1009" y="2229"/>
                    <a:pt x="1130" y="2181"/>
                    <a:pt x="1250" y="2134"/>
                  </a:cubicBezTo>
                  <a:cubicBezTo>
                    <a:pt x="1368" y="2087"/>
                    <a:pt x="1499" y="2048"/>
                    <a:pt x="1606" y="1986"/>
                  </a:cubicBezTo>
                  <a:cubicBezTo>
                    <a:pt x="1664" y="1951"/>
                    <a:pt x="1722" y="1912"/>
                    <a:pt x="1779" y="1875"/>
                  </a:cubicBezTo>
                  <a:cubicBezTo>
                    <a:pt x="1894" y="1800"/>
                    <a:pt x="2009" y="1726"/>
                    <a:pt x="2123" y="1652"/>
                  </a:cubicBezTo>
                  <a:cubicBezTo>
                    <a:pt x="2290" y="1545"/>
                    <a:pt x="2440" y="1431"/>
                    <a:pt x="2531" y="1248"/>
                  </a:cubicBezTo>
                  <a:cubicBezTo>
                    <a:pt x="2557" y="1192"/>
                    <a:pt x="2585" y="1136"/>
                    <a:pt x="2613" y="1081"/>
                  </a:cubicBezTo>
                  <a:cubicBezTo>
                    <a:pt x="2678" y="970"/>
                    <a:pt x="2711" y="849"/>
                    <a:pt x="2711" y="719"/>
                  </a:cubicBezTo>
                  <a:cubicBezTo>
                    <a:pt x="2711" y="590"/>
                    <a:pt x="2678" y="469"/>
                    <a:pt x="2613" y="357"/>
                  </a:cubicBezTo>
                  <a:cubicBezTo>
                    <a:pt x="2502" y="168"/>
                    <a:pt x="2269" y="1"/>
                    <a:pt x="20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2" name="Google Shape;2862;p59"/>
            <p:cNvSpPr/>
            <p:nvPr/>
          </p:nvSpPr>
          <p:spPr>
            <a:xfrm>
              <a:off x="2946788" y="798000"/>
              <a:ext cx="53175" cy="115775"/>
            </a:xfrm>
            <a:custGeom>
              <a:avLst/>
              <a:gdLst/>
              <a:ahLst/>
              <a:cxnLst/>
              <a:rect l="l" t="t" r="r" b="b"/>
              <a:pathLst>
                <a:path w="2127" h="4631" extrusionOk="0">
                  <a:moveTo>
                    <a:pt x="1768" y="3549"/>
                  </a:moveTo>
                  <a:lnTo>
                    <a:pt x="1768" y="3549"/>
                  </a:lnTo>
                  <a:cubicBezTo>
                    <a:pt x="1768" y="3550"/>
                    <a:pt x="1768" y="3551"/>
                    <a:pt x="1768" y="3552"/>
                  </a:cubicBezTo>
                  <a:lnTo>
                    <a:pt x="1768" y="3552"/>
                  </a:lnTo>
                  <a:cubicBezTo>
                    <a:pt x="1768" y="3551"/>
                    <a:pt x="1768" y="3550"/>
                    <a:pt x="1768" y="3549"/>
                  </a:cubicBezTo>
                  <a:close/>
                  <a:moveTo>
                    <a:pt x="1330" y="1"/>
                  </a:moveTo>
                  <a:cubicBezTo>
                    <a:pt x="1094" y="1"/>
                    <a:pt x="883" y="135"/>
                    <a:pt x="729" y="341"/>
                  </a:cubicBezTo>
                  <a:cubicBezTo>
                    <a:pt x="264" y="962"/>
                    <a:pt x="0" y="1711"/>
                    <a:pt x="21" y="2488"/>
                  </a:cubicBezTo>
                  <a:cubicBezTo>
                    <a:pt x="26" y="2695"/>
                    <a:pt x="29" y="2934"/>
                    <a:pt x="101" y="3126"/>
                  </a:cubicBezTo>
                  <a:cubicBezTo>
                    <a:pt x="176" y="3324"/>
                    <a:pt x="263" y="3521"/>
                    <a:pt x="366" y="3707"/>
                  </a:cubicBezTo>
                  <a:cubicBezTo>
                    <a:pt x="542" y="4024"/>
                    <a:pt x="780" y="4430"/>
                    <a:pt x="1123" y="4577"/>
                  </a:cubicBezTo>
                  <a:cubicBezTo>
                    <a:pt x="1207" y="4613"/>
                    <a:pt x="1289" y="4630"/>
                    <a:pt x="1367" y="4630"/>
                  </a:cubicBezTo>
                  <a:cubicBezTo>
                    <a:pt x="1613" y="4630"/>
                    <a:pt x="1810" y="4457"/>
                    <a:pt x="1841" y="4165"/>
                  </a:cubicBezTo>
                  <a:cubicBezTo>
                    <a:pt x="1860" y="3989"/>
                    <a:pt x="1816" y="3829"/>
                    <a:pt x="1786" y="3657"/>
                  </a:cubicBezTo>
                  <a:cubicBezTo>
                    <a:pt x="1783" y="3641"/>
                    <a:pt x="1778" y="3622"/>
                    <a:pt x="1773" y="3603"/>
                  </a:cubicBezTo>
                  <a:lnTo>
                    <a:pt x="1773" y="3603"/>
                  </a:lnTo>
                  <a:cubicBezTo>
                    <a:pt x="1774" y="3597"/>
                    <a:pt x="1773" y="3585"/>
                    <a:pt x="1772" y="3567"/>
                  </a:cubicBezTo>
                  <a:cubicBezTo>
                    <a:pt x="1767" y="3497"/>
                    <a:pt x="1761" y="3427"/>
                    <a:pt x="1758" y="3357"/>
                  </a:cubicBezTo>
                  <a:cubicBezTo>
                    <a:pt x="1754" y="3214"/>
                    <a:pt x="1761" y="3070"/>
                    <a:pt x="1772" y="2927"/>
                  </a:cubicBezTo>
                  <a:cubicBezTo>
                    <a:pt x="1785" y="2772"/>
                    <a:pt x="1759" y="2616"/>
                    <a:pt x="1757" y="2461"/>
                  </a:cubicBezTo>
                  <a:cubicBezTo>
                    <a:pt x="1752" y="2173"/>
                    <a:pt x="1775" y="1876"/>
                    <a:pt x="1803" y="1591"/>
                  </a:cubicBezTo>
                  <a:lnTo>
                    <a:pt x="1803" y="1591"/>
                  </a:lnTo>
                  <a:cubicBezTo>
                    <a:pt x="1806" y="1570"/>
                    <a:pt x="1810" y="1541"/>
                    <a:pt x="1812" y="1530"/>
                  </a:cubicBezTo>
                  <a:cubicBezTo>
                    <a:pt x="1824" y="1458"/>
                    <a:pt x="1840" y="1386"/>
                    <a:pt x="1858" y="1315"/>
                  </a:cubicBezTo>
                  <a:cubicBezTo>
                    <a:pt x="1895" y="1166"/>
                    <a:pt x="1943" y="1019"/>
                    <a:pt x="1999" y="876"/>
                  </a:cubicBezTo>
                  <a:cubicBezTo>
                    <a:pt x="2126" y="556"/>
                    <a:pt x="1886" y="179"/>
                    <a:pt x="1597" y="57"/>
                  </a:cubicBezTo>
                  <a:cubicBezTo>
                    <a:pt x="1506" y="19"/>
                    <a:pt x="1417" y="1"/>
                    <a:pt x="13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63" name="Google Shape;2863;p59"/>
          <p:cNvSpPr/>
          <p:nvPr/>
        </p:nvSpPr>
        <p:spPr>
          <a:xfrm>
            <a:off x="7197400" y="1202975"/>
            <a:ext cx="1311200" cy="228925"/>
          </a:xfrm>
          <a:custGeom>
            <a:avLst/>
            <a:gdLst/>
            <a:ahLst/>
            <a:cxnLst/>
            <a:rect l="l" t="t" r="r" b="b"/>
            <a:pathLst>
              <a:path w="52448" h="9157" extrusionOk="0">
                <a:moveTo>
                  <a:pt x="36883" y="1"/>
                </a:moveTo>
                <a:cubicBezTo>
                  <a:pt x="35927" y="1"/>
                  <a:pt x="35044" y="495"/>
                  <a:pt x="34234" y="1007"/>
                </a:cubicBezTo>
                <a:cubicBezTo>
                  <a:pt x="32216" y="2288"/>
                  <a:pt x="30334" y="3778"/>
                  <a:pt x="28624" y="5448"/>
                </a:cubicBezTo>
                <a:cubicBezTo>
                  <a:pt x="28460" y="5500"/>
                  <a:pt x="28300" y="5524"/>
                  <a:pt x="28144" y="5524"/>
                </a:cubicBezTo>
                <a:cubicBezTo>
                  <a:pt x="26981" y="5524"/>
                  <a:pt x="26034" y="4185"/>
                  <a:pt x="25116" y="3286"/>
                </a:cubicBezTo>
                <a:cubicBezTo>
                  <a:pt x="24084" y="2273"/>
                  <a:pt x="22637" y="1712"/>
                  <a:pt x="21194" y="1712"/>
                </a:cubicBezTo>
                <a:cubicBezTo>
                  <a:pt x="20721" y="1712"/>
                  <a:pt x="20248" y="1772"/>
                  <a:pt x="19791" y="1897"/>
                </a:cubicBezTo>
                <a:cubicBezTo>
                  <a:pt x="17812" y="2435"/>
                  <a:pt x="16297" y="4010"/>
                  <a:pt x="14456" y="4917"/>
                </a:cubicBezTo>
                <a:cubicBezTo>
                  <a:pt x="14248" y="5020"/>
                  <a:pt x="14024" y="5116"/>
                  <a:pt x="13794" y="5116"/>
                </a:cubicBezTo>
                <a:cubicBezTo>
                  <a:pt x="13771" y="5116"/>
                  <a:pt x="13749" y="5115"/>
                  <a:pt x="13726" y="5113"/>
                </a:cubicBezTo>
                <a:cubicBezTo>
                  <a:pt x="13382" y="5083"/>
                  <a:pt x="13104" y="4836"/>
                  <a:pt x="12810" y="4658"/>
                </a:cubicBezTo>
                <a:cubicBezTo>
                  <a:pt x="12419" y="4420"/>
                  <a:pt x="11863" y="4303"/>
                  <a:pt x="11288" y="4303"/>
                </a:cubicBezTo>
                <a:cubicBezTo>
                  <a:pt x="10416" y="4303"/>
                  <a:pt x="9497" y="4572"/>
                  <a:pt x="9037" y="5095"/>
                </a:cubicBezTo>
                <a:cubicBezTo>
                  <a:pt x="8583" y="4339"/>
                  <a:pt x="7679" y="3951"/>
                  <a:pt x="6789" y="3951"/>
                </a:cubicBezTo>
                <a:cubicBezTo>
                  <a:pt x="6647" y="3951"/>
                  <a:pt x="6506" y="3961"/>
                  <a:pt x="6367" y="3981"/>
                </a:cubicBezTo>
                <a:cubicBezTo>
                  <a:pt x="5355" y="4125"/>
                  <a:pt x="4456" y="4708"/>
                  <a:pt x="3697" y="5393"/>
                </a:cubicBezTo>
                <a:cubicBezTo>
                  <a:pt x="3603" y="5477"/>
                  <a:pt x="3497" y="5570"/>
                  <a:pt x="3371" y="5571"/>
                </a:cubicBezTo>
                <a:cubicBezTo>
                  <a:pt x="3370" y="5571"/>
                  <a:pt x="3368" y="5571"/>
                  <a:pt x="3366" y="5571"/>
                </a:cubicBezTo>
                <a:cubicBezTo>
                  <a:pt x="3239" y="5571"/>
                  <a:pt x="3132" y="5481"/>
                  <a:pt x="3029" y="5405"/>
                </a:cubicBezTo>
                <a:cubicBezTo>
                  <a:pt x="2863" y="5284"/>
                  <a:pt x="2661" y="5232"/>
                  <a:pt x="2439" y="5232"/>
                </a:cubicBezTo>
                <a:cubicBezTo>
                  <a:pt x="1601" y="5232"/>
                  <a:pt x="482" y="5976"/>
                  <a:pt x="0" y="6581"/>
                </a:cubicBezTo>
                <a:cubicBezTo>
                  <a:pt x="2004" y="6551"/>
                  <a:pt x="4008" y="6537"/>
                  <a:pt x="6012" y="6537"/>
                </a:cubicBezTo>
                <a:cubicBezTo>
                  <a:pt x="21523" y="6537"/>
                  <a:pt x="37035" y="7413"/>
                  <a:pt x="52448" y="9156"/>
                </a:cubicBezTo>
                <a:lnTo>
                  <a:pt x="52448" y="7553"/>
                </a:lnTo>
                <a:cubicBezTo>
                  <a:pt x="52250" y="7618"/>
                  <a:pt x="52054" y="7663"/>
                  <a:pt x="51861" y="7663"/>
                </a:cubicBezTo>
                <a:cubicBezTo>
                  <a:pt x="51707" y="7663"/>
                  <a:pt x="51555" y="7634"/>
                  <a:pt x="51407" y="7565"/>
                </a:cubicBezTo>
                <a:cubicBezTo>
                  <a:pt x="51110" y="7423"/>
                  <a:pt x="50907" y="7143"/>
                  <a:pt x="50665" y="6921"/>
                </a:cubicBezTo>
                <a:cubicBezTo>
                  <a:pt x="50165" y="6459"/>
                  <a:pt x="49514" y="6266"/>
                  <a:pt x="48834" y="6266"/>
                </a:cubicBezTo>
                <a:cubicBezTo>
                  <a:pt x="48112" y="6266"/>
                  <a:pt x="47359" y="6484"/>
                  <a:pt x="46724" y="6830"/>
                </a:cubicBezTo>
                <a:cubicBezTo>
                  <a:pt x="46516" y="6943"/>
                  <a:pt x="46301" y="7072"/>
                  <a:pt x="46064" y="7073"/>
                </a:cubicBezTo>
                <a:cubicBezTo>
                  <a:pt x="46063" y="7073"/>
                  <a:pt x="46062" y="7073"/>
                  <a:pt x="46061" y="7073"/>
                </a:cubicBezTo>
                <a:cubicBezTo>
                  <a:pt x="45471" y="7073"/>
                  <a:pt x="44457" y="6310"/>
                  <a:pt x="43825" y="6310"/>
                </a:cubicBezTo>
                <a:cubicBezTo>
                  <a:pt x="43688" y="6310"/>
                  <a:pt x="43569" y="6345"/>
                  <a:pt x="43476" y="6433"/>
                </a:cubicBezTo>
                <a:cubicBezTo>
                  <a:pt x="42715" y="4196"/>
                  <a:pt x="41210" y="2219"/>
                  <a:pt x="39256" y="892"/>
                </a:cubicBezTo>
                <a:cubicBezTo>
                  <a:pt x="38554" y="416"/>
                  <a:pt x="37762" y="11"/>
                  <a:pt x="36916" y="1"/>
                </a:cubicBezTo>
                <a:cubicBezTo>
                  <a:pt x="36905" y="1"/>
                  <a:pt x="36894" y="1"/>
                  <a:pt x="3688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4" name="Google Shape;2864;p59"/>
          <p:cNvSpPr/>
          <p:nvPr/>
        </p:nvSpPr>
        <p:spPr>
          <a:xfrm>
            <a:off x="4332575" y="3227100"/>
            <a:ext cx="1311200" cy="228925"/>
          </a:xfrm>
          <a:custGeom>
            <a:avLst/>
            <a:gdLst/>
            <a:ahLst/>
            <a:cxnLst/>
            <a:rect l="l" t="t" r="r" b="b"/>
            <a:pathLst>
              <a:path w="52448" h="9157" extrusionOk="0">
                <a:moveTo>
                  <a:pt x="36883" y="1"/>
                </a:moveTo>
                <a:cubicBezTo>
                  <a:pt x="35927" y="1"/>
                  <a:pt x="35044" y="495"/>
                  <a:pt x="34234" y="1007"/>
                </a:cubicBezTo>
                <a:cubicBezTo>
                  <a:pt x="32216" y="2288"/>
                  <a:pt x="30334" y="3778"/>
                  <a:pt x="28624" y="5448"/>
                </a:cubicBezTo>
                <a:cubicBezTo>
                  <a:pt x="28460" y="5500"/>
                  <a:pt x="28300" y="5524"/>
                  <a:pt x="28144" y="5524"/>
                </a:cubicBezTo>
                <a:cubicBezTo>
                  <a:pt x="26981" y="5524"/>
                  <a:pt x="26034" y="4185"/>
                  <a:pt x="25116" y="3286"/>
                </a:cubicBezTo>
                <a:cubicBezTo>
                  <a:pt x="24084" y="2273"/>
                  <a:pt x="22637" y="1712"/>
                  <a:pt x="21194" y="1712"/>
                </a:cubicBezTo>
                <a:cubicBezTo>
                  <a:pt x="20721" y="1712"/>
                  <a:pt x="20248" y="1772"/>
                  <a:pt x="19791" y="1897"/>
                </a:cubicBezTo>
                <a:cubicBezTo>
                  <a:pt x="17812" y="2435"/>
                  <a:pt x="16297" y="4010"/>
                  <a:pt x="14456" y="4917"/>
                </a:cubicBezTo>
                <a:cubicBezTo>
                  <a:pt x="14248" y="5020"/>
                  <a:pt x="14024" y="5116"/>
                  <a:pt x="13794" y="5116"/>
                </a:cubicBezTo>
                <a:cubicBezTo>
                  <a:pt x="13771" y="5116"/>
                  <a:pt x="13749" y="5115"/>
                  <a:pt x="13726" y="5113"/>
                </a:cubicBezTo>
                <a:cubicBezTo>
                  <a:pt x="13382" y="5083"/>
                  <a:pt x="13104" y="4836"/>
                  <a:pt x="12810" y="4658"/>
                </a:cubicBezTo>
                <a:cubicBezTo>
                  <a:pt x="12419" y="4420"/>
                  <a:pt x="11863" y="4303"/>
                  <a:pt x="11288" y="4303"/>
                </a:cubicBezTo>
                <a:cubicBezTo>
                  <a:pt x="10416" y="4303"/>
                  <a:pt x="9497" y="4572"/>
                  <a:pt x="9037" y="5095"/>
                </a:cubicBezTo>
                <a:cubicBezTo>
                  <a:pt x="8583" y="4339"/>
                  <a:pt x="7679" y="3951"/>
                  <a:pt x="6789" y="3951"/>
                </a:cubicBezTo>
                <a:cubicBezTo>
                  <a:pt x="6647" y="3951"/>
                  <a:pt x="6506" y="3961"/>
                  <a:pt x="6367" y="3981"/>
                </a:cubicBezTo>
                <a:cubicBezTo>
                  <a:pt x="5355" y="4125"/>
                  <a:pt x="4456" y="4708"/>
                  <a:pt x="3697" y="5393"/>
                </a:cubicBezTo>
                <a:cubicBezTo>
                  <a:pt x="3603" y="5477"/>
                  <a:pt x="3497" y="5570"/>
                  <a:pt x="3371" y="5571"/>
                </a:cubicBezTo>
                <a:cubicBezTo>
                  <a:pt x="3370" y="5571"/>
                  <a:pt x="3368" y="5571"/>
                  <a:pt x="3366" y="5571"/>
                </a:cubicBezTo>
                <a:cubicBezTo>
                  <a:pt x="3239" y="5571"/>
                  <a:pt x="3132" y="5481"/>
                  <a:pt x="3029" y="5405"/>
                </a:cubicBezTo>
                <a:cubicBezTo>
                  <a:pt x="2863" y="5284"/>
                  <a:pt x="2661" y="5232"/>
                  <a:pt x="2439" y="5232"/>
                </a:cubicBezTo>
                <a:cubicBezTo>
                  <a:pt x="1601" y="5232"/>
                  <a:pt x="482" y="5976"/>
                  <a:pt x="0" y="6581"/>
                </a:cubicBezTo>
                <a:cubicBezTo>
                  <a:pt x="2004" y="6551"/>
                  <a:pt x="4008" y="6537"/>
                  <a:pt x="6012" y="6537"/>
                </a:cubicBezTo>
                <a:cubicBezTo>
                  <a:pt x="21523" y="6537"/>
                  <a:pt x="37035" y="7413"/>
                  <a:pt x="52448" y="9156"/>
                </a:cubicBezTo>
                <a:lnTo>
                  <a:pt x="52448" y="7553"/>
                </a:lnTo>
                <a:cubicBezTo>
                  <a:pt x="52250" y="7618"/>
                  <a:pt x="52054" y="7663"/>
                  <a:pt x="51861" y="7663"/>
                </a:cubicBezTo>
                <a:cubicBezTo>
                  <a:pt x="51707" y="7663"/>
                  <a:pt x="51555" y="7634"/>
                  <a:pt x="51407" y="7565"/>
                </a:cubicBezTo>
                <a:cubicBezTo>
                  <a:pt x="51110" y="7423"/>
                  <a:pt x="50907" y="7143"/>
                  <a:pt x="50665" y="6921"/>
                </a:cubicBezTo>
                <a:cubicBezTo>
                  <a:pt x="50165" y="6459"/>
                  <a:pt x="49514" y="6266"/>
                  <a:pt x="48834" y="6266"/>
                </a:cubicBezTo>
                <a:cubicBezTo>
                  <a:pt x="48112" y="6266"/>
                  <a:pt x="47359" y="6484"/>
                  <a:pt x="46724" y="6830"/>
                </a:cubicBezTo>
                <a:cubicBezTo>
                  <a:pt x="46516" y="6943"/>
                  <a:pt x="46301" y="7072"/>
                  <a:pt x="46064" y="7073"/>
                </a:cubicBezTo>
                <a:cubicBezTo>
                  <a:pt x="46063" y="7073"/>
                  <a:pt x="46062" y="7073"/>
                  <a:pt x="46061" y="7073"/>
                </a:cubicBezTo>
                <a:cubicBezTo>
                  <a:pt x="45471" y="7073"/>
                  <a:pt x="44457" y="6310"/>
                  <a:pt x="43825" y="6310"/>
                </a:cubicBezTo>
                <a:cubicBezTo>
                  <a:pt x="43688" y="6310"/>
                  <a:pt x="43569" y="6345"/>
                  <a:pt x="43476" y="6433"/>
                </a:cubicBezTo>
                <a:cubicBezTo>
                  <a:pt x="42715" y="4196"/>
                  <a:pt x="41210" y="2219"/>
                  <a:pt x="39256" y="892"/>
                </a:cubicBezTo>
                <a:cubicBezTo>
                  <a:pt x="38554" y="416"/>
                  <a:pt x="37762" y="11"/>
                  <a:pt x="36916" y="1"/>
                </a:cubicBezTo>
                <a:cubicBezTo>
                  <a:pt x="36905" y="1"/>
                  <a:pt x="36894" y="1"/>
                  <a:pt x="3688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5" name="Google Shape;2865;p59"/>
          <p:cNvSpPr/>
          <p:nvPr/>
        </p:nvSpPr>
        <p:spPr>
          <a:xfrm>
            <a:off x="838850" y="1807250"/>
            <a:ext cx="1311200" cy="228925"/>
          </a:xfrm>
          <a:custGeom>
            <a:avLst/>
            <a:gdLst/>
            <a:ahLst/>
            <a:cxnLst/>
            <a:rect l="l" t="t" r="r" b="b"/>
            <a:pathLst>
              <a:path w="52448" h="9157" extrusionOk="0">
                <a:moveTo>
                  <a:pt x="36883" y="1"/>
                </a:moveTo>
                <a:cubicBezTo>
                  <a:pt x="35927" y="1"/>
                  <a:pt x="35044" y="495"/>
                  <a:pt x="34234" y="1007"/>
                </a:cubicBezTo>
                <a:cubicBezTo>
                  <a:pt x="32216" y="2288"/>
                  <a:pt x="30334" y="3778"/>
                  <a:pt x="28624" y="5448"/>
                </a:cubicBezTo>
                <a:cubicBezTo>
                  <a:pt x="28460" y="5500"/>
                  <a:pt x="28300" y="5524"/>
                  <a:pt x="28144" y="5524"/>
                </a:cubicBezTo>
                <a:cubicBezTo>
                  <a:pt x="26981" y="5524"/>
                  <a:pt x="26034" y="4185"/>
                  <a:pt x="25116" y="3286"/>
                </a:cubicBezTo>
                <a:cubicBezTo>
                  <a:pt x="24084" y="2273"/>
                  <a:pt x="22637" y="1712"/>
                  <a:pt x="21194" y="1712"/>
                </a:cubicBezTo>
                <a:cubicBezTo>
                  <a:pt x="20721" y="1712"/>
                  <a:pt x="20248" y="1772"/>
                  <a:pt x="19791" y="1897"/>
                </a:cubicBezTo>
                <a:cubicBezTo>
                  <a:pt x="17812" y="2435"/>
                  <a:pt x="16297" y="4010"/>
                  <a:pt x="14456" y="4917"/>
                </a:cubicBezTo>
                <a:cubicBezTo>
                  <a:pt x="14248" y="5020"/>
                  <a:pt x="14024" y="5116"/>
                  <a:pt x="13794" y="5116"/>
                </a:cubicBezTo>
                <a:cubicBezTo>
                  <a:pt x="13771" y="5116"/>
                  <a:pt x="13749" y="5115"/>
                  <a:pt x="13726" y="5113"/>
                </a:cubicBezTo>
                <a:cubicBezTo>
                  <a:pt x="13382" y="5083"/>
                  <a:pt x="13104" y="4836"/>
                  <a:pt x="12810" y="4658"/>
                </a:cubicBezTo>
                <a:cubicBezTo>
                  <a:pt x="12419" y="4420"/>
                  <a:pt x="11863" y="4303"/>
                  <a:pt x="11288" y="4303"/>
                </a:cubicBezTo>
                <a:cubicBezTo>
                  <a:pt x="10416" y="4303"/>
                  <a:pt x="9497" y="4572"/>
                  <a:pt x="9037" y="5095"/>
                </a:cubicBezTo>
                <a:cubicBezTo>
                  <a:pt x="8583" y="4339"/>
                  <a:pt x="7679" y="3951"/>
                  <a:pt x="6789" y="3951"/>
                </a:cubicBezTo>
                <a:cubicBezTo>
                  <a:pt x="6647" y="3951"/>
                  <a:pt x="6506" y="3961"/>
                  <a:pt x="6367" y="3981"/>
                </a:cubicBezTo>
                <a:cubicBezTo>
                  <a:pt x="5355" y="4125"/>
                  <a:pt x="4456" y="4708"/>
                  <a:pt x="3697" y="5393"/>
                </a:cubicBezTo>
                <a:cubicBezTo>
                  <a:pt x="3603" y="5477"/>
                  <a:pt x="3497" y="5570"/>
                  <a:pt x="3371" y="5571"/>
                </a:cubicBezTo>
                <a:cubicBezTo>
                  <a:pt x="3370" y="5571"/>
                  <a:pt x="3368" y="5571"/>
                  <a:pt x="3366" y="5571"/>
                </a:cubicBezTo>
                <a:cubicBezTo>
                  <a:pt x="3239" y="5571"/>
                  <a:pt x="3132" y="5481"/>
                  <a:pt x="3029" y="5405"/>
                </a:cubicBezTo>
                <a:cubicBezTo>
                  <a:pt x="2863" y="5284"/>
                  <a:pt x="2661" y="5232"/>
                  <a:pt x="2439" y="5232"/>
                </a:cubicBezTo>
                <a:cubicBezTo>
                  <a:pt x="1601" y="5232"/>
                  <a:pt x="482" y="5976"/>
                  <a:pt x="0" y="6581"/>
                </a:cubicBezTo>
                <a:cubicBezTo>
                  <a:pt x="2004" y="6551"/>
                  <a:pt x="4008" y="6537"/>
                  <a:pt x="6012" y="6537"/>
                </a:cubicBezTo>
                <a:cubicBezTo>
                  <a:pt x="21523" y="6537"/>
                  <a:pt x="37035" y="7413"/>
                  <a:pt x="52448" y="9156"/>
                </a:cubicBezTo>
                <a:lnTo>
                  <a:pt x="52448" y="7553"/>
                </a:lnTo>
                <a:cubicBezTo>
                  <a:pt x="52250" y="7618"/>
                  <a:pt x="52054" y="7663"/>
                  <a:pt x="51861" y="7663"/>
                </a:cubicBezTo>
                <a:cubicBezTo>
                  <a:pt x="51707" y="7663"/>
                  <a:pt x="51555" y="7634"/>
                  <a:pt x="51407" y="7565"/>
                </a:cubicBezTo>
                <a:cubicBezTo>
                  <a:pt x="51110" y="7423"/>
                  <a:pt x="50907" y="7143"/>
                  <a:pt x="50665" y="6921"/>
                </a:cubicBezTo>
                <a:cubicBezTo>
                  <a:pt x="50165" y="6459"/>
                  <a:pt x="49514" y="6266"/>
                  <a:pt x="48834" y="6266"/>
                </a:cubicBezTo>
                <a:cubicBezTo>
                  <a:pt x="48112" y="6266"/>
                  <a:pt x="47359" y="6484"/>
                  <a:pt x="46724" y="6830"/>
                </a:cubicBezTo>
                <a:cubicBezTo>
                  <a:pt x="46516" y="6943"/>
                  <a:pt x="46301" y="7072"/>
                  <a:pt x="46064" y="7073"/>
                </a:cubicBezTo>
                <a:cubicBezTo>
                  <a:pt x="46063" y="7073"/>
                  <a:pt x="46062" y="7073"/>
                  <a:pt x="46061" y="7073"/>
                </a:cubicBezTo>
                <a:cubicBezTo>
                  <a:pt x="45471" y="7073"/>
                  <a:pt x="44457" y="6310"/>
                  <a:pt x="43825" y="6310"/>
                </a:cubicBezTo>
                <a:cubicBezTo>
                  <a:pt x="43688" y="6310"/>
                  <a:pt x="43569" y="6345"/>
                  <a:pt x="43476" y="6433"/>
                </a:cubicBezTo>
                <a:cubicBezTo>
                  <a:pt x="42715" y="4196"/>
                  <a:pt x="41210" y="2219"/>
                  <a:pt x="39256" y="892"/>
                </a:cubicBezTo>
                <a:cubicBezTo>
                  <a:pt x="38554" y="416"/>
                  <a:pt x="37762" y="11"/>
                  <a:pt x="36916" y="1"/>
                </a:cubicBezTo>
                <a:cubicBezTo>
                  <a:pt x="36905" y="1"/>
                  <a:pt x="36894" y="1"/>
                  <a:pt x="3688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6" name="Google Shape;2866;p59"/>
          <p:cNvSpPr/>
          <p:nvPr/>
        </p:nvSpPr>
        <p:spPr>
          <a:xfrm>
            <a:off x="4891925" y="192750"/>
            <a:ext cx="1311200" cy="228925"/>
          </a:xfrm>
          <a:custGeom>
            <a:avLst/>
            <a:gdLst/>
            <a:ahLst/>
            <a:cxnLst/>
            <a:rect l="l" t="t" r="r" b="b"/>
            <a:pathLst>
              <a:path w="52448" h="9157" extrusionOk="0">
                <a:moveTo>
                  <a:pt x="36883" y="1"/>
                </a:moveTo>
                <a:cubicBezTo>
                  <a:pt x="35927" y="1"/>
                  <a:pt x="35044" y="495"/>
                  <a:pt x="34234" y="1007"/>
                </a:cubicBezTo>
                <a:cubicBezTo>
                  <a:pt x="32216" y="2288"/>
                  <a:pt x="30334" y="3778"/>
                  <a:pt x="28624" y="5448"/>
                </a:cubicBezTo>
                <a:cubicBezTo>
                  <a:pt x="28460" y="5500"/>
                  <a:pt x="28300" y="5524"/>
                  <a:pt x="28144" y="5524"/>
                </a:cubicBezTo>
                <a:cubicBezTo>
                  <a:pt x="26981" y="5524"/>
                  <a:pt x="26034" y="4185"/>
                  <a:pt x="25116" y="3286"/>
                </a:cubicBezTo>
                <a:cubicBezTo>
                  <a:pt x="24084" y="2273"/>
                  <a:pt x="22637" y="1712"/>
                  <a:pt x="21194" y="1712"/>
                </a:cubicBezTo>
                <a:cubicBezTo>
                  <a:pt x="20721" y="1712"/>
                  <a:pt x="20248" y="1772"/>
                  <a:pt x="19791" y="1897"/>
                </a:cubicBezTo>
                <a:cubicBezTo>
                  <a:pt x="17812" y="2435"/>
                  <a:pt x="16297" y="4010"/>
                  <a:pt x="14456" y="4917"/>
                </a:cubicBezTo>
                <a:cubicBezTo>
                  <a:pt x="14248" y="5020"/>
                  <a:pt x="14024" y="5116"/>
                  <a:pt x="13794" y="5116"/>
                </a:cubicBezTo>
                <a:cubicBezTo>
                  <a:pt x="13771" y="5116"/>
                  <a:pt x="13749" y="5115"/>
                  <a:pt x="13726" y="5113"/>
                </a:cubicBezTo>
                <a:cubicBezTo>
                  <a:pt x="13382" y="5083"/>
                  <a:pt x="13104" y="4836"/>
                  <a:pt x="12810" y="4658"/>
                </a:cubicBezTo>
                <a:cubicBezTo>
                  <a:pt x="12419" y="4420"/>
                  <a:pt x="11863" y="4303"/>
                  <a:pt x="11288" y="4303"/>
                </a:cubicBezTo>
                <a:cubicBezTo>
                  <a:pt x="10416" y="4303"/>
                  <a:pt x="9497" y="4572"/>
                  <a:pt x="9037" y="5095"/>
                </a:cubicBezTo>
                <a:cubicBezTo>
                  <a:pt x="8583" y="4339"/>
                  <a:pt x="7679" y="3951"/>
                  <a:pt x="6789" y="3951"/>
                </a:cubicBezTo>
                <a:cubicBezTo>
                  <a:pt x="6647" y="3951"/>
                  <a:pt x="6506" y="3961"/>
                  <a:pt x="6367" y="3981"/>
                </a:cubicBezTo>
                <a:cubicBezTo>
                  <a:pt x="5355" y="4125"/>
                  <a:pt x="4456" y="4708"/>
                  <a:pt x="3697" y="5393"/>
                </a:cubicBezTo>
                <a:cubicBezTo>
                  <a:pt x="3603" y="5477"/>
                  <a:pt x="3497" y="5570"/>
                  <a:pt x="3371" y="5571"/>
                </a:cubicBezTo>
                <a:cubicBezTo>
                  <a:pt x="3370" y="5571"/>
                  <a:pt x="3368" y="5571"/>
                  <a:pt x="3366" y="5571"/>
                </a:cubicBezTo>
                <a:cubicBezTo>
                  <a:pt x="3239" y="5571"/>
                  <a:pt x="3132" y="5481"/>
                  <a:pt x="3029" y="5405"/>
                </a:cubicBezTo>
                <a:cubicBezTo>
                  <a:pt x="2863" y="5284"/>
                  <a:pt x="2661" y="5232"/>
                  <a:pt x="2439" y="5232"/>
                </a:cubicBezTo>
                <a:cubicBezTo>
                  <a:pt x="1601" y="5232"/>
                  <a:pt x="482" y="5976"/>
                  <a:pt x="0" y="6581"/>
                </a:cubicBezTo>
                <a:cubicBezTo>
                  <a:pt x="2004" y="6551"/>
                  <a:pt x="4008" y="6537"/>
                  <a:pt x="6012" y="6537"/>
                </a:cubicBezTo>
                <a:cubicBezTo>
                  <a:pt x="21523" y="6537"/>
                  <a:pt x="37035" y="7413"/>
                  <a:pt x="52448" y="9156"/>
                </a:cubicBezTo>
                <a:lnTo>
                  <a:pt x="52448" y="7553"/>
                </a:lnTo>
                <a:cubicBezTo>
                  <a:pt x="52250" y="7618"/>
                  <a:pt x="52054" y="7663"/>
                  <a:pt x="51861" y="7663"/>
                </a:cubicBezTo>
                <a:cubicBezTo>
                  <a:pt x="51707" y="7663"/>
                  <a:pt x="51555" y="7634"/>
                  <a:pt x="51407" y="7565"/>
                </a:cubicBezTo>
                <a:cubicBezTo>
                  <a:pt x="51110" y="7423"/>
                  <a:pt x="50907" y="7143"/>
                  <a:pt x="50665" y="6921"/>
                </a:cubicBezTo>
                <a:cubicBezTo>
                  <a:pt x="50165" y="6459"/>
                  <a:pt x="49514" y="6266"/>
                  <a:pt x="48834" y="6266"/>
                </a:cubicBezTo>
                <a:cubicBezTo>
                  <a:pt x="48112" y="6266"/>
                  <a:pt x="47359" y="6484"/>
                  <a:pt x="46724" y="6830"/>
                </a:cubicBezTo>
                <a:cubicBezTo>
                  <a:pt x="46516" y="6943"/>
                  <a:pt x="46301" y="7072"/>
                  <a:pt x="46064" y="7073"/>
                </a:cubicBezTo>
                <a:cubicBezTo>
                  <a:pt x="46063" y="7073"/>
                  <a:pt x="46062" y="7073"/>
                  <a:pt x="46061" y="7073"/>
                </a:cubicBezTo>
                <a:cubicBezTo>
                  <a:pt x="45471" y="7073"/>
                  <a:pt x="44457" y="6310"/>
                  <a:pt x="43825" y="6310"/>
                </a:cubicBezTo>
                <a:cubicBezTo>
                  <a:pt x="43688" y="6310"/>
                  <a:pt x="43569" y="6345"/>
                  <a:pt x="43476" y="6433"/>
                </a:cubicBezTo>
                <a:cubicBezTo>
                  <a:pt x="42715" y="4196"/>
                  <a:pt x="41210" y="2219"/>
                  <a:pt x="39256" y="892"/>
                </a:cubicBezTo>
                <a:cubicBezTo>
                  <a:pt x="38554" y="416"/>
                  <a:pt x="37762" y="11"/>
                  <a:pt x="36916" y="1"/>
                </a:cubicBezTo>
                <a:cubicBezTo>
                  <a:pt x="36905" y="1"/>
                  <a:pt x="36894" y="1"/>
                  <a:pt x="3688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236117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05" name="Google Shape;2005;p38"/>
          <p:cNvGrpSpPr/>
          <p:nvPr/>
        </p:nvGrpSpPr>
        <p:grpSpPr>
          <a:xfrm>
            <a:off x="6692672" y="-105943"/>
            <a:ext cx="2752155" cy="5315773"/>
            <a:chOff x="6692672" y="-105943"/>
            <a:chExt cx="2752155" cy="5315773"/>
          </a:xfrm>
        </p:grpSpPr>
        <p:sp>
          <p:nvSpPr>
            <p:cNvPr id="2006" name="Google Shape;2006;p38"/>
            <p:cNvSpPr/>
            <p:nvPr/>
          </p:nvSpPr>
          <p:spPr>
            <a:xfrm>
              <a:off x="6692672" y="2"/>
              <a:ext cx="2746359" cy="967261"/>
            </a:xfrm>
            <a:custGeom>
              <a:avLst/>
              <a:gdLst/>
              <a:ahLst/>
              <a:cxnLst/>
              <a:rect l="l" t="t" r="r" b="b"/>
              <a:pathLst>
                <a:path w="91037" h="32063" extrusionOk="0">
                  <a:moveTo>
                    <a:pt x="3157" y="1"/>
                  </a:moveTo>
                  <a:cubicBezTo>
                    <a:pt x="1717" y="1339"/>
                    <a:pt x="1" y="3616"/>
                    <a:pt x="905" y="5362"/>
                  </a:cubicBezTo>
                  <a:cubicBezTo>
                    <a:pt x="1409" y="6337"/>
                    <a:pt x="2577" y="6823"/>
                    <a:pt x="3675" y="6828"/>
                  </a:cubicBezTo>
                  <a:cubicBezTo>
                    <a:pt x="3680" y="6828"/>
                    <a:pt x="3685" y="6828"/>
                    <a:pt x="3689" y="6828"/>
                  </a:cubicBezTo>
                  <a:cubicBezTo>
                    <a:pt x="4783" y="6828"/>
                    <a:pt x="5836" y="6437"/>
                    <a:pt x="6860" y="6052"/>
                  </a:cubicBezTo>
                  <a:lnTo>
                    <a:pt x="6860" y="6052"/>
                  </a:lnTo>
                  <a:cubicBezTo>
                    <a:pt x="4653" y="8713"/>
                    <a:pt x="2799" y="12451"/>
                    <a:pt x="2071" y="15831"/>
                  </a:cubicBezTo>
                  <a:cubicBezTo>
                    <a:pt x="1342" y="19210"/>
                    <a:pt x="1826" y="22948"/>
                    <a:pt x="3877" y="25731"/>
                  </a:cubicBezTo>
                  <a:cubicBezTo>
                    <a:pt x="5308" y="27673"/>
                    <a:pt x="7396" y="29041"/>
                    <a:pt x="9593" y="30037"/>
                  </a:cubicBezTo>
                  <a:cubicBezTo>
                    <a:pt x="12491" y="31349"/>
                    <a:pt x="15678" y="32063"/>
                    <a:pt x="18854" y="32063"/>
                  </a:cubicBezTo>
                  <a:cubicBezTo>
                    <a:pt x="20737" y="32063"/>
                    <a:pt x="22616" y="31812"/>
                    <a:pt x="24427" y="31286"/>
                  </a:cubicBezTo>
                  <a:cubicBezTo>
                    <a:pt x="28506" y="30102"/>
                    <a:pt x="32184" y="27472"/>
                    <a:pt x="34515" y="23943"/>
                  </a:cubicBezTo>
                  <a:cubicBezTo>
                    <a:pt x="34602" y="25456"/>
                    <a:pt x="36478" y="26738"/>
                    <a:pt x="38101" y="26738"/>
                  </a:cubicBezTo>
                  <a:cubicBezTo>
                    <a:pt x="38324" y="26738"/>
                    <a:pt x="38543" y="26713"/>
                    <a:pt x="38751" y="26662"/>
                  </a:cubicBezTo>
                  <a:cubicBezTo>
                    <a:pt x="40601" y="26207"/>
                    <a:pt x="41868" y="24480"/>
                    <a:pt x="42570" y="22710"/>
                  </a:cubicBezTo>
                  <a:cubicBezTo>
                    <a:pt x="43846" y="19485"/>
                    <a:pt x="43720" y="15734"/>
                    <a:pt x="42232" y="12602"/>
                  </a:cubicBezTo>
                  <a:lnTo>
                    <a:pt x="42232" y="12602"/>
                  </a:lnTo>
                  <a:cubicBezTo>
                    <a:pt x="42733" y="13076"/>
                    <a:pt x="43307" y="13278"/>
                    <a:pt x="43899" y="13278"/>
                  </a:cubicBezTo>
                  <a:cubicBezTo>
                    <a:pt x="44962" y="13278"/>
                    <a:pt x="46081" y="12627"/>
                    <a:pt x="46933" y="11729"/>
                  </a:cubicBezTo>
                  <a:cubicBezTo>
                    <a:pt x="48258" y="10331"/>
                    <a:pt x="48702" y="8324"/>
                    <a:pt x="48900" y="6407"/>
                  </a:cubicBezTo>
                  <a:cubicBezTo>
                    <a:pt x="51162" y="10745"/>
                    <a:pt x="56176" y="13362"/>
                    <a:pt x="61098" y="13362"/>
                  </a:cubicBezTo>
                  <a:cubicBezTo>
                    <a:pt x="62167" y="13362"/>
                    <a:pt x="63231" y="13239"/>
                    <a:pt x="64262" y="12983"/>
                  </a:cubicBezTo>
                  <a:cubicBezTo>
                    <a:pt x="66390" y="12454"/>
                    <a:pt x="68580" y="11155"/>
                    <a:pt x="69110" y="9025"/>
                  </a:cubicBezTo>
                  <a:cubicBezTo>
                    <a:pt x="70438" y="11848"/>
                    <a:pt x="72474" y="14717"/>
                    <a:pt x="75005" y="16540"/>
                  </a:cubicBezTo>
                  <a:cubicBezTo>
                    <a:pt x="76176" y="17383"/>
                    <a:pt x="77589" y="18103"/>
                    <a:pt x="78988" y="18103"/>
                  </a:cubicBezTo>
                  <a:cubicBezTo>
                    <a:pt x="79376" y="18103"/>
                    <a:pt x="79764" y="18048"/>
                    <a:pt x="80144" y="17924"/>
                  </a:cubicBezTo>
                  <a:cubicBezTo>
                    <a:pt x="82635" y="17114"/>
                    <a:pt x="83402" y="13942"/>
                    <a:pt x="83220" y="11329"/>
                  </a:cubicBezTo>
                  <a:lnTo>
                    <a:pt x="83220" y="11329"/>
                  </a:lnTo>
                  <a:cubicBezTo>
                    <a:pt x="84048" y="12260"/>
                    <a:pt x="85059" y="12657"/>
                    <a:pt x="86198" y="12657"/>
                  </a:cubicBezTo>
                  <a:cubicBezTo>
                    <a:pt x="86584" y="12657"/>
                    <a:pt x="86985" y="12611"/>
                    <a:pt x="87399" y="12525"/>
                  </a:cubicBezTo>
                  <a:cubicBezTo>
                    <a:pt x="89031" y="12185"/>
                    <a:pt x="90517" y="10901"/>
                    <a:pt x="91036" y="9316"/>
                  </a:cubicBezTo>
                  <a:lnTo>
                    <a:pt x="9103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38"/>
            <p:cNvSpPr/>
            <p:nvPr/>
          </p:nvSpPr>
          <p:spPr>
            <a:xfrm>
              <a:off x="8298235" y="-105943"/>
              <a:ext cx="1145203" cy="5315773"/>
            </a:xfrm>
            <a:custGeom>
              <a:avLst/>
              <a:gdLst/>
              <a:ahLst/>
              <a:cxnLst/>
              <a:rect l="l" t="t" r="r" b="b"/>
              <a:pathLst>
                <a:path w="27181" h="126168" extrusionOk="0">
                  <a:moveTo>
                    <a:pt x="1" y="1"/>
                  </a:moveTo>
                  <a:lnTo>
                    <a:pt x="9023" y="111479"/>
                  </a:lnTo>
                  <a:cubicBezTo>
                    <a:pt x="9023" y="111479"/>
                    <a:pt x="25674" y="126160"/>
                    <a:pt x="26428" y="126167"/>
                  </a:cubicBezTo>
                  <a:cubicBezTo>
                    <a:pt x="26428" y="126167"/>
                    <a:pt x="26428" y="126167"/>
                    <a:pt x="26428" y="126167"/>
                  </a:cubicBezTo>
                  <a:cubicBezTo>
                    <a:pt x="27181" y="126167"/>
                    <a:pt x="3567" y="1"/>
                    <a:pt x="356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38"/>
            <p:cNvSpPr/>
            <p:nvPr/>
          </p:nvSpPr>
          <p:spPr>
            <a:xfrm>
              <a:off x="8448478" y="-105943"/>
              <a:ext cx="996349" cy="5261464"/>
            </a:xfrm>
            <a:custGeom>
              <a:avLst/>
              <a:gdLst/>
              <a:ahLst/>
              <a:cxnLst/>
              <a:rect l="l" t="t" r="r" b="b"/>
              <a:pathLst>
                <a:path w="23648" h="124879" extrusionOk="0">
                  <a:moveTo>
                    <a:pt x="1" y="1"/>
                  </a:moveTo>
                  <a:lnTo>
                    <a:pt x="9843" y="73982"/>
                  </a:lnTo>
                  <a:lnTo>
                    <a:pt x="3404" y="44207"/>
                  </a:lnTo>
                  <a:lnTo>
                    <a:pt x="8417" y="88652"/>
                  </a:lnTo>
                  <a:lnTo>
                    <a:pt x="12589" y="93337"/>
                  </a:lnTo>
                  <a:lnTo>
                    <a:pt x="12752" y="101585"/>
                  </a:lnTo>
                  <a:lnTo>
                    <a:pt x="18168" y="124696"/>
                  </a:lnTo>
                  <a:lnTo>
                    <a:pt x="23647" y="124878"/>
                  </a:lnTo>
                  <a:lnTo>
                    <a:pt x="23647" y="12487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0000">
                <a:alpha val="7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38"/>
            <p:cNvSpPr/>
            <p:nvPr/>
          </p:nvSpPr>
          <p:spPr>
            <a:xfrm>
              <a:off x="8298235" y="-105943"/>
              <a:ext cx="504916" cy="4981157"/>
            </a:xfrm>
            <a:custGeom>
              <a:avLst/>
              <a:gdLst/>
              <a:ahLst/>
              <a:cxnLst/>
              <a:rect l="l" t="t" r="r" b="b"/>
              <a:pathLst>
                <a:path w="11984" h="118226" extrusionOk="0">
                  <a:moveTo>
                    <a:pt x="1" y="1"/>
                  </a:moveTo>
                  <a:lnTo>
                    <a:pt x="9393" y="117671"/>
                  </a:lnTo>
                  <a:lnTo>
                    <a:pt x="11983" y="118225"/>
                  </a:lnTo>
                  <a:lnTo>
                    <a:pt x="9143" y="91999"/>
                  </a:lnTo>
                  <a:lnTo>
                    <a:pt x="10534" y="88652"/>
                  </a:lnTo>
                  <a:lnTo>
                    <a:pt x="3272" y="26987"/>
                  </a:lnTo>
                  <a:lnTo>
                    <a:pt x="4467" y="23290"/>
                  </a:lnTo>
                  <a:lnTo>
                    <a:pt x="1460" y="1"/>
                  </a:lnTo>
                  <a:close/>
                </a:path>
              </a:pathLst>
            </a:custGeom>
            <a:solidFill>
              <a:srgbClr val="000000">
                <a:alpha val="7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38"/>
            <p:cNvSpPr/>
            <p:nvPr/>
          </p:nvSpPr>
          <p:spPr>
            <a:xfrm>
              <a:off x="8981153" y="3131262"/>
              <a:ext cx="301669" cy="307609"/>
            </a:xfrm>
            <a:custGeom>
              <a:avLst/>
              <a:gdLst/>
              <a:ahLst/>
              <a:cxnLst/>
              <a:rect l="l" t="t" r="r" b="b"/>
              <a:pathLst>
                <a:path w="7160" h="7301" extrusionOk="0">
                  <a:moveTo>
                    <a:pt x="6325" y="0"/>
                  </a:moveTo>
                  <a:cubicBezTo>
                    <a:pt x="6141" y="0"/>
                    <a:pt x="5959" y="73"/>
                    <a:pt x="5801" y="207"/>
                  </a:cubicBezTo>
                  <a:cubicBezTo>
                    <a:pt x="4873" y="996"/>
                    <a:pt x="3940" y="1770"/>
                    <a:pt x="3070" y="2624"/>
                  </a:cubicBezTo>
                  <a:cubicBezTo>
                    <a:pt x="2204" y="3473"/>
                    <a:pt x="1338" y="4324"/>
                    <a:pt x="472" y="5173"/>
                  </a:cubicBezTo>
                  <a:cubicBezTo>
                    <a:pt x="177" y="5462"/>
                    <a:pt x="1" y="5982"/>
                    <a:pt x="152" y="6385"/>
                  </a:cubicBezTo>
                  <a:cubicBezTo>
                    <a:pt x="316" y="6822"/>
                    <a:pt x="562" y="7114"/>
                    <a:pt x="1021" y="7254"/>
                  </a:cubicBezTo>
                  <a:cubicBezTo>
                    <a:pt x="1123" y="7285"/>
                    <a:pt x="1235" y="7301"/>
                    <a:pt x="1350" y="7301"/>
                  </a:cubicBezTo>
                  <a:cubicBezTo>
                    <a:pt x="1679" y="7301"/>
                    <a:pt x="2029" y="7174"/>
                    <a:pt x="2233" y="6934"/>
                  </a:cubicBezTo>
                  <a:lnTo>
                    <a:pt x="4635" y="4110"/>
                  </a:lnTo>
                  <a:cubicBezTo>
                    <a:pt x="5458" y="3142"/>
                    <a:pt x="6196" y="2116"/>
                    <a:pt x="6947" y="1091"/>
                  </a:cubicBezTo>
                  <a:cubicBezTo>
                    <a:pt x="7160" y="802"/>
                    <a:pt x="7024" y="348"/>
                    <a:pt x="6759" y="150"/>
                  </a:cubicBezTo>
                  <a:cubicBezTo>
                    <a:pt x="6623" y="48"/>
                    <a:pt x="6474" y="0"/>
                    <a:pt x="6325" y="0"/>
                  </a:cubicBezTo>
                  <a:close/>
                </a:path>
              </a:pathLst>
            </a:custGeom>
            <a:solidFill>
              <a:srgbClr val="4022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38"/>
            <p:cNvSpPr/>
            <p:nvPr/>
          </p:nvSpPr>
          <p:spPr>
            <a:xfrm>
              <a:off x="9180058" y="4061450"/>
              <a:ext cx="201141" cy="269016"/>
            </a:xfrm>
            <a:custGeom>
              <a:avLst/>
              <a:gdLst/>
              <a:ahLst/>
              <a:cxnLst/>
              <a:rect l="l" t="t" r="r" b="b"/>
              <a:pathLst>
                <a:path w="4774" h="6385" extrusionOk="0">
                  <a:moveTo>
                    <a:pt x="4147" y="0"/>
                  </a:moveTo>
                  <a:cubicBezTo>
                    <a:pt x="3999" y="0"/>
                    <a:pt x="3847" y="66"/>
                    <a:pt x="3732" y="220"/>
                  </a:cubicBezTo>
                  <a:cubicBezTo>
                    <a:pt x="3117" y="1050"/>
                    <a:pt x="2502" y="1878"/>
                    <a:pt x="1888" y="2707"/>
                  </a:cubicBezTo>
                  <a:cubicBezTo>
                    <a:pt x="1273" y="3536"/>
                    <a:pt x="497" y="4390"/>
                    <a:pt x="180" y="5389"/>
                  </a:cubicBezTo>
                  <a:cubicBezTo>
                    <a:pt x="0" y="5954"/>
                    <a:pt x="482" y="6384"/>
                    <a:pt x="974" y="6384"/>
                  </a:cubicBezTo>
                  <a:cubicBezTo>
                    <a:pt x="1167" y="6384"/>
                    <a:pt x="1361" y="6318"/>
                    <a:pt x="1518" y="6168"/>
                  </a:cubicBezTo>
                  <a:cubicBezTo>
                    <a:pt x="1902" y="5801"/>
                    <a:pt x="2223" y="5269"/>
                    <a:pt x="2467" y="4796"/>
                  </a:cubicBezTo>
                  <a:cubicBezTo>
                    <a:pt x="2697" y="4347"/>
                    <a:pt x="2929" y="3898"/>
                    <a:pt x="3160" y="3450"/>
                  </a:cubicBezTo>
                  <a:lnTo>
                    <a:pt x="4571" y="712"/>
                  </a:lnTo>
                  <a:cubicBezTo>
                    <a:pt x="4773" y="321"/>
                    <a:pt x="4473" y="0"/>
                    <a:pt x="4147" y="0"/>
                  </a:cubicBezTo>
                  <a:close/>
                </a:path>
              </a:pathLst>
            </a:custGeom>
            <a:solidFill>
              <a:srgbClr val="4022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38"/>
            <p:cNvSpPr/>
            <p:nvPr/>
          </p:nvSpPr>
          <p:spPr>
            <a:xfrm>
              <a:off x="8828551" y="482639"/>
              <a:ext cx="90206" cy="184161"/>
            </a:xfrm>
            <a:custGeom>
              <a:avLst/>
              <a:gdLst/>
              <a:ahLst/>
              <a:cxnLst/>
              <a:rect l="l" t="t" r="r" b="b"/>
              <a:pathLst>
                <a:path w="2141" h="4371" extrusionOk="0">
                  <a:moveTo>
                    <a:pt x="381" y="1"/>
                  </a:moveTo>
                  <a:cubicBezTo>
                    <a:pt x="188" y="1"/>
                    <a:pt x="1" y="156"/>
                    <a:pt x="59" y="410"/>
                  </a:cubicBezTo>
                  <a:cubicBezTo>
                    <a:pt x="209" y="1061"/>
                    <a:pt x="359" y="1710"/>
                    <a:pt x="509" y="2360"/>
                  </a:cubicBezTo>
                  <a:cubicBezTo>
                    <a:pt x="582" y="2679"/>
                    <a:pt x="656" y="2999"/>
                    <a:pt x="729" y="3318"/>
                  </a:cubicBezTo>
                  <a:lnTo>
                    <a:pt x="840" y="3796"/>
                  </a:lnTo>
                  <a:cubicBezTo>
                    <a:pt x="904" y="4073"/>
                    <a:pt x="1059" y="4259"/>
                    <a:pt x="1330" y="4349"/>
                  </a:cubicBezTo>
                  <a:cubicBezTo>
                    <a:pt x="1374" y="4364"/>
                    <a:pt x="1417" y="4370"/>
                    <a:pt x="1459" y="4370"/>
                  </a:cubicBezTo>
                  <a:cubicBezTo>
                    <a:pt x="1629" y="4370"/>
                    <a:pt x="1777" y="4260"/>
                    <a:pt x="1879" y="4125"/>
                  </a:cubicBezTo>
                  <a:cubicBezTo>
                    <a:pt x="2140" y="3784"/>
                    <a:pt x="1878" y="3341"/>
                    <a:pt x="1750" y="3000"/>
                  </a:cubicBezTo>
                  <a:cubicBezTo>
                    <a:pt x="1633" y="2692"/>
                    <a:pt x="1517" y="2385"/>
                    <a:pt x="1402" y="2078"/>
                  </a:cubicBezTo>
                  <a:cubicBezTo>
                    <a:pt x="1169" y="1462"/>
                    <a:pt x="936" y="848"/>
                    <a:pt x="704" y="233"/>
                  </a:cubicBezTo>
                  <a:cubicBezTo>
                    <a:pt x="644" y="72"/>
                    <a:pt x="511" y="1"/>
                    <a:pt x="381" y="1"/>
                  </a:cubicBezTo>
                  <a:close/>
                </a:path>
              </a:pathLst>
            </a:custGeom>
            <a:solidFill>
              <a:srgbClr val="4022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38"/>
            <p:cNvSpPr/>
            <p:nvPr/>
          </p:nvSpPr>
          <p:spPr>
            <a:xfrm>
              <a:off x="9067060" y="169515"/>
              <a:ext cx="165834" cy="79041"/>
            </a:xfrm>
            <a:custGeom>
              <a:avLst/>
              <a:gdLst/>
              <a:ahLst/>
              <a:cxnLst/>
              <a:rect l="l" t="t" r="r" b="b"/>
              <a:pathLst>
                <a:path w="3936" h="1876" extrusionOk="0">
                  <a:moveTo>
                    <a:pt x="3628" y="0"/>
                  </a:moveTo>
                  <a:cubicBezTo>
                    <a:pt x="3606" y="0"/>
                    <a:pt x="3584" y="2"/>
                    <a:pt x="3562" y="6"/>
                  </a:cubicBezTo>
                  <a:cubicBezTo>
                    <a:pt x="2566" y="198"/>
                    <a:pt x="1570" y="388"/>
                    <a:pt x="574" y="579"/>
                  </a:cubicBezTo>
                  <a:cubicBezTo>
                    <a:pt x="179" y="654"/>
                    <a:pt x="0" y="1139"/>
                    <a:pt x="144" y="1477"/>
                  </a:cubicBezTo>
                  <a:cubicBezTo>
                    <a:pt x="255" y="1743"/>
                    <a:pt x="490" y="1875"/>
                    <a:pt x="743" y="1875"/>
                  </a:cubicBezTo>
                  <a:cubicBezTo>
                    <a:pt x="857" y="1875"/>
                    <a:pt x="975" y="1848"/>
                    <a:pt x="1087" y="1795"/>
                  </a:cubicBezTo>
                  <a:cubicBezTo>
                    <a:pt x="1982" y="1366"/>
                    <a:pt x="2877" y="936"/>
                    <a:pt x="3773" y="507"/>
                  </a:cubicBezTo>
                  <a:cubicBezTo>
                    <a:pt x="3894" y="448"/>
                    <a:pt x="3936" y="281"/>
                    <a:pt x="3885" y="165"/>
                  </a:cubicBezTo>
                  <a:cubicBezTo>
                    <a:pt x="3837" y="56"/>
                    <a:pt x="3739" y="0"/>
                    <a:pt x="3628" y="0"/>
                  </a:cubicBezTo>
                  <a:close/>
                </a:path>
              </a:pathLst>
            </a:custGeom>
            <a:solidFill>
              <a:srgbClr val="4022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38"/>
            <p:cNvSpPr/>
            <p:nvPr/>
          </p:nvSpPr>
          <p:spPr>
            <a:xfrm>
              <a:off x="8431078" y="3260860"/>
              <a:ext cx="253596" cy="225704"/>
            </a:xfrm>
            <a:custGeom>
              <a:avLst/>
              <a:gdLst/>
              <a:ahLst/>
              <a:cxnLst/>
              <a:rect l="l" t="t" r="r" b="b"/>
              <a:pathLst>
                <a:path w="6019" h="5357" extrusionOk="0">
                  <a:moveTo>
                    <a:pt x="803" y="0"/>
                  </a:moveTo>
                  <a:cubicBezTo>
                    <a:pt x="400" y="0"/>
                    <a:pt x="0" y="453"/>
                    <a:pt x="275" y="868"/>
                  </a:cubicBezTo>
                  <a:lnTo>
                    <a:pt x="275" y="867"/>
                  </a:lnTo>
                  <a:cubicBezTo>
                    <a:pt x="838" y="1719"/>
                    <a:pt x="1470" y="2527"/>
                    <a:pt x="2161" y="3277"/>
                  </a:cubicBezTo>
                  <a:cubicBezTo>
                    <a:pt x="2869" y="4043"/>
                    <a:pt x="3711" y="4664"/>
                    <a:pt x="4579" y="5236"/>
                  </a:cubicBezTo>
                  <a:cubicBezTo>
                    <a:pt x="4705" y="5318"/>
                    <a:pt x="4854" y="5356"/>
                    <a:pt x="5006" y="5356"/>
                  </a:cubicBezTo>
                  <a:cubicBezTo>
                    <a:pt x="5319" y="5356"/>
                    <a:pt x="5641" y="5193"/>
                    <a:pt x="5786" y="4919"/>
                  </a:cubicBezTo>
                  <a:cubicBezTo>
                    <a:pt x="6018" y="4478"/>
                    <a:pt x="5882" y="3983"/>
                    <a:pt x="5469" y="3713"/>
                  </a:cubicBezTo>
                  <a:cubicBezTo>
                    <a:pt x="5265" y="3578"/>
                    <a:pt x="5063" y="3441"/>
                    <a:pt x="4864" y="3299"/>
                  </a:cubicBezTo>
                  <a:cubicBezTo>
                    <a:pt x="4774" y="3235"/>
                    <a:pt x="4686" y="3170"/>
                    <a:pt x="4597" y="3104"/>
                  </a:cubicBezTo>
                  <a:cubicBezTo>
                    <a:pt x="4548" y="3068"/>
                    <a:pt x="4500" y="3031"/>
                    <a:pt x="4451" y="2994"/>
                  </a:cubicBezTo>
                  <a:cubicBezTo>
                    <a:pt x="4446" y="2991"/>
                    <a:pt x="4442" y="2988"/>
                    <a:pt x="4438" y="2985"/>
                  </a:cubicBezTo>
                  <a:lnTo>
                    <a:pt x="4438" y="2985"/>
                  </a:lnTo>
                  <a:cubicBezTo>
                    <a:pt x="4435" y="2982"/>
                    <a:pt x="4431" y="2979"/>
                    <a:pt x="4426" y="2975"/>
                  </a:cubicBezTo>
                  <a:cubicBezTo>
                    <a:pt x="4206" y="2798"/>
                    <a:pt x="3990" y="2615"/>
                    <a:pt x="3764" y="2445"/>
                  </a:cubicBezTo>
                  <a:cubicBezTo>
                    <a:pt x="3668" y="2372"/>
                    <a:pt x="3568" y="2303"/>
                    <a:pt x="3471" y="2231"/>
                  </a:cubicBezTo>
                  <a:cubicBezTo>
                    <a:pt x="3423" y="2195"/>
                    <a:pt x="3374" y="2160"/>
                    <a:pt x="3326" y="2123"/>
                  </a:cubicBezTo>
                  <a:cubicBezTo>
                    <a:pt x="3309" y="2110"/>
                    <a:pt x="3240" y="2057"/>
                    <a:pt x="3240" y="2057"/>
                  </a:cubicBezTo>
                  <a:lnTo>
                    <a:pt x="3240" y="2057"/>
                  </a:lnTo>
                  <a:cubicBezTo>
                    <a:pt x="3240" y="2057"/>
                    <a:pt x="3240" y="2058"/>
                    <a:pt x="3242" y="2059"/>
                  </a:cubicBezTo>
                  <a:lnTo>
                    <a:pt x="3242" y="2059"/>
                  </a:lnTo>
                  <a:cubicBezTo>
                    <a:pt x="2507" y="1482"/>
                    <a:pt x="1820" y="850"/>
                    <a:pt x="1181" y="168"/>
                  </a:cubicBezTo>
                  <a:cubicBezTo>
                    <a:pt x="1071" y="50"/>
                    <a:pt x="937" y="0"/>
                    <a:pt x="80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38"/>
            <p:cNvSpPr/>
            <p:nvPr/>
          </p:nvSpPr>
          <p:spPr>
            <a:xfrm>
              <a:off x="8637861" y="-105943"/>
              <a:ext cx="577932" cy="1271980"/>
            </a:xfrm>
            <a:custGeom>
              <a:avLst/>
              <a:gdLst/>
              <a:ahLst/>
              <a:cxnLst/>
              <a:rect l="l" t="t" r="r" b="b"/>
              <a:pathLst>
                <a:path w="13717" h="30190" extrusionOk="0">
                  <a:moveTo>
                    <a:pt x="12843" y="1"/>
                  </a:moveTo>
                  <a:cubicBezTo>
                    <a:pt x="12257" y="1412"/>
                    <a:pt x="11789" y="2584"/>
                    <a:pt x="11247" y="4012"/>
                  </a:cubicBezTo>
                  <a:cubicBezTo>
                    <a:pt x="10464" y="6081"/>
                    <a:pt x="9651" y="8139"/>
                    <a:pt x="8813" y="10187"/>
                  </a:cubicBezTo>
                  <a:cubicBezTo>
                    <a:pt x="7162" y="14216"/>
                    <a:pt x="5402" y="18202"/>
                    <a:pt x="3540" y="22138"/>
                  </a:cubicBezTo>
                  <a:cubicBezTo>
                    <a:pt x="2482" y="24374"/>
                    <a:pt x="1394" y="26593"/>
                    <a:pt x="239" y="28779"/>
                  </a:cubicBezTo>
                  <a:cubicBezTo>
                    <a:pt x="0" y="29229"/>
                    <a:pt x="125" y="29804"/>
                    <a:pt x="577" y="30068"/>
                  </a:cubicBezTo>
                  <a:cubicBezTo>
                    <a:pt x="715" y="30149"/>
                    <a:pt x="883" y="30190"/>
                    <a:pt x="1053" y="30190"/>
                  </a:cubicBezTo>
                  <a:cubicBezTo>
                    <a:pt x="1384" y="30190"/>
                    <a:pt x="1723" y="30036"/>
                    <a:pt x="1866" y="29730"/>
                  </a:cubicBezTo>
                  <a:cubicBezTo>
                    <a:pt x="3741" y="25696"/>
                    <a:pt x="5595" y="21655"/>
                    <a:pt x="7320" y="17554"/>
                  </a:cubicBezTo>
                  <a:cubicBezTo>
                    <a:pt x="9038" y="13464"/>
                    <a:pt x="10648" y="9327"/>
                    <a:pt x="12148" y="5151"/>
                  </a:cubicBezTo>
                  <a:cubicBezTo>
                    <a:pt x="12784" y="3379"/>
                    <a:pt x="13200" y="1811"/>
                    <a:pt x="13717" y="1"/>
                  </a:cubicBezTo>
                  <a:close/>
                </a:path>
              </a:pathLst>
            </a:custGeom>
            <a:solidFill>
              <a:srgbClr val="4022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38"/>
            <p:cNvSpPr/>
            <p:nvPr/>
          </p:nvSpPr>
          <p:spPr>
            <a:xfrm>
              <a:off x="8053418" y="535008"/>
              <a:ext cx="395048" cy="281136"/>
            </a:xfrm>
            <a:custGeom>
              <a:avLst/>
              <a:gdLst/>
              <a:ahLst/>
              <a:cxnLst/>
              <a:rect l="l" t="t" r="r" b="b"/>
              <a:pathLst>
                <a:path w="10626" h="7562" extrusionOk="0">
                  <a:moveTo>
                    <a:pt x="240" y="1"/>
                  </a:moveTo>
                  <a:cubicBezTo>
                    <a:pt x="103" y="1"/>
                    <a:pt x="0" y="199"/>
                    <a:pt x="113" y="318"/>
                  </a:cubicBezTo>
                  <a:cubicBezTo>
                    <a:pt x="750" y="999"/>
                    <a:pt x="1402" y="1664"/>
                    <a:pt x="2070" y="2315"/>
                  </a:cubicBezTo>
                  <a:cubicBezTo>
                    <a:pt x="2757" y="2983"/>
                    <a:pt x="3515" y="3570"/>
                    <a:pt x="4272" y="4155"/>
                  </a:cubicBezTo>
                  <a:cubicBezTo>
                    <a:pt x="5779" y="5319"/>
                    <a:pt x="7338" y="6413"/>
                    <a:pt x="8948" y="7430"/>
                  </a:cubicBezTo>
                  <a:cubicBezTo>
                    <a:pt x="9093" y="7522"/>
                    <a:pt x="9237" y="7562"/>
                    <a:pt x="9373" y="7562"/>
                  </a:cubicBezTo>
                  <a:cubicBezTo>
                    <a:pt x="10112" y="7562"/>
                    <a:pt x="10625" y="6393"/>
                    <a:pt x="9806" y="5961"/>
                  </a:cubicBezTo>
                  <a:cubicBezTo>
                    <a:pt x="8153" y="5087"/>
                    <a:pt x="6538" y="4140"/>
                    <a:pt x="4973" y="3116"/>
                  </a:cubicBezTo>
                  <a:cubicBezTo>
                    <a:pt x="4193" y="2604"/>
                    <a:pt x="3436" y="2062"/>
                    <a:pt x="2647" y="1566"/>
                  </a:cubicBezTo>
                  <a:cubicBezTo>
                    <a:pt x="1864" y="1074"/>
                    <a:pt x="1093" y="561"/>
                    <a:pt x="333" y="32"/>
                  </a:cubicBezTo>
                  <a:cubicBezTo>
                    <a:pt x="302" y="10"/>
                    <a:pt x="270" y="1"/>
                    <a:pt x="24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D2B07958-9F45-9D76-5D09-8AA4F4001F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1800" b="0" i="0" u="none" strike="noStrike" baseline="0" dirty="0">
                <a:solidFill>
                  <a:srgbClr val="565656"/>
                </a:solidFill>
                <a:latin typeface="Arial" panose="020B0604020202020204" pitchFamily="34" charset="0"/>
              </a:rPr>
              <a:t>KNN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1006E4-2E51-90C9-F295-C5BA227F30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00" y="1017725"/>
            <a:ext cx="3895315" cy="29864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1299268-CAFC-BF96-6C5C-063C494E1BAB}"/>
              </a:ext>
            </a:extLst>
          </p:cNvPr>
          <p:cNvSpPr txBox="1"/>
          <p:nvPr/>
        </p:nvSpPr>
        <p:spPr>
          <a:xfrm>
            <a:off x="5547796" y="1713539"/>
            <a:ext cx="192108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KNN Accuracy: 73.8360655737705 </a:t>
            </a:r>
            <a:br>
              <a:rPr lang="en-US" dirty="0"/>
            </a:br>
            <a:endParaRPr 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3393CB5-4CDC-01DB-F07B-EA2AFA5840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586" y="275976"/>
            <a:ext cx="7704000" cy="572700"/>
          </a:xfrm>
        </p:spPr>
        <p:txBody>
          <a:bodyPr/>
          <a:lstStyle/>
          <a:p>
            <a:r>
              <a:rPr lang="en-US" sz="1800" b="0" i="0" u="none" strike="noStrike" baseline="0" dirty="0">
                <a:solidFill>
                  <a:srgbClr val="565656"/>
                </a:solidFill>
                <a:latin typeface="Arial" panose="020B0604020202020204" pitchFamily="34" charset="0"/>
              </a:rPr>
              <a:t>Logistic Regression</a:t>
            </a:r>
            <a:endParaRPr lang="en-US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01384CB-9576-6171-10F6-C82BF8307D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058" y="848676"/>
            <a:ext cx="4335332" cy="332375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D36FB53-294E-F6A7-19F8-C37E23ADFFF4}"/>
              </a:ext>
            </a:extLst>
          </p:cNvPr>
          <p:cNvSpPr txBox="1"/>
          <p:nvPr/>
        </p:nvSpPr>
        <p:spPr>
          <a:xfrm>
            <a:off x="5133654" y="1833086"/>
            <a:ext cx="343476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Logistic Regression Accuracy : 47.40983606557377 </a:t>
            </a:r>
            <a:br>
              <a:rPr lang="en-US" dirty="0"/>
            </a:br>
            <a:endParaRPr 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7" name="Google Shape;2577;p5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baseline="0" dirty="0">
                <a:solidFill>
                  <a:srgbClr val="565656"/>
                </a:solidFill>
                <a:latin typeface="Arial" panose="020B0604020202020204" pitchFamily="34" charset="0"/>
              </a:rPr>
              <a:t>SVM</a:t>
            </a:r>
            <a:endParaRPr dirty="0">
              <a:solidFill>
                <a:schemeClr val="accent5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364F6EA-7E78-9BD1-671B-3FA0F92B2D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679" y="863293"/>
            <a:ext cx="4134731" cy="316996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AFC78A9-1494-33EF-29FC-3B59008C7477}"/>
              </a:ext>
            </a:extLst>
          </p:cNvPr>
          <p:cNvSpPr txBox="1"/>
          <p:nvPr/>
        </p:nvSpPr>
        <p:spPr>
          <a:xfrm>
            <a:off x="5816813" y="1694241"/>
            <a:ext cx="266636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SVM Accuracy: 56.131147540983605 </a:t>
            </a:r>
            <a:br>
              <a:rPr lang="en-US" dirty="0"/>
            </a:br>
            <a:endParaRPr 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2" name="Google Shape;1992;p37"/>
          <p:cNvSpPr/>
          <p:nvPr/>
        </p:nvSpPr>
        <p:spPr>
          <a:xfrm>
            <a:off x="5084275" y="979950"/>
            <a:ext cx="1311200" cy="228925"/>
          </a:xfrm>
          <a:custGeom>
            <a:avLst/>
            <a:gdLst/>
            <a:ahLst/>
            <a:cxnLst/>
            <a:rect l="l" t="t" r="r" b="b"/>
            <a:pathLst>
              <a:path w="52448" h="9157" extrusionOk="0">
                <a:moveTo>
                  <a:pt x="36883" y="1"/>
                </a:moveTo>
                <a:cubicBezTo>
                  <a:pt x="35927" y="1"/>
                  <a:pt x="35044" y="495"/>
                  <a:pt x="34234" y="1007"/>
                </a:cubicBezTo>
                <a:cubicBezTo>
                  <a:pt x="32216" y="2288"/>
                  <a:pt x="30334" y="3778"/>
                  <a:pt x="28624" y="5448"/>
                </a:cubicBezTo>
                <a:cubicBezTo>
                  <a:pt x="28460" y="5500"/>
                  <a:pt x="28300" y="5524"/>
                  <a:pt x="28144" y="5524"/>
                </a:cubicBezTo>
                <a:cubicBezTo>
                  <a:pt x="26981" y="5524"/>
                  <a:pt x="26034" y="4185"/>
                  <a:pt x="25116" y="3286"/>
                </a:cubicBezTo>
                <a:cubicBezTo>
                  <a:pt x="24084" y="2273"/>
                  <a:pt x="22637" y="1712"/>
                  <a:pt x="21194" y="1712"/>
                </a:cubicBezTo>
                <a:cubicBezTo>
                  <a:pt x="20721" y="1712"/>
                  <a:pt x="20248" y="1772"/>
                  <a:pt x="19791" y="1897"/>
                </a:cubicBezTo>
                <a:cubicBezTo>
                  <a:pt x="17812" y="2435"/>
                  <a:pt x="16297" y="4010"/>
                  <a:pt x="14456" y="4917"/>
                </a:cubicBezTo>
                <a:cubicBezTo>
                  <a:pt x="14248" y="5020"/>
                  <a:pt x="14024" y="5116"/>
                  <a:pt x="13794" y="5116"/>
                </a:cubicBezTo>
                <a:cubicBezTo>
                  <a:pt x="13771" y="5116"/>
                  <a:pt x="13749" y="5115"/>
                  <a:pt x="13726" y="5113"/>
                </a:cubicBezTo>
                <a:cubicBezTo>
                  <a:pt x="13382" y="5083"/>
                  <a:pt x="13104" y="4836"/>
                  <a:pt x="12810" y="4658"/>
                </a:cubicBezTo>
                <a:cubicBezTo>
                  <a:pt x="12419" y="4420"/>
                  <a:pt x="11863" y="4303"/>
                  <a:pt x="11288" y="4303"/>
                </a:cubicBezTo>
                <a:cubicBezTo>
                  <a:pt x="10416" y="4303"/>
                  <a:pt x="9497" y="4572"/>
                  <a:pt x="9037" y="5095"/>
                </a:cubicBezTo>
                <a:cubicBezTo>
                  <a:pt x="8583" y="4339"/>
                  <a:pt x="7679" y="3951"/>
                  <a:pt x="6789" y="3951"/>
                </a:cubicBezTo>
                <a:cubicBezTo>
                  <a:pt x="6647" y="3951"/>
                  <a:pt x="6506" y="3961"/>
                  <a:pt x="6367" y="3981"/>
                </a:cubicBezTo>
                <a:cubicBezTo>
                  <a:pt x="5355" y="4125"/>
                  <a:pt x="4456" y="4708"/>
                  <a:pt x="3697" y="5393"/>
                </a:cubicBezTo>
                <a:cubicBezTo>
                  <a:pt x="3603" y="5477"/>
                  <a:pt x="3497" y="5570"/>
                  <a:pt x="3371" y="5571"/>
                </a:cubicBezTo>
                <a:cubicBezTo>
                  <a:pt x="3370" y="5571"/>
                  <a:pt x="3368" y="5571"/>
                  <a:pt x="3366" y="5571"/>
                </a:cubicBezTo>
                <a:cubicBezTo>
                  <a:pt x="3239" y="5571"/>
                  <a:pt x="3132" y="5481"/>
                  <a:pt x="3029" y="5405"/>
                </a:cubicBezTo>
                <a:cubicBezTo>
                  <a:pt x="2863" y="5284"/>
                  <a:pt x="2661" y="5232"/>
                  <a:pt x="2439" y="5232"/>
                </a:cubicBezTo>
                <a:cubicBezTo>
                  <a:pt x="1601" y="5232"/>
                  <a:pt x="482" y="5976"/>
                  <a:pt x="0" y="6581"/>
                </a:cubicBezTo>
                <a:cubicBezTo>
                  <a:pt x="2004" y="6551"/>
                  <a:pt x="4008" y="6537"/>
                  <a:pt x="6012" y="6537"/>
                </a:cubicBezTo>
                <a:cubicBezTo>
                  <a:pt x="21523" y="6537"/>
                  <a:pt x="37035" y="7413"/>
                  <a:pt x="52448" y="9156"/>
                </a:cubicBezTo>
                <a:lnTo>
                  <a:pt x="52448" y="7553"/>
                </a:lnTo>
                <a:cubicBezTo>
                  <a:pt x="52250" y="7618"/>
                  <a:pt x="52054" y="7663"/>
                  <a:pt x="51861" y="7663"/>
                </a:cubicBezTo>
                <a:cubicBezTo>
                  <a:pt x="51707" y="7663"/>
                  <a:pt x="51555" y="7634"/>
                  <a:pt x="51407" y="7565"/>
                </a:cubicBezTo>
                <a:cubicBezTo>
                  <a:pt x="51110" y="7423"/>
                  <a:pt x="50907" y="7143"/>
                  <a:pt x="50665" y="6921"/>
                </a:cubicBezTo>
                <a:cubicBezTo>
                  <a:pt x="50165" y="6459"/>
                  <a:pt x="49514" y="6266"/>
                  <a:pt x="48834" y="6266"/>
                </a:cubicBezTo>
                <a:cubicBezTo>
                  <a:pt x="48112" y="6266"/>
                  <a:pt x="47359" y="6484"/>
                  <a:pt x="46724" y="6830"/>
                </a:cubicBezTo>
                <a:cubicBezTo>
                  <a:pt x="46516" y="6943"/>
                  <a:pt x="46301" y="7072"/>
                  <a:pt x="46064" y="7073"/>
                </a:cubicBezTo>
                <a:cubicBezTo>
                  <a:pt x="46063" y="7073"/>
                  <a:pt x="46062" y="7073"/>
                  <a:pt x="46061" y="7073"/>
                </a:cubicBezTo>
                <a:cubicBezTo>
                  <a:pt x="45471" y="7073"/>
                  <a:pt x="44457" y="6310"/>
                  <a:pt x="43825" y="6310"/>
                </a:cubicBezTo>
                <a:cubicBezTo>
                  <a:pt x="43688" y="6310"/>
                  <a:pt x="43569" y="6345"/>
                  <a:pt x="43476" y="6433"/>
                </a:cubicBezTo>
                <a:cubicBezTo>
                  <a:pt x="42715" y="4196"/>
                  <a:pt x="41210" y="2219"/>
                  <a:pt x="39256" y="892"/>
                </a:cubicBezTo>
                <a:cubicBezTo>
                  <a:pt x="38554" y="416"/>
                  <a:pt x="37762" y="11"/>
                  <a:pt x="36916" y="1"/>
                </a:cubicBezTo>
                <a:cubicBezTo>
                  <a:pt x="36905" y="1"/>
                  <a:pt x="36894" y="1"/>
                  <a:pt x="3688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3" name="Google Shape;1993;p37"/>
          <p:cNvSpPr/>
          <p:nvPr/>
        </p:nvSpPr>
        <p:spPr>
          <a:xfrm>
            <a:off x="6276100" y="1823925"/>
            <a:ext cx="1311200" cy="228925"/>
          </a:xfrm>
          <a:custGeom>
            <a:avLst/>
            <a:gdLst/>
            <a:ahLst/>
            <a:cxnLst/>
            <a:rect l="l" t="t" r="r" b="b"/>
            <a:pathLst>
              <a:path w="52448" h="9157" extrusionOk="0">
                <a:moveTo>
                  <a:pt x="36883" y="1"/>
                </a:moveTo>
                <a:cubicBezTo>
                  <a:pt x="35927" y="1"/>
                  <a:pt x="35044" y="495"/>
                  <a:pt x="34234" y="1007"/>
                </a:cubicBezTo>
                <a:cubicBezTo>
                  <a:pt x="32216" y="2288"/>
                  <a:pt x="30334" y="3778"/>
                  <a:pt x="28624" y="5448"/>
                </a:cubicBezTo>
                <a:cubicBezTo>
                  <a:pt x="28460" y="5500"/>
                  <a:pt x="28300" y="5524"/>
                  <a:pt x="28144" y="5524"/>
                </a:cubicBezTo>
                <a:cubicBezTo>
                  <a:pt x="26981" y="5524"/>
                  <a:pt x="26034" y="4185"/>
                  <a:pt x="25116" y="3286"/>
                </a:cubicBezTo>
                <a:cubicBezTo>
                  <a:pt x="24084" y="2273"/>
                  <a:pt x="22637" y="1712"/>
                  <a:pt x="21194" y="1712"/>
                </a:cubicBezTo>
                <a:cubicBezTo>
                  <a:pt x="20721" y="1712"/>
                  <a:pt x="20248" y="1772"/>
                  <a:pt x="19791" y="1897"/>
                </a:cubicBezTo>
                <a:cubicBezTo>
                  <a:pt x="17812" y="2435"/>
                  <a:pt x="16297" y="4010"/>
                  <a:pt x="14456" y="4917"/>
                </a:cubicBezTo>
                <a:cubicBezTo>
                  <a:pt x="14248" y="5020"/>
                  <a:pt x="14024" y="5116"/>
                  <a:pt x="13794" y="5116"/>
                </a:cubicBezTo>
                <a:cubicBezTo>
                  <a:pt x="13771" y="5116"/>
                  <a:pt x="13749" y="5115"/>
                  <a:pt x="13726" y="5113"/>
                </a:cubicBezTo>
                <a:cubicBezTo>
                  <a:pt x="13382" y="5083"/>
                  <a:pt x="13104" y="4836"/>
                  <a:pt x="12810" y="4658"/>
                </a:cubicBezTo>
                <a:cubicBezTo>
                  <a:pt x="12419" y="4420"/>
                  <a:pt x="11863" y="4303"/>
                  <a:pt x="11288" y="4303"/>
                </a:cubicBezTo>
                <a:cubicBezTo>
                  <a:pt x="10416" y="4303"/>
                  <a:pt x="9497" y="4572"/>
                  <a:pt x="9037" y="5095"/>
                </a:cubicBezTo>
                <a:cubicBezTo>
                  <a:pt x="8583" y="4339"/>
                  <a:pt x="7679" y="3951"/>
                  <a:pt x="6789" y="3951"/>
                </a:cubicBezTo>
                <a:cubicBezTo>
                  <a:pt x="6647" y="3951"/>
                  <a:pt x="6506" y="3961"/>
                  <a:pt x="6367" y="3981"/>
                </a:cubicBezTo>
                <a:cubicBezTo>
                  <a:pt x="5355" y="4125"/>
                  <a:pt x="4456" y="4708"/>
                  <a:pt x="3697" y="5393"/>
                </a:cubicBezTo>
                <a:cubicBezTo>
                  <a:pt x="3603" y="5477"/>
                  <a:pt x="3497" y="5570"/>
                  <a:pt x="3371" y="5571"/>
                </a:cubicBezTo>
                <a:cubicBezTo>
                  <a:pt x="3370" y="5571"/>
                  <a:pt x="3368" y="5571"/>
                  <a:pt x="3366" y="5571"/>
                </a:cubicBezTo>
                <a:cubicBezTo>
                  <a:pt x="3239" y="5571"/>
                  <a:pt x="3132" y="5481"/>
                  <a:pt x="3029" y="5405"/>
                </a:cubicBezTo>
                <a:cubicBezTo>
                  <a:pt x="2863" y="5284"/>
                  <a:pt x="2661" y="5232"/>
                  <a:pt x="2439" y="5232"/>
                </a:cubicBezTo>
                <a:cubicBezTo>
                  <a:pt x="1601" y="5232"/>
                  <a:pt x="482" y="5976"/>
                  <a:pt x="0" y="6581"/>
                </a:cubicBezTo>
                <a:cubicBezTo>
                  <a:pt x="2004" y="6551"/>
                  <a:pt x="4008" y="6537"/>
                  <a:pt x="6012" y="6537"/>
                </a:cubicBezTo>
                <a:cubicBezTo>
                  <a:pt x="21523" y="6537"/>
                  <a:pt x="37035" y="7413"/>
                  <a:pt x="52448" y="9156"/>
                </a:cubicBezTo>
                <a:lnTo>
                  <a:pt x="52448" y="7553"/>
                </a:lnTo>
                <a:cubicBezTo>
                  <a:pt x="52250" y="7618"/>
                  <a:pt x="52054" y="7663"/>
                  <a:pt x="51861" y="7663"/>
                </a:cubicBezTo>
                <a:cubicBezTo>
                  <a:pt x="51707" y="7663"/>
                  <a:pt x="51555" y="7634"/>
                  <a:pt x="51407" y="7565"/>
                </a:cubicBezTo>
                <a:cubicBezTo>
                  <a:pt x="51110" y="7423"/>
                  <a:pt x="50907" y="7143"/>
                  <a:pt x="50665" y="6921"/>
                </a:cubicBezTo>
                <a:cubicBezTo>
                  <a:pt x="50165" y="6459"/>
                  <a:pt x="49514" y="6266"/>
                  <a:pt x="48834" y="6266"/>
                </a:cubicBezTo>
                <a:cubicBezTo>
                  <a:pt x="48112" y="6266"/>
                  <a:pt x="47359" y="6484"/>
                  <a:pt x="46724" y="6830"/>
                </a:cubicBezTo>
                <a:cubicBezTo>
                  <a:pt x="46516" y="6943"/>
                  <a:pt x="46301" y="7072"/>
                  <a:pt x="46064" y="7073"/>
                </a:cubicBezTo>
                <a:cubicBezTo>
                  <a:pt x="46063" y="7073"/>
                  <a:pt x="46062" y="7073"/>
                  <a:pt x="46061" y="7073"/>
                </a:cubicBezTo>
                <a:cubicBezTo>
                  <a:pt x="45471" y="7073"/>
                  <a:pt x="44457" y="6310"/>
                  <a:pt x="43825" y="6310"/>
                </a:cubicBezTo>
                <a:cubicBezTo>
                  <a:pt x="43688" y="6310"/>
                  <a:pt x="43569" y="6345"/>
                  <a:pt x="43476" y="6433"/>
                </a:cubicBezTo>
                <a:cubicBezTo>
                  <a:pt x="42715" y="4196"/>
                  <a:pt x="41210" y="2219"/>
                  <a:pt x="39256" y="892"/>
                </a:cubicBezTo>
                <a:cubicBezTo>
                  <a:pt x="38554" y="416"/>
                  <a:pt x="37762" y="11"/>
                  <a:pt x="36916" y="1"/>
                </a:cubicBezTo>
                <a:cubicBezTo>
                  <a:pt x="36905" y="1"/>
                  <a:pt x="36894" y="1"/>
                  <a:pt x="3688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94" name="Google Shape;1994;p37"/>
          <p:cNvGrpSpPr/>
          <p:nvPr/>
        </p:nvGrpSpPr>
        <p:grpSpPr>
          <a:xfrm>
            <a:off x="5392800" y="4641223"/>
            <a:ext cx="538926" cy="586728"/>
            <a:chOff x="4014275" y="3360373"/>
            <a:chExt cx="538926" cy="586728"/>
          </a:xfrm>
        </p:grpSpPr>
        <p:sp>
          <p:nvSpPr>
            <p:cNvPr id="1995" name="Google Shape;1995;p37"/>
            <p:cNvSpPr/>
            <p:nvPr/>
          </p:nvSpPr>
          <p:spPr>
            <a:xfrm>
              <a:off x="4014275" y="3360373"/>
              <a:ext cx="335950" cy="542827"/>
            </a:xfrm>
            <a:custGeom>
              <a:avLst/>
              <a:gdLst/>
              <a:ahLst/>
              <a:cxnLst/>
              <a:rect l="l" t="t" r="r" b="b"/>
              <a:pathLst>
                <a:path w="10078" h="16284" extrusionOk="0">
                  <a:moveTo>
                    <a:pt x="347" y="1"/>
                  </a:moveTo>
                  <a:cubicBezTo>
                    <a:pt x="169" y="1"/>
                    <a:pt x="0" y="168"/>
                    <a:pt x="123" y="363"/>
                  </a:cubicBezTo>
                  <a:cubicBezTo>
                    <a:pt x="525" y="995"/>
                    <a:pt x="884" y="1653"/>
                    <a:pt x="1335" y="2251"/>
                  </a:cubicBezTo>
                  <a:cubicBezTo>
                    <a:pt x="1759" y="2812"/>
                    <a:pt x="2167" y="3383"/>
                    <a:pt x="2560" y="3965"/>
                  </a:cubicBezTo>
                  <a:cubicBezTo>
                    <a:pt x="3365" y="5155"/>
                    <a:pt x="4108" y="6386"/>
                    <a:pt x="4783" y="7650"/>
                  </a:cubicBezTo>
                  <a:cubicBezTo>
                    <a:pt x="6142" y="10191"/>
                    <a:pt x="7239" y="12876"/>
                    <a:pt x="8059" y="15636"/>
                  </a:cubicBezTo>
                  <a:cubicBezTo>
                    <a:pt x="8194" y="16089"/>
                    <a:pt x="8561" y="16284"/>
                    <a:pt x="8932" y="16284"/>
                  </a:cubicBezTo>
                  <a:cubicBezTo>
                    <a:pt x="9500" y="16284"/>
                    <a:pt x="10078" y="15828"/>
                    <a:pt x="9850" y="15143"/>
                  </a:cubicBezTo>
                  <a:cubicBezTo>
                    <a:pt x="8898" y="12289"/>
                    <a:pt x="7648" y="9555"/>
                    <a:pt x="6088" y="6984"/>
                  </a:cubicBezTo>
                  <a:cubicBezTo>
                    <a:pt x="5329" y="5730"/>
                    <a:pt x="4503" y="4516"/>
                    <a:pt x="3615" y="3351"/>
                  </a:cubicBezTo>
                  <a:cubicBezTo>
                    <a:pt x="3156" y="2751"/>
                    <a:pt x="2687" y="2160"/>
                    <a:pt x="2200" y="1584"/>
                  </a:cubicBezTo>
                  <a:cubicBezTo>
                    <a:pt x="1707" y="1004"/>
                    <a:pt x="1107" y="537"/>
                    <a:pt x="516" y="60"/>
                  </a:cubicBezTo>
                  <a:cubicBezTo>
                    <a:pt x="466" y="19"/>
                    <a:pt x="406" y="1"/>
                    <a:pt x="34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37"/>
            <p:cNvSpPr/>
            <p:nvPr/>
          </p:nvSpPr>
          <p:spPr>
            <a:xfrm>
              <a:off x="4039643" y="3702255"/>
              <a:ext cx="320016" cy="208910"/>
            </a:xfrm>
            <a:custGeom>
              <a:avLst/>
              <a:gdLst/>
              <a:ahLst/>
              <a:cxnLst/>
              <a:rect l="l" t="t" r="r" b="b"/>
              <a:pathLst>
                <a:path w="9600" h="6267" extrusionOk="0">
                  <a:moveTo>
                    <a:pt x="443" y="0"/>
                  </a:moveTo>
                  <a:cubicBezTo>
                    <a:pt x="161" y="0"/>
                    <a:pt x="1" y="397"/>
                    <a:pt x="283" y="598"/>
                  </a:cubicBezTo>
                  <a:cubicBezTo>
                    <a:pt x="2921" y="2484"/>
                    <a:pt x="5514" y="4448"/>
                    <a:pt x="8277" y="6148"/>
                  </a:cubicBezTo>
                  <a:cubicBezTo>
                    <a:pt x="8403" y="6225"/>
                    <a:pt x="8561" y="6267"/>
                    <a:pt x="8719" y="6267"/>
                  </a:cubicBezTo>
                  <a:cubicBezTo>
                    <a:pt x="8871" y="6267"/>
                    <a:pt x="9021" y="6229"/>
                    <a:pt x="9141" y="6148"/>
                  </a:cubicBezTo>
                  <a:cubicBezTo>
                    <a:pt x="9433" y="5952"/>
                    <a:pt x="9525" y="5753"/>
                    <a:pt x="9565" y="5409"/>
                  </a:cubicBezTo>
                  <a:cubicBezTo>
                    <a:pt x="9600" y="5113"/>
                    <a:pt x="9377" y="4812"/>
                    <a:pt x="9141" y="4667"/>
                  </a:cubicBezTo>
                  <a:cubicBezTo>
                    <a:pt x="6385" y="2971"/>
                    <a:pt x="3472" y="1545"/>
                    <a:pt x="607" y="43"/>
                  </a:cubicBezTo>
                  <a:cubicBezTo>
                    <a:pt x="549" y="14"/>
                    <a:pt x="494" y="0"/>
                    <a:pt x="44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37"/>
            <p:cNvSpPr/>
            <p:nvPr/>
          </p:nvSpPr>
          <p:spPr>
            <a:xfrm>
              <a:off x="4300388" y="3474911"/>
              <a:ext cx="216311" cy="433022"/>
            </a:xfrm>
            <a:custGeom>
              <a:avLst/>
              <a:gdLst/>
              <a:ahLst/>
              <a:cxnLst/>
              <a:rect l="l" t="t" r="r" b="b"/>
              <a:pathLst>
                <a:path w="6489" h="12990" extrusionOk="0">
                  <a:moveTo>
                    <a:pt x="6038" y="1"/>
                  </a:moveTo>
                  <a:cubicBezTo>
                    <a:pt x="5924" y="1"/>
                    <a:pt x="5812" y="51"/>
                    <a:pt x="5746" y="170"/>
                  </a:cubicBezTo>
                  <a:cubicBezTo>
                    <a:pt x="4718" y="2018"/>
                    <a:pt x="3637" y="3868"/>
                    <a:pt x="2769" y="5798"/>
                  </a:cubicBezTo>
                  <a:cubicBezTo>
                    <a:pt x="1888" y="7760"/>
                    <a:pt x="1036" y="9737"/>
                    <a:pt x="208" y="11725"/>
                  </a:cubicBezTo>
                  <a:cubicBezTo>
                    <a:pt x="0" y="12223"/>
                    <a:pt x="433" y="12823"/>
                    <a:pt x="906" y="12953"/>
                  </a:cubicBezTo>
                  <a:cubicBezTo>
                    <a:pt x="997" y="12978"/>
                    <a:pt x="1086" y="12990"/>
                    <a:pt x="1172" y="12990"/>
                  </a:cubicBezTo>
                  <a:cubicBezTo>
                    <a:pt x="1614" y="12990"/>
                    <a:pt x="1983" y="12683"/>
                    <a:pt x="2136" y="12256"/>
                  </a:cubicBezTo>
                  <a:cubicBezTo>
                    <a:pt x="2843" y="10279"/>
                    <a:pt x="3575" y="8313"/>
                    <a:pt x="4338" y="6358"/>
                  </a:cubicBezTo>
                  <a:cubicBezTo>
                    <a:pt x="5093" y="4417"/>
                    <a:pt x="5695" y="2408"/>
                    <a:pt x="6398" y="446"/>
                  </a:cubicBezTo>
                  <a:cubicBezTo>
                    <a:pt x="6489" y="192"/>
                    <a:pt x="6260" y="1"/>
                    <a:pt x="603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37"/>
            <p:cNvSpPr/>
            <p:nvPr/>
          </p:nvSpPr>
          <p:spPr>
            <a:xfrm>
              <a:off x="4319823" y="3722190"/>
              <a:ext cx="233378" cy="224911"/>
            </a:xfrm>
            <a:custGeom>
              <a:avLst/>
              <a:gdLst/>
              <a:ahLst/>
              <a:cxnLst/>
              <a:rect l="l" t="t" r="r" b="b"/>
              <a:pathLst>
                <a:path w="7001" h="6747" extrusionOk="0">
                  <a:moveTo>
                    <a:pt x="6320" y="0"/>
                  </a:moveTo>
                  <a:cubicBezTo>
                    <a:pt x="6251" y="0"/>
                    <a:pt x="6177" y="15"/>
                    <a:pt x="6101" y="47"/>
                  </a:cubicBezTo>
                  <a:lnTo>
                    <a:pt x="6103" y="47"/>
                  </a:lnTo>
                  <a:cubicBezTo>
                    <a:pt x="4808" y="598"/>
                    <a:pt x="3621" y="1342"/>
                    <a:pt x="2539" y="2241"/>
                  </a:cubicBezTo>
                  <a:cubicBezTo>
                    <a:pt x="2024" y="2669"/>
                    <a:pt x="1586" y="3171"/>
                    <a:pt x="1173" y="3696"/>
                  </a:cubicBezTo>
                  <a:cubicBezTo>
                    <a:pt x="923" y="4013"/>
                    <a:pt x="682" y="4336"/>
                    <a:pt x="455" y="4671"/>
                  </a:cubicBezTo>
                  <a:cubicBezTo>
                    <a:pt x="359" y="4812"/>
                    <a:pt x="249" y="4957"/>
                    <a:pt x="171" y="5111"/>
                  </a:cubicBezTo>
                  <a:cubicBezTo>
                    <a:pt x="1" y="5445"/>
                    <a:pt x="20" y="5742"/>
                    <a:pt x="77" y="6099"/>
                  </a:cubicBezTo>
                  <a:cubicBezTo>
                    <a:pt x="118" y="6363"/>
                    <a:pt x="361" y="6579"/>
                    <a:pt x="593" y="6677"/>
                  </a:cubicBezTo>
                  <a:cubicBezTo>
                    <a:pt x="708" y="6726"/>
                    <a:pt x="817" y="6747"/>
                    <a:pt x="923" y="6747"/>
                  </a:cubicBezTo>
                  <a:cubicBezTo>
                    <a:pt x="1077" y="6747"/>
                    <a:pt x="1226" y="6702"/>
                    <a:pt x="1387" y="6632"/>
                  </a:cubicBezTo>
                  <a:cubicBezTo>
                    <a:pt x="1811" y="6447"/>
                    <a:pt x="1992" y="6075"/>
                    <a:pt x="2209" y="5697"/>
                  </a:cubicBezTo>
                  <a:cubicBezTo>
                    <a:pt x="2369" y="5421"/>
                    <a:pt x="2537" y="5149"/>
                    <a:pt x="2715" y="4885"/>
                  </a:cubicBezTo>
                  <a:cubicBezTo>
                    <a:pt x="2813" y="4742"/>
                    <a:pt x="2912" y="4600"/>
                    <a:pt x="3014" y="4459"/>
                  </a:cubicBezTo>
                  <a:cubicBezTo>
                    <a:pt x="3057" y="4401"/>
                    <a:pt x="3101" y="4345"/>
                    <a:pt x="3144" y="4285"/>
                  </a:cubicBezTo>
                  <a:cubicBezTo>
                    <a:pt x="3146" y="4283"/>
                    <a:pt x="3147" y="4281"/>
                    <a:pt x="3148" y="4279"/>
                  </a:cubicBezTo>
                  <a:lnTo>
                    <a:pt x="3148" y="4279"/>
                  </a:lnTo>
                  <a:cubicBezTo>
                    <a:pt x="3155" y="4271"/>
                    <a:pt x="3166" y="4258"/>
                    <a:pt x="3182" y="4238"/>
                  </a:cubicBezTo>
                  <a:cubicBezTo>
                    <a:pt x="3291" y="4100"/>
                    <a:pt x="3403" y="3968"/>
                    <a:pt x="3512" y="3830"/>
                  </a:cubicBezTo>
                  <a:cubicBezTo>
                    <a:pt x="3586" y="3734"/>
                    <a:pt x="3661" y="3638"/>
                    <a:pt x="3733" y="3540"/>
                  </a:cubicBezTo>
                  <a:cubicBezTo>
                    <a:pt x="3751" y="3518"/>
                    <a:pt x="3759" y="3506"/>
                    <a:pt x="3760" y="3506"/>
                  </a:cubicBezTo>
                  <a:lnTo>
                    <a:pt x="3760" y="3506"/>
                  </a:lnTo>
                  <a:cubicBezTo>
                    <a:pt x="3760" y="3506"/>
                    <a:pt x="3748" y="3521"/>
                    <a:pt x="3726" y="3551"/>
                  </a:cubicBezTo>
                  <a:cubicBezTo>
                    <a:pt x="3753" y="3517"/>
                    <a:pt x="3780" y="3482"/>
                    <a:pt x="3807" y="3448"/>
                  </a:cubicBezTo>
                  <a:cubicBezTo>
                    <a:pt x="4601" y="2457"/>
                    <a:pt x="5527" y="1574"/>
                    <a:pt x="6571" y="848"/>
                  </a:cubicBezTo>
                  <a:cubicBezTo>
                    <a:pt x="7001" y="549"/>
                    <a:pt x="6746" y="0"/>
                    <a:pt x="632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99B87DDF-BACD-711B-C668-58E8C7F59C25}"/>
              </a:ext>
            </a:extLst>
          </p:cNvPr>
          <p:cNvSpPr txBox="1"/>
          <p:nvPr/>
        </p:nvSpPr>
        <p:spPr>
          <a:xfrm>
            <a:off x="545565" y="345532"/>
            <a:ext cx="2666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i="0" u="none" strike="noStrike" baseline="0" dirty="0">
                <a:solidFill>
                  <a:srgbClr val="565656"/>
                </a:solidFill>
                <a:latin typeface="Arial" panose="020B0604020202020204" pitchFamily="34" charset="0"/>
              </a:rPr>
              <a:t>Decision Tree Classifier</a:t>
            </a:r>
            <a:endParaRPr lang="en-US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DBD44EB0-C25D-3D0C-3D84-2715479358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025" y="803276"/>
            <a:ext cx="4454683" cy="3415257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9B4A72CC-62D0-2E69-EB4D-AFF5CB82F321}"/>
              </a:ext>
            </a:extLst>
          </p:cNvPr>
          <p:cNvSpPr txBox="1"/>
          <p:nvPr/>
        </p:nvSpPr>
        <p:spPr>
          <a:xfrm>
            <a:off x="5418168" y="2305210"/>
            <a:ext cx="271154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Decision Tree Accuracy: 76.1311475409836 </a:t>
            </a:r>
            <a:br>
              <a:rPr lang="en-US" dirty="0"/>
            </a:br>
            <a:endParaRPr 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0" name="Google Shape;2770;p5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baseline="0" dirty="0">
                <a:solidFill>
                  <a:srgbClr val="565656"/>
                </a:solidFill>
                <a:latin typeface="Arial" panose="020B0604020202020204" pitchFamily="34" charset="0"/>
              </a:rPr>
              <a:t>Naive Bayes Classifier</a:t>
            </a:r>
            <a:endParaRPr dirty="0">
              <a:solidFill>
                <a:schemeClr val="accent5"/>
              </a:solidFill>
            </a:endParaRPr>
          </a:p>
        </p:txBody>
      </p:sp>
      <p:sp>
        <p:nvSpPr>
          <p:cNvPr id="2786" name="Google Shape;2786;p58"/>
          <p:cNvSpPr/>
          <p:nvPr/>
        </p:nvSpPr>
        <p:spPr>
          <a:xfrm>
            <a:off x="-743225" y="2512725"/>
            <a:ext cx="1861125" cy="327250"/>
          </a:xfrm>
          <a:custGeom>
            <a:avLst/>
            <a:gdLst/>
            <a:ahLst/>
            <a:cxnLst/>
            <a:rect l="l" t="t" r="r" b="b"/>
            <a:pathLst>
              <a:path w="74445" h="13090" extrusionOk="0">
                <a:moveTo>
                  <a:pt x="8683" y="0"/>
                </a:moveTo>
                <a:cubicBezTo>
                  <a:pt x="8491" y="0"/>
                  <a:pt x="8298" y="12"/>
                  <a:pt x="8106" y="36"/>
                </a:cubicBezTo>
                <a:cubicBezTo>
                  <a:pt x="6548" y="233"/>
                  <a:pt x="5222" y="1235"/>
                  <a:pt x="4026" y="2251"/>
                </a:cubicBezTo>
                <a:cubicBezTo>
                  <a:pt x="2621" y="3440"/>
                  <a:pt x="1279" y="4702"/>
                  <a:pt x="0" y="6026"/>
                </a:cubicBezTo>
                <a:lnTo>
                  <a:pt x="0" y="13089"/>
                </a:lnTo>
                <a:cubicBezTo>
                  <a:pt x="17348" y="11736"/>
                  <a:pt x="34749" y="11057"/>
                  <a:pt x="52150" y="11057"/>
                </a:cubicBezTo>
                <a:cubicBezTo>
                  <a:pt x="59583" y="11057"/>
                  <a:pt x="67016" y="11181"/>
                  <a:pt x="74444" y="11429"/>
                </a:cubicBezTo>
                <a:cubicBezTo>
                  <a:pt x="74303" y="10015"/>
                  <a:pt x="73478" y="8603"/>
                  <a:pt x="72134" y="8144"/>
                </a:cubicBezTo>
                <a:cubicBezTo>
                  <a:pt x="71759" y="8017"/>
                  <a:pt x="71366" y="7956"/>
                  <a:pt x="70972" y="7956"/>
                </a:cubicBezTo>
                <a:cubicBezTo>
                  <a:pt x="69949" y="7956"/>
                  <a:pt x="68921" y="8369"/>
                  <a:pt x="68217" y="9116"/>
                </a:cubicBezTo>
                <a:cubicBezTo>
                  <a:pt x="68080" y="9262"/>
                  <a:pt x="67934" y="9432"/>
                  <a:pt x="67732" y="9453"/>
                </a:cubicBezTo>
                <a:cubicBezTo>
                  <a:pt x="67716" y="9455"/>
                  <a:pt x="67701" y="9456"/>
                  <a:pt x="67685" y="9456"/>
                </a:cubicBezTo>
                <a:cubicBezTo>
                  <a:pt x="67398" y="9456"/>
                  <a:pt x="67195" y="9154"/>
                  <a:pt x="67010" y="8920"/>
                </a:cubicBezTo>
                <a:cubicBezTo>
                  <a:pt x="66479" y="8246"/>
                  <a:pt x="65612" y="7936"/>
                  <a:pt x="64742" y="7936"/>
                </a:cubicBezTo>
                <a:cubicBezTo>
                  <a:pt x="64440" y="7936"/>
                  <a:pt x="64138" y="7973"/>
                  <a:pt x="63849" y="8045"/>
                </a:cubicBezTo>
                <a:cubicBezTo>
                  <a:pt x="62726" y="8324"/>
                  <a:pt x="61767" y="9037"/>
                  <a:pt x="60880" y="9779"/>
                </a:cubicBezTo>
                <a:cubicBezTo>
                  <a:pt x="60397" y="9038"/>
                  <a:pt x="59508" y="8619"/>
                  <a:pt x="58629" y="8619"/>
                </a:cubicBezTo>
                <a:cubicBezTo>
                  <a:pt x="58180" y="8619"/>
                  <a:pt x="57734" y="8728"/>
                  <a:pt x="57346" y="8959"/>
                </a:cubicBezTo>
                <a:lnTo>
                  <a:pt x="55891" y="8926"/>
                </a:lnTo>
                <a:cubicBezTo>
                  <a:pt x="54959" y="7337"/>
                  <a:pt x="53631" y="5882"/>
                  <a:pt x="51885" y="5296"/>
                </a:cubicBezTo>
                <a:cubicBezTo>
                  <a:pt x="51294" y="5098"/>
                  <a:pt x="50678" y="5008"/>
                  <a:pt x="50059" y="5008"/>
                </a:cubicBezTo>
                <a:cubicBezTo>
                  <a:pt x="48872" y="5008"/>
                  <a:pt x="47670" y="5337"/>
                  <a:pt x="46592" y="5853"/>
                </a:cubicBezTo>
                <a:cubicBezTo>
                  <a:pt x="44951" y="6638"/>
                  <a:pt x="43543" y="7827"/>
                  <a:pt x="42157" y="9005"/>
                </a:cubicBezTo>
                <a:cubicBezTo>
                  <a:pt x="41217" y="7950"/>
                  <a:pt x="39799" y="7376"/>
                  <a:pt x="38391" y="7376"/>
                </a:cubicBezTo>
                <a:cubicBezTo>
                  <a:pt x="37644" y="7376"/>
                  <a:pt x="36899" y="7537"/>
                  <a:pt x="36229" y="7875"/>
                </a:cubicBezTo>
                <a:cubicBezTo>
                  <a:pt x="35361" y="8312"/>
                  <a:pt x="34482" y="9026"/>
                  <a:pt x="33568" y="9026"/>
                </a:cubicBezTo>
                <a:cubicBezTo>
                  <a:pt x="33404" y="9026"/>
                  <a:pt x="33239" y="9003"/>
                  <a:pt x="33073" y="8952"/>
                </a:cubicBezTo>
                <a:cubicBezTo>
                  <a:pt x="32563" y="8792"/>
                  <a:pt x="32175" y="8386"/>
                  <a:pt x="31738" y="8082"/>
                </a:cubicBezTo>
                <a:cubicBezTo>
                  <a:pt x="31037" y="7596"/>
                  <a:pt x="30227" y="7387"/>
                  <a:pt x="29392" y="7387"/>
                </a:cubicBezTo>
                <a:cubicBezTo>
                  <a:pt x="27997" y="7387"/>
                  <a:pt x="26531" y="7969"/>
                  <a:pt x="25386" y="8817"/>
                </a:cubicBezTo>
                <a:cubicBezTo>
                  <a:pt x="25077" y="9046"/>
                  <a:pt x="24761" y="9300"/>
                  <a:pt x="24380" y="9355"/>
                </a:cubicBezTo>
                <a:cubicBezTo>
                  <a:pt x="24320" y="9364"/>
                  <a:pt x="24255" y="9368"/>
                  <a:pt x="24188" y="9368"/>
                </a:cubicBezTo>
                <a:cubicBezTo>
                  <a:pt x="23275" y="9368"/>
                  <a:pt x="21791" y="8615"/>
                  <a:pt x="20822" y="8615"/>
                </a:cubicBezTo>
                <a:cubicBezTo>
                  <a:pt x="20508" y="8615"/>
                  <a:pt x="20248" y="8694"/>
                  <a:pt x="20080" y="8903"/>
                </a:cubicBezTo>
                <a:cubicBezTo>
                  <a:pt x="18358" y="5480"/>
                  <a:pt x="15499" y="2641"/>
                  <a:pt x="12064" y="945"/>
                </a:cubicBezTo>
                <a:cubicBezTo>
                  <a:pt x="11006" y="422"/>
                  <a:pt x="9851" y="0"/>
                  <a:pt x="868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7" name="Google Shape;2787;p58"/>
          <p:cNvSpPr/>
          <p:nvPr/>
        </p:nvSpPr>
        <p:spPr>
          <a:xfrm>
            <a:off x="-1610775" y="664638"/>
            <a:ext cx="3109150" cy="411650"/>
          </a:xfrm>
          <a:custGeom>
            <a:avLst/>
            <a:gdLst/>
            <a:ahLst/>
            <a:cxnLst/>
            <a:rect l="l" t="t" r="r" b="b"/>
            <a:pathLst>
              <a:path w="124366" h="16466" extrusionOk="0">
                <a:moveTo>
                  <a:pt x="58930" y="0"/>
                </a:moveTo>
                <a:cubicBezTo>
                  <a:pt x="58801" y="0"/>
                  <a:pt x="58672" y="6"/>
                  <a:pt x="58543" y="17"/>
                </a:cubicBezTo>
                <a:cubicBezTo>
                  <a:pt x="56978" y="150"/>
                  <a:pt x="55614" y="1098"/>
                  <a:pt x="54376" y="2064"/>
                </a:cubicBezTo>
                <a:cubicBezTo>
                  <a:pt x="51321" y="4448"/>
                  <a:pt x="48516" y="7152"/>
                  <a:pt x="46021" y="10116"/>
                </a:cubicBezTo>
                <a:cubicBezTo>
                  <a:pt x="45682" y="10262"/>
                  <a:pt x="45347" y="10327"/>
                  <a:pt x="45017" y="10327"/>
                </a:cubicBezTo>
                <a:cubicBezTo>
                  <a:pt x="43232" y="10327"/>
                  <a:pt x="41570" y="8431"/>
                  <a:pt x="40018" y="7180"/>
                </a:cubicBezTo>
                <a:cubicBezTo>
                  <a:pt x="38423" y="5896"/>
                  <a:pt x="36373" y="5218"/>
                  <a:pt x="34329" y="5218"/>
                </a:cubicBezTo>
                <a:cubicBezTo>
                  <a:pt x="33264" y="5218"/>
                  <a:pt x="32201" y="5402"/>
                  <a:pt x="31204" y="5780"/>
                </a:cubicBezTo>
                <a:cubicBezTo>
                  <a:pt x="28094" y="6962"/>
                  <a:pt x="25898" y="9743"/>
                  <a:pt x="23071" y="11498"/>
                </a:cubicBezTo>
                <a:cubicBezTo>
                  <a:pt x="22719" y="11715"/>
                  <a:pt x="22336" y="11924"/>
                  <a:pt x="21921" y="11929"/>
                </a:cubicBezTo>
                <a:cubicBezTo>
                  <a:pt x="21915" y="11929"/>
                  <a:pt x="21909" y="11929"/>
                  <a:pt x="21903" y="11929"/>
                </a:cubicBezTo>
                <a:cubicBezTo>
                  <a:pt x="21353" y="11929"/>
                  <a:pt x="20871" y="11579"/>
                  <a:pt x="20374" y="11338"/>
                </a:cubicBezTo>
                <a:cubicBezTo>
                  <a:pt x="19859" y="11091"/>
                  <a:pt x="19201" y="10974"/>
                  <a:pt x="18504" y="10974"/>
                </a:cubicBezTo>
                <a:cubicBezTo>
                  <a:pt x="16911" y="10974"/>
                  <a:pt x="15114" y="11584"/>
                  <a:pt x="14351" y="12641"/>
                </a:cubicBezTo>
                <a:cubicBezTo>
                  <a:pt x="13595" y="11622"/>
                  <a:pt x="12310" y="11127"/>
                  <a:pt x="11027" y="11127"/>
                </a:cubicBezTo>
                <a:cubicBezTo>
                  <a:pt x="10635" y="11127"/>
                  <a:pt x="10243" y="11173"/>
                  <a:pt x="9867" y="11265"/>
                </a:cubicBezTo>
                <a:cubicBezTo>
                  <a:pt x="8256" y="11657"/>
                  <a:pt x="6895" y="12739"/>
                  <a:pt x="5780" y="13964"/>
                </a:cubicBezTo>
                <a:cubicBezTo>
                  <a:pt x="5641" y="14116"/>
                  <a:pt x="5486" y="14281"/>
                  <a:pt x="5282" y="14305"/>
                </a:cubicBezTo>
                <a:cubicBezTo>
                  <a:pt x="5266" y="14307"/>
                  <a:pt x="5250" y="14308"/>
                  <a:pt x="5233" y="14308"/>
                </a:cubicBezTo>
                <a:cubicBezTo>
                  <a:pt x="5044" y="14308"/>
                  <a:pt x="4870" y="14190"/>
                  <a:pt x="4703" y="14091"/>
                </a:cubicBezTo>
                <a:cubicBezTo>
                  <a:pt x="4472" y="13954"/>
                  <a:pt x="4210" y="13893"/>
                  <a:pt x="3929" y="13893"/>
                </a:cubicBezTo>
                <a:cubicBezTo>
                  <a:pt x="2548" y="13893"/>
                  <a:pt x="718" y="15360"/>
                  <a:pt x="0" y="16465"/>
                </a:cubicBezTo>
                <a:cubicBezTo>
                  <a:pt x="24887" y="13663"/>
                  <a:pt x="49930" y="12261"/>
                  <a:pt x="74974" y="12261"/>
                </a:cubicBezTo>
                <a:cubicBezTo>
                  <a:pt x="91453" y="12261"/>
                  <a:pt x="107932" y="12868"/>
                  <a:pt x="124366" y="14083"/>
                </a:cubicBezTo>
                <a:cubicBezTo>
                  <a:pt x="124282" y="12665"/>
                  <a:pt x="123514" y="11221"/>
                  <a:pt x="122190" y="10708"/>
                </a:cubicBezTo>
                <a:cubicBezTo>
                  <a:pt x="121774" y="10547"/>
                  <a:pt x="121329" y="10470"/>
                  <a:pt x="120883" y="10470"/>
                </a:cubicBezTo>
                <a:cubicBezTo>
                  <a:pt x="119911" y="10470"/>
                  <a:pt x="118935" y="10840"/>
                  <a:pt x="118238" y="11521"/>
                </a:cubicBezTo>
                <a:cubicBezTo>
                  <a:pt x="118094" y="11662"/>
                  <a:pt x="117942" y="11825"/>
                  <a:pt x="117740" y="11839"/>
                </a:cubicBezTo>
                <a:cubicBezTo>
                  <a:pt x="117730" y="11840"/>
                  <a:pt x="117720" y="11840"/>
                  <a:pt x="117710" y="11840"/>
                </a:cubicBezTo>
                <a:cubicBezTo>
                  <a:pt x="117413" y="11840"/>
                  <a:pt x="117219" y="11522"/>
                  <a:pt x="117040" y="11276"/>
                </a:cubicBezTo>
                <a:cubicBezTo>
                  <a:pt x="116506" y="10541"/>
                  <a:pt x="115582" y="10198"/>
                  <a:pt x="114662" y="10198"/>
                </a:cubicBezTo>
                <a:cubicBezTo>
                  <a:pt x="114410" y="10198"/>
                  <a:pt x="114159" y="10224"/>
                  <a:pt x="113916" y="10274"/>
                </a:cubicBezTo>
                <a:cubicBezTo>
                  <a:pt x="112784" y="10508"/>
                  <a:pt x="111796" y="11181"/>
                  <a:pt x="110880" y="11887"/>
                </a:cubicBezTo>
                <a:cubicBezTo>
                  <a:pt x="110408" y="11095"/>
                  <a:pt x="109481" y="10635"/>
                  <a:pt x="108565" y="10635"/>
                </a:cubicBezTo>
                <a:cubicBezTo>
                  <a:pt x="108154" y="10635"/>
                  <a:pt x="107745" y="10727"/>
                  <a:pt x="107381" y="10925"/>
                </a:cubicBezTo>
                <a:lnTo>
                  <a:pt x="105930" y="10833"/>
                </a:lnTo>
                <a:cubicBezTo>
                  <a:pt x="105063" y="9207"/>
                  <a:pt x="103795" y="7699"/>
                  <a:pt x="102073" y="7043"/>
                </a:cubicBezTo>
                <a:cubicBezTo>
                  <a:pt x="101407" y="6789"/>
                  <a:pt x="100705" y="6676"/>
                  <a:pt x="99995" y="6676"/>
                </a:cubicBezTo>
                <a:cubicBezTo>
                  <a:pt x="98895" y="6676"/>
                  <a:pt x="97779" y="6948"/>
                  <a:pt x="96762" y="7385"/>
                </a:cubicBezTo>
                <a:cubicBezTo>
                  <a:pt x="95090" y="8103"/>
                  <a:pt x="93636" y="9235"/>
                  <a:pt x="92203" y="10354"/>
                </a:cubicBezTo>
                <a:cubicBezTo>
                  <a:pt x="91263" y="9208"/>
                  <a:pt x="89776" y="8570"/>
                  <a:pt x="88299" y="8570"/>
                </a:cubicBezTo>
                <a:cubicBezTo>
                  <a:pt x="87621" y="8570"/>
                  <a:pt x="86946" y="8705"/>
                  <a:pt x="86326" y="8986"/>
                </a:cubicBezTo>
                <a:cubicBezTo>
                  <a:pt x="85464" y="9377"/>
                  <a:pt x="84582" y="10031"/>
                  <a:pt x="83693" y="10031"/>
                </a:cubicBezTo>
                <a:cubicBezTo>
                  <a:pt x="83505" y="10031"/>
                  <a:pt x="83317" y="10001"/>
                  <a:pt x="83128" y="9934"/>
                </a:cubicBezTo>
                <a:cubicBezTo>
                  <a:pt x="82625" y="9755"/>
                  <a:pt x="82255" y="9333"/>
                  <a:pt x="81830" y="9011"/>
                </a:cubicBezTo>
                <a:cubicBezTo>
                  <a:pt x="81093" y="8455"/>
                  <a:pt x="80216" y="8218"/>
                  <a:pt x="79307" y="8218"/>
                </a:cubicBezTo>
                <a:cubicBezTo>
                  <a:pt x="77974" y="8218"/>
                  <a:pt x="76574" y="8728"/>
                  <a:pt x="75454" y="9489"/>
                </a:cubicBezTo>
                <a:cubicBezTo>
                  <a:pt x="75136" y="9704"/>
                  <a:pt x="74810" y="9946"/>
                  <a:pt x="74426" y="9985"/>
                </a:cubicBezTo>
                <a:cubicBezTo>
                  <a:pt x="74384" y="9990"/>
                  <a:pt x="74341" y="9992"/>
                  <a:pt x="74296" y="9992"/>
                </a:cubicBezTo>
                <a:cubicBezTo>
                  <a:pt x="73368" y="9992"/>
                  <a:pt x="71819" y="9100"/>
                  <a:pt x="70831" y="9100"/>
                </a:cubicBezTo>
                <a:cubicBezTo>
                  <a:pt x="70548" y="9100"/>
                  <a:pt x="70311" y="9173"/>
                  <a:pt x="70147" y="9360"/>
                </a:cubicBezTo>
                <a:cubicBezTo>
                  <a:pt x="68566" y="5870"/>
                  <a:pt x="65824" y="2918"/>
                  <a:pt x="62460" y="1084"/>
                </a:cubicBezTo>
                <a:cubicBezTo>
                  <a:pt x="61369" y="489"/>
                  <a:pt x="60164" y="0"/>
                  <a:pt x="5893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8" name="Google Shape;2788;p58"/>
          <p:cNvSpPr/>
          <p:nvPr/>
        </p:nvSpPr>
        <p:spPr>
          <a:xfrm>
            <a:off x="8021675" y="1852800"/>
            <a:ext cx="1439975" cy="293125"/>
          </a:xfrm>
          <a:custGeom>
            <a:avLst/>
            <a:gdLst/>
            <a:ahLst/>
            <a:cxnLst/>
            <a:rect l="l" t="t" r="r" b="b"/>
            <a:pathLst>
              <a:path w="57599" h="11725" extrusionOk="0">
                <a:moveTo>
                  <a:pt x="57599" y="0"/>
                </a:moveTo>
                <a:cubicBezTo>
                  <a:pt x="56951" y="276"/>
                  <a:pt x="56324" y="630"/>
                  <a:pt x="55723" y="991"/>
                </a:cubicBezTo>
                <a:cubicBezTo>
                  <a:pt x="52402" y="2987"/>
                  <a:pt x="49289" y="5329"/>
                  <a:pt x="46451" y="7970"/>
                </a:cubicBezTo>
                <a:cubicBezTo>
                  <a:pt x="46204" y="8042"/>
                  <a:pt x="45965" y="8075"/>
                  <a:pt x="45731" y="8075"/>
                </a:cubicBezTo>
                <a:cubicBezTo>
                  <a:pt x="43817" y="8075"/>
                  <a:pt x="42318" y="5836"/>
                  <a:pt x="40849" y="4326"/>
                </a:cubicBezTo>
                <a:cubicBezTo>
                  <a:pt x="39165" y="2591"/>
                  <a:pt x="36747" y="1618"/>
                  <a:pt x="34335" y="1618"/>
                </a:cubicBezTo>
                <a:cubicBezTo>
                  <a:pt x="33641" y="1618"/>
                  <a:pt x="32947" y="1699"/>
                  <a:pt x="32271" y="1865"/>
                </a:cubicBezTo>
                <a:cubicBezTo>
                  <a:pt x="29041" y="2660"/>
                  <a:pt x="26523" y="5154"/>
                  <a:pt x="23504" y="6551"/>
                </a:cubicBezTo>
                <a:cubicBezTo>
                  <a:pt x="23171" y="6706"/>
                  <a:pt x="22815" y="6849"/>
                  <a:pt x="22452" y="6849"/>
                </a:cubicBezTo>
                <a:cubicBezTo>
                  <a:pt x="22405" y="6849"/>
                  <a:pt x="22358" y="6847"/>
                  <a:pt x="22310" y="6842"/>
                </a:cubicBezTo>
                <a:cubicBezTo>
                  <a:pt x="21755" y="6781"/>
                  <a:pt x="21316" y="6368"/>
                  <a:pt x="20846" y="6068"/>
                </a:cubicBezTo>
                <a:cubicBezTo>
                  <a:pt x="20182" y="5641"/>
                  <a:pt x="19216" y="5430"/>
                  <a:pt x="18225" y="5430"/>
                </a:cubicBezTo>
                <a:cubicBezTo>
                  <a:pt x="16860" y="5430"/>
                  <a:pt x="15447" y="5831"/>
                  <a:pt x="14709" y="6628"/>
                </a:cubicBezTo>
                <a:cubicBezTo>
                  <a:pt x="13984" y="5350"/>
                  <a:pt x="12470" y="4684"/>
                  <a:pt x="10989" y="4684"/>
                </a:cubicBezTo>
                <a:cubicBezTo>
                  <a:pt x="10800" y="4684"/>
                  <a:pt x="10612" y="4695"/>
                  <a:pt x="10426" y="4717"/>
                </a:cubicBezTo>
                <a:cubicBezTo>
                  <a:pt x="8780" y="4910"/>
                  <a:pt x="7298" y="5819"/>
                  <a:pt x="6041" y="6900"/>
                </a:cubicBezTo>
                <a:cubicBezTo>
                  <a:pt x="5886" y="7033"/>
                  <a:pt x="5714" y="7177"/>
                  <a:pt x="5511" y="7177"/>
                </a:cubicBezTo>
                <a:cubicBezTo>
                  <a:pt x="5509" y="7177"/>
                  <a:pt x="5507" y="7177"/>
                  <a:pt x="5505" y="7177"/>
                </a:cubicBezTo>
                <a:cubicBezTo>
                  <a:pt x="5296" y="7175"/>
                  <a:pt x="5123" y="7023"/>
                  <a:pt x="4958" y="6895"/>
                </a:cubicBezTo>
                <a:cubicBezTo>
                  <a:pt x="4680" y="6681"/>
                  <a:pt x="4334" y="6590"/>
                  <a:pt x="3951" y="6590"/>
                </a:cubicBezTo>
                <a:cubicBezTo>
                  <a:pt x="2598" y="6590"/>
                  <a:pt x="795" y="7733"/>
                  <a:pt x="0" y="8680"/>
                </a:cubicBezTo>
                <a:cubicBezTo>
                  <a:pt x="19232" y="8866"/>
                  <a:pt x="38455" y="9885"/>
                  <a:pt x="57599" y="11724"/>
                </a:cubicBezTo>
                <a:lnTo>
                  <a:pt x="5759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C6A2D21-570F-30A2-99EE-3E4ADE3F6B59}"/>
              </a:ext>
            </a:extLst>
          </p:cNvPr>
          <p:cNvSpPr txBox="1"/>
          <p:nvPr/>
        </p:nvSpPr>
        <p:spPr>
          <a:xfrm>
            <a:off x="5901338" y="2101311"/>
            <a:ext cx="242815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Naive Bayes Accuracy: 60.13114754098361 </a:t>
            </a:r>
            <a:br>
              <a:rPr lang="en-US" dirty="0"/>
            </a:br>
            <a:endParaRPr lang="en-US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C678AA5B-F8DD-9AFF-2A19-7C0DAD7F78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321" y="870463"/>
            <a:ext cx="4833978" cy="370605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7" name="Google Shape;3327;p66"/>
          <p:cNvSpPr txBox="1">
            <a:spLocks noGrp="1"/>
          </p:cNvSpPr>
          <p:nvPr>
            <p:ph type="title"/>
          </p:nvPr>
        </p:nvSpPr>
        <p:spPr>
          <a:xfrm>
            <a:off x="1203023" y="87596"/>
            <a:ext cx="5904707" cy="60944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baseline="0" dirty="0">
                <a:solidFill>
                  <a:srgbClr val="565656"/>
                </a:solidFill>
                <a:latin typeface="Arial,Bold"/>
              </a:rPr>
              <a:t>The best baseline performance</a:t>
            </a:r>
            <a:endParaRPr sz="5400" b="1" dirty="0"/>
          </a:p>
        </p:txBody>
      </p:sp>
      <p:sp>
        <p:nvSpPr>
          <p:cNvPr id="3329" name="Google Shape;3329;p66"/>
          <p:cNvSpPr/>
          <p:nvPr/>
        </p:nvSpPr>
        <p:spPr>
          <a:xfrm>
            <a:off x="6846615" y="582575"/>
            <a:ext cx="1311200" cy="228925"/>
          </a:xfrm>
          <a:custGeom>
            <a:avLst/>
            <a:gdLst/>
            <a:ahLst/>
            <a:cxnLst/>
            <a:rect l="l" t="t" r="r" b="b"/>
            <a:pathLst>
              <a:path w="52448" h="9157" extrusionOk="0">
                <a:moveTo>
                  <a:pt x="36883" y="1"/>
                </a:moveTo>
                <a:cubicBezTo>
                  <a:pt x="35927" y="1"/>
                  <a:pt x="35044" y="495"/>
                  <a:pt x="34234" y="1007"/>
                </a:cubicBezTo>
                <a:cubicBezTo>
                  <a:pt x="32216" y="2288"/>
                  <a:pt x="30334" y="3778"/>
                  <a:pt x="28624" y="5448"/>
                </a:cubicBezTo>
                <a:cubicBezTo>
                  <a:pt x="28460" y="5500"/>
                  <a:pt x="28300" y="5524"/>
                  <a:pt x="28144" y="5524"/>
                </a:cubicBezTo>
                <a:cubicBezTo>
                  <a:pt x="26981" y="5524"/>
                  <a:pt x="26034" y="4185"/>
                  <a:pt x="25116" y="3286"/>
                </a:cubicBezTo>
                <a:cubicBezTo>
                  <a:pt x="24084" y="2273"/>
                  <a:pt x="22637" y="1712"/>
                  <a:pt x="21194" y="1712"/>
                </a:cubicBezTo>
                <a:cubicBezTo>
                  <a:pt x="20721" y="1712"/>
                  <a:pt x="20248" y="1772"/>
                  <a:pt x="19791" y="1897"/>
                </a:cubicBezTo>
                <a:cubicBezTo>
                  <a:pt x="17812" y="2435"/>
                  <a:pt x="16297" y="4010"/>
                  <a:pt x="14456" y="4917"/>
                </a:cubicBezTo>
                <a:cubicBezTo>
                  <a:pt x="14248" y="5020"/>
                  <a:pt x="14024" y="5116"/>
                  <a:pt x="13794" y="5116"/>
                </a:cubicBezTo>
                <a:cubicBezTo>
                  <a:pt x="13771" y="5116"/>
                  <a:pt x="13749" y="5115"/>
                  <a:pt x="13726" y="5113"/>
                </a:cubicBezTo>
                <a:cubicBezTo>
                  <a:pt x="13382" y="5083"/>
                  <a:pt x="13104" y="4836"/>
                  <a:pt x="12810" y="4658"/>
                </a:cubicBezTo>
                <a:cubicBezTo>
                  <a:pt x="12419" y="4420"/>
                  <a:pt x="11863" y="4303"/>
                  <a:pt x="11288" y="4303"/>
                </a:cubicBezTo>
                <a:cubicBezTo>
                  <a:pt x="10416" y="4303"/>
                  <a:pt x="9497" y="4572"/>
                  <a:pt x="9037" y="5095"/>
                </a:cubicBezTo>
                <a:cubicBezTo>
                  <a:pt x="8583" y="4339"/>
                  <a:pt x="7679" y="3951"/>
                  <a:pt x="6789" y="3951"/>
                </a:cubicBezTo>
                <a:cubicBezTo>
                  <a:pt x="6647" y="3951"/>
                  <a:pt x="6506" y="3961"/>
                  <a:pt x="6367" y="3981"/>
                </a:cubicBezTo>
                <a:cubicBezTo>
                  <a:pt x="5355" y="4125"/>
                  <a:pt x="4456" y="4708"/>
                  <a:pt x="3697" y="5393"/>
                </a:cubicBezTo>
                <a:cubicBezTo>
                  <a:pt x="3603" y="5477"/>
                  <a:pt x="3497" y="5570"/>
                  <a:pt x="3371" y="5571"/>
                </a:cubicBezTo>
                <a:cubicBezTo>
                  <a:pt x="3370" y="5571"/>
                  <a:pt x="3368" y="5571"/>
                  <a:pt x="3366" y="5571"/>
                </a:cubicBezTo>
                <a:cubicBezTo>
                  <a:pt x="3239" y="5571"/>
                  <a:pt x="3132" y="5481"/>
                  <a:pt x="3029" y="5405"/>
                </a:cubicBezTo>
                <a:cubicBezTo>
                  <a:pt x="2863" y="5284"/>
                  <a:pt x="2661" y="5232"/>
                  <a:pt x="2439" y="5232"/>
                </a:cubicBezTo>
                <a:cubicBezTo>
                  <a:pt x="1601" y="5232"/>
                  <a:pt x="482" y="5976"/>
                  <a:pt x="0" y="6581"/>
                </a:cubicBezTo>
                <a:cubicBezTo>
                  <a:pt x="2004" y="6551"/>
                  <a:pt x="4008" y="6537"/>
                  <a:pt x="6012" y="6537"/>
                </a:cubicBezTo>
                <a:cubicBezTo>
                  <a:pt x="21523" y="6537"/>
                  <a:pt x="37035" y="7413"/>
                  <a:pt x="52448" y="9156"/>
                </a:cubicBezTo>
                <a:lnTo>
                  <a:pt x="52448" y="7553"/>
                </a:lnTo>
                <a:cubicBezTo>
                  <a:pt x="52250" y="7618"/>
                  <a:pt x="52054" y="7663"/>
                  <a:pt x="51861" y="7663"/>
                </a:cubicBezTo>
                <a:cubicBezTo>
                  <a:pt x="51707" y="7663"/>
                  <a:pt x="51555" y="7634"/>
                  <a:pt x="51407" y="7565"/>
                </a:cubicBezTo>
                <a:cubicBezTo>
                  <a:pt x="51110" y="7423"/>
                  <a:pt x="50907" y="7143"/>
                  <a:pt x="50665" y="6921"/>
                </a:cubicBezTo>
                <a:cubicBezTo>
                  <a:pt x="50165" y="6459"/>
                  <a:pt x="49514" y="6266"/>
                  <a:pt x="48834" y="6266"/>
                </a:cubicBezTo>
                <a:cubicBezTo>
                  <a:pt x="48112" y="6266"/>
                  <a:pt x="47359" y="6484"/>
                  <a:pt x="46724" y="6830"/>
                </a:cubicBezTo>
                <a:cubicBezTo>
                  <a:pt x="46516" y="6943"/>
                  <a:pt x="46301" y="7072"/>
                  <a:pt x="46064" y="7073"/>
                </a:cubicBezTo>
                <a:cubicBezTo>
                  <a:pt x="46063" y="7073"/>
                  <a:pt x="46062" y="7073"/>
                  <a:pt x="46061" y="7073"/>
                </a:cubicBezTo>
                <a:cubicBezTo>
                  <a:pt x="45471" y="7073"/>
                  <a:pt x="44457" y="6310"/>
                  <a:pt x="43825" y="6310"/>
                </a:cubicBezTo>
                <a:cubicBezTo>
                  <a:pt x="43688" y="6310"/>
                  <a:pt x="43569" y="6345"/>
                  <a:pt x="43476" y="6433"/>
                </a:cubicBezTo>
                <a:cubicBezTo>
                  <a:pt x="42715" y="4196"/>
                  <a:pt x="41210" y="2219"/>
                  <a:pt x="39256" y="892"/>
                </a:cubicBezTo>
                <a:cubicBezTo>
                  <a:pt x="38554" y="416"/>
                  <a:pt x="37762" y="11"/>
                  <a:pt x="36916" y="1"/>
                </a:cubicBezTo>
                <a:cubicBezTo>
                  <a:pt x="36905" y="1"/>
                  <a:pt x="36894" y="1"/>
                  <a:pt x="3688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0" name="Google Shape;3330;p66"/>
          <p:cNvSpPr/>
          <p:nvPr/>
        </p:nvSpPr>
        <p:spPr>
          <a:xfrm>
            <a:off x="808351" y="3623906"/>
            <a:ext cx="1311200" cy="228925"/>
          </a:xfrm>
          <a:custGeom>
            <a:avLst/>
            <a:gdLst/>
            <a:ahLst/>
            <a:cxnLst/>
            <a:rect l="l" t="t" r="r" b="b"/>
            <a:pathLst>
              <a:path w="52448" h="9157" extrusionOk="0">
                <a:moveTo>
                  <a:pt x="36883" y="1"/>
                </a:moveTo>
                <a:cubicBezTo>
                  <a:pt x="35927" y="1"/>
                  <a:pt x="35044" y="495"/>
                  <a:pt x="34234" y="1007"/>
                </a:cubicBezTo>
                <a:cubicBezTo>
                  <a:pt x="32216" y="2288"/>
                  <a:pt x="30334" y="3778"/>
                  <a:pt x="28624" y="5448"/>
                </a:cubicBezTo>
                <a:cubicBezTo>
                  <a:pt x="28460" y="5500"/>
                  <a:pt x="28300" y="5524"/>
                  <a:pt x="28144" y="5524"/>
                </a:cubicBezTo>
                <a:cubicBezTo>
                  <a:pt x="26981" y="5524"/>
                  <a:pt x="26034" y="4185"/>
                  <a:pt x="25116" y="3286"/>
                </a:cubicBezTo>
                <a:cubicBezTo>
                  <a:pt x="24084" y="2273"/>
                  <a:pt x="22637" y="1712"/>
                  <a:pt x="21194" y="1712"/>
                </a:cubicBezTo>
                <a:cubicBezTo>
                  <a:pt x="20721" y="1712"/>
                  <a:pt x="20248" y="1772"/>
                  <a:pt x="19791" y="1897"/>
                </a:cubicBezTo>
                <a:cubicBezTo>
                  <a:pt x="17812" y="2435"/>
                  <a:pt x="16297" y="4010"/>
                  <a:pt x="14456" y="4917"/>
                </a:cubicBezTo>
                <a:cubicBezTo>
                  <a:pt x="14248" y="5020"/>
                  <a:pt x="14024" y="5116"/>
                  <a:pt x="13794" y="5116"/>
                </a:cubicBezTo>
                <a:cubicBezTo>
                  <a:pt x="13771" y="5116"/>
                  <a:pt x="13749" y="5115"/>
                  <a:pt x="13726" y="5113"/>
                </a:cubicBezTo>
                <a:cubicBezTo>
                  <a:pt x="13382" y="5083"/>
                  <a:pt x="13104" y="4836"/>
                  <a:pt x="12810" y="4658"/>
                </a:cubicBezTo>
                <a:cubicBezTo>
                  <a:pt x="12419" y="4420"/>
                  <a:pt x="11863" y="4303"/>
                  <a:pt x="11288" y="4303"/>
                </a:cubicBezTo>
                <a:cubicBezTo>
                  <a:pt x="10416" y="4303"/>
                  <a:pt x="9497" y="4572"/>
                  <a:pt x="9037" y="5095"/>
                </a:cubicBezTo>
                <a:cubicBezTo>
                  <a:pt x="8583" y="4339"/>
                  <a:pt x="7679" y="3951"/>
                  <a:pt x="6789" y="3951"/>
                </a:cubicBezTo>
                <a:cubicBezTo>
                  <a:pt x="6647" y="3951"/>
                  <a:pt x="6506" y="3961"/>
                  <a:pt x="6367" y="3981"/>
                </a:cubicBezTo>
                <a:cubicBezTo>
                  <a:pt x="5355" y="4125"/>
                  <a:pt x="4456" y="4708"/>
                  <a:pt x="3697" y="5393"/>
                </a:cubicBezTo>
                <a:cubicBezTo>
                  <a:pt x="3603" y="5477"/>
                  <a:pt x="3497" y="5570"/>
                  <a:pt x="3371" y="5571"/>
                </a:cubicBezTo>
                <a:cubicBezTo>
                  <a:pt x="3370" y="5571"/>
                  <a:pt x="3368" y="5571"/>
                  <a:pt x="3366" y="5571"/>
                </a:cubicBezTo>
                <a:cubicBezTo>
                  <a:pt x="3239" y="5571"/>
                  <a:pt x="3132" y="5481"/>
                  <a:pt x="3029" y="5405"/>
                </a:cubicBezTo>
                <a:cubicBezTo>
                  <a:pt x="2863" y="5284"/>
                  <a:pt x="2661" y="5232"/>
                  <a:pt x="2439" y="5232"/>
                </a:cubicBezTo>
                <a:cubicBezTo>
                  <a:pt x="1601" y="5232"/>
                  <a:pt x="482" y="5976"/>
                  <a:pt x="0" y="6581"/>
                </a:cubicBezTo>
                <a:cubicBezTo>
                  <a:pt x="2004" y="6551"/>
                  <a:pt x="4008" y="6537"/>
                  <a:pt x="6012" y="6537"/>
                </a:cubicBezTo>
                <a:cubicBezTo>
                  <a:pt x="21523" y="6537"/>
                  <a:pt x="37035" y="7413"/>
                  <a:pt x="52448" y="9156"/>
                </a:cubicBezTo>
                <a:lnTo>
                  <a:pt x="52448" y="7553"/>
                </a:lnTo>
                <a:cubicBezTo>
                  <a:pt x="52250" y="7618"/>
                  <a:pt x="52054" y="7663"/>
                  <a:pt x="51861" y="7663"/>
                </a:cubicBezTo>
                <a:cubicBezTo>
                  <a:pt x="51707" y="7663"/>
                  <a:pt x="51555" y="7634"/>
                  <a:pt x="51407" y="7565"/>
                </a:cubicBezTo>
                <a:cubicBezTo>
                  <a:pt x="51110" y="7423"/>
                  <a:pt x="50907" y="7143"/>
                  <a:pt x="50665" y="6921"/>
                </a:cubicBezTo>
                <a:cubicBezTo>
                  <a:pt x="50165" y="6459"/>
                  <a:pt x="49514" y="6266"/>
                  <a:pt x="48834" y="6266"/>
                </a:cubicBezTo>
                <a:cubicBezTo>
                  <a:pt x="48112" y="6266"/>
                  <a:pt x="47359" y="6484"/>
                  <a:pt x="46724" y="6830"/>
                </a:cubicBezTo>
                <a:cubicBezTo>
                  <a:pt x="46516" y="6943"/>
                  <a:pt x="46301" y="7072"/>
                  <a:pt x="46064" y="7073"/>
                </a:cubicBezTo>
                <a:cubicBezTo>
                  <a:pt x="46063" y="7073"/>
                  <a:pt x="46062" y="7073"/>
                  <a:pt x="46061" y="7073"/>
                </a:cubicBezTo>
                <a:cubicBezTo>
                  <a:pt x="45471" y="7073"/>
                  <a:pt x="44457" y="6310"/>
                  <a:pt x="43825" y="6310"/>
                </a:cubicBezTo>
                <a:cubicBezTo>
                  <a:pt x="43688" y="6310"/>
                  <a:pt x="43569" y="6345"/>
                  <a:pt x="43476" y="6433"/>
                </a:cubicBezTo>
                <a:cubicBezTo>
                  <a:pt x="42715" y="4196"/>
                  <a:pt x="41210" y="2219"/>
                  <a:pt x="39256" y="892"/>
                </a:cubicBezTo>
                <a:cubicBezTo>
                  <a:pt x="38554" y="416"/>
                  <a:pt x="37762" y="11"/>
                  <a:pt x="36916" y="1"/>
                </a:cubicBezTo>
                <a:cubicBezTo>
                  <a:pt x="36905" y="1"/>
                  <a:pt x="36894" y="1"/>
                  <a:pt x="3688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01A09D5-E186-EDC5-DC64-76DD5A24B5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576" y="515776"/>
            <a:ext cx="6079154" cy="4540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3721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3" name="Google Shape;2793;p59"/>
          <p:cNvSpPr txBox="1">
            <a:spLocks noGrp="1"/>
          </p:cNvSpPr>
          <p:nvPr>
            <p:ph type="title"/>
          </p:nvPr>
        </p:nvSpPr>
        <p:spPr>
          <a:xfrm>
            <a:off x="1355842" y="595272"/>
            <a:ext cx="6798006" cy="132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i="0" u="none" strike="noStrike" baseline="0" dirty="0">
                <a:latin typeface="Arial" panose="020B0604020202020204" pitchFamily="34" charset="0"/>
              </a:rPr>
              <a:t>Dimensionality Reduction</a:t>
            </a:r>
            <a:endParaRPr sz="19900" b="1" dirty="0"/>
          </a:p>
        </p:txBody>
      </p:sp>
      <p:grpSp>
        <p:nvGrpSpPr>
          <p:cNvPr id="2795" name="Google Shape;2795;p59"/>
          <p:cNvGrpSpPr/>
          <p:nvPr/>
        </p:nvGrpSpPr>
        <p:grpSpPr>
          <a:xfrm>
            <a:off x="6535849" y="2103833"/>
            <a:ext cx="1249474" cy="2178006"/>
            <a:chOff x="4297638" y="950275"/>
            <a:chExt cx="1364650" cy="2378775"/>
          </a:xfrm>
        </p:grpSpPr>
        <p:sp>
          <p:nvSpPr>
            <p:cNvPr id="2796" name="Google Shape;2796;p59"/>
            <p:cNvSpPr/>
            <p:nvPr/>
          </p:nvSpPr>
          <p:spPr>
            <a:xfrm>
              <a:off x="4846713" y="1455050"/>
              <a:ext cx="551600" cy="1874000"/>
            </a:xfrm>
            <a:custGeom>
              <a:avLst/>
              <a:gdLst/>
              <a:ahLst/>
              <a:cxnLst/>
              <a:rect l="l" t="t" r="r" b="b"/>
              <a:pathLst>
                <a:path w="22064" h="74960" extrusionOk="0">
                  <a:moveTo>
                    <a:pt x="5810" y="0"/>
                  </a:moveTo>
                  <a:lnTo>
                    <a:pt x="4363" y="52"/>
                  </a:lnTo>
                  <a:lnTo>
                    <a:pt x="7355" y="18619"/>
                  </a:lnTo>
                  <a:lnTo>
                    <a:pt x="935" y="1595"/>
                  </a:lnTo>
                  <a:lnTo>
                    <a:pt x="0" y="2016"/>
                  </a:lnTo>
                  <a:lnTo>
                    <a:pt x="7216" y="21306"/>
                  </a:lnTo>
                  <a:lnTo>
                    <a:pt x="16525" y="74960"/>
                  </a:lnTo>
                  <a:lnTo>
                    <a:pt x="22064" y="72467"/>
                  </a:lnTo>
                  <a:lnTo>
                    <a:pt x="581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7" name="Google Shape;2797;p59"/>
            <p:cNvSpPr/>
            <p:nvPr/>
          </p:nvSpPr>
          <p:spPr>
            <a:xfrm>
              <a:off x="4982138" y="1455050"/>
              <a:ext cx="416175" cy="1839625"/>
            </a:xfrm>
            <a:custGeom>
              <a:avLst/>
              <a:gdLst/>
              <a:ahLst/>
              <a:cxnLst/>
              <a:rect l="l" t="t" r="r" b="b"/>
              <a:pathLst>
                <a:path w="16647" h="73585" extrusionOk="0">
                  <a:moveTo>
                    <a:pt x="393" y="0"/>
                  </a:moveTo>
                  <a:lnTo>
                    <a:pt x="0" y="15"/>
                  </a:lnTo>
                  <a:lnTo>
                    <a:pt x="4196" y="19591"/>
                  </a:lnTo>
                  <a:lnTo>
                    <a:pt x="4493" y="24387"/>
                  </a:lnTo>
                  <a:lnTo>
                    <a:pt x="8015" y="41008"/>
                  </a:lnTo>
                  <a:lnTo>
                    <a:pt x="4781" y="31332"/>
                  </a:lnTo>
                  <a:lnTo>
                    <a:pt x="14163" y="73585"/>
                  </a:lnTo>
                  <a:lnTo>
                    <a:pt x="16647" y="72467"/>
                  </a:lnTo>
                  <a:lnTo>
                    <a:pt x="393" y="0"/>
                  </a:lnTo>
                  <a:close/>
                </a:path>
              </a:pathLst>
            </a:custGeom>
            <a:solidFill>
              <a:srgbClr val="000000">
                <a:alpha val="7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8" name="Google Shape;2798;p59"/>
            <p:cNvSpPr/>
            <p:nvPr/>
          </p:nvSpPr>
          <p:spPr>
            <a:xfrm>
              <a:off x="4297638" y="950275"/>
              <a:ext cx="1364650" cy="1145675"/>
            </a:xfrm>
            <a:custGeom>
              <a:avLst/>
              <a:gdLst/>
              <a:ahLst/>
              <a:cxnLst/>
              <a:rect l="l" t="t" r="r" b="b"/>
              <a:pathLst>
                <a:path w="54586" h="45827" extrusionOk="0">
                  <a:moveTo>
                    <a:pt x="34116" y="1"/>
                  </a:moveTo>
                  <a:cubicBezTo>
                    <a:pt x="29964" y="1"/>
                    <a:pt x="25628" y="1041"/>
                    <a:pt x="22064" y="2610"/>
                  </a:cubicBezTo>
                  <a:cubicBezTo>
                    <a:pt x="21058" y="2336"/>
                    <a:pt x="20022" y="2204"/>
                    <a:pt x="18984" y="2204"/>
                  </a:cubicBezTo>
                  <a:cubicBezTo>
                    <a:pt x="14685" y="2204"/>
                    <a:pt x="10370" y="4463"/>
                    <a:pt x="8118" y="8154"/>
                  </a:cubicBezTo>
                  <a:cubicBezTo>
                    <a:pt x="7118" y="9794"/>
                    <a:pt x="6498" y="11744"/>
                    <a:pt x="6805" y="13640"/>
                  </a:cubicBezTo>
                  <a:cubicBezTo>
                    <a:pt x="7102" y="15472"/>
                    <a:pt x="8408" y="17200"/>
                    <a:pt x="10192" y="17671"/>
                  </a:cubicBezTo>
                  <a:lnTo>
                    <a:pt x="10192" y="17671"/>
                  </a:lnTo>
                  <a:cubicBezTo>
                    <a:pt x="10051" y="17644"/>
                    <a:pt x="9909" y="17631"/>
                    <a:pt x="9767" y="17631"/>
                  </a:cubicBezTo>
                  <a:cubicBezTo>
                    <a:pt x="7792" y="17631"/>
                    <a:pt x="5837" y="20152"/>
                    <a:pt x="6317" y="22126"/>
                  </a:cubicBezTo>
                  <a:cubicBezTo>
                    <a:pt x="6606" y="23319"/>
                    <a:pt x="7688" y="24143"/>
                    <a:pt x="8877" y="24393"/>
                  </a:cubicBezTo>
                  <a:lnTo>
                    <a:pt x="8877" y="24393"/>
                  </a:lnTo>
                  <a:cubicBezTo>
                    <a:pt x="7477" y="24942"/>
                    <a:pt x="6239" y="25804"/>
                    <a:pt x="5234" y="27023"/>
                  </a:cubicBezTo>
                  <a:cubicBezTo>
                    <a:pt x="3604" y="29001"/>
                    <a:pt x="2551" y="31385"/>
                    <a:pt x="1653" y="33785"/>
                  </a:cubicBezTo>
                  <a:cubicBezTo>
                    <a:pt x="756" y="36185"/>
                    <a:pt x="1" y="38888"/>
                    <a:pt x="977" y="41257"/>
                  </a:cubicBezTo>
                  <a:cubicBezTo>
                    <a:pt x="1629" y="42832"/>
                    <a:pt x="2988" y="44039"/>
                    <a:pt x="4518" y="44796"/>
                  </a:cubicBezTo>
                  <a:cubicBezTo>
                    <a:pt x="5952" y="45505"/>
                    <a:pt x="7511" y="45827"/>
                    <a:pt x="9088" y="45827"/>
                  </a:cubicBezTo>
                  <a:cubicBezTo>
                    <a:pt x="12246" y="45827"/>
                    <a:pt x="15478" y="44537"/>
                    <a:pt x="17932" y="42480"/>
                  </a:cubicBezTo>
                  <a:cubicBezTo>
                    <a:pt x="21611" y="39393"/>
                    <a:pt x="23805" y="34885"/>
                    <a:pt x="25323" y="30330"/>
                  </a:cubicBezTo>
                  <a:cubicBezTo>
                    <a:pt x="25985" y="31596"/>
                    <a:pt x="27249" y="31956"/>
                    <a:pt x="28637" y="31956"/>
                  </a:cubicBezTo>
                  <a:cubicBezTo>
                    <a:pt x="29129" y="31956"/>
                    <a:pt x="29636" y="31911"/>
                    <a:pt x="30137" y="31845"/>
                  </a:cubicBezTo>
                  <a:cubicBezTo>
                    <a:pt x="32054" y="31591"/>
                    <a:pt x="33735" y="30051"/>
                    <a:pt x="34153" y="28164"/>
                  </a:cubicBezTo>
                  <a:cubicBezTo>
                    <a:pt x="35672" y="29706"/>
                    <a:pt x="37633" y="30037"/>
                    <a:pt x="39582" y="30977"/>
                  </a:cubicBezTo>
                  <a:cubicBezTo>
                    <a:pt x="40827" y="31577"/>
                    <a:pt x="42178" y="32046"/>
                    <a:pt x="43552" y="32046"/>
                  </a:cubicBezTo>
                  <a:cubicBezTo>
                    <a:pt x="43703" y="32046"/>
                    <a:pt x="43853" y="32040"/>
                    <a:pt x="44004" y="32029"/>
                  </a:cubicBezTo>
                  <a:cubicBezTo>
                    <a:pt x="45901" y="31882"/>
                    <a:pt x="47611" y="30790"/>
                    <a:pt x="48972" y="29461"/>
                  </a:cubicBezTo>
                  <a:cubicBezTo>
                    <a:pt x="53229" y="25306"/>
                    <a:pt x="54585" y="18598"/>
                    <a:pt x="52720" y="12949"/>
                  </a:cubicBezTo>
                  <a:cubicBezTo>
                    <a:pt x="50855" y="7302"/>
                    <a:pt x="46026" y="2838"/>
                    <a:pt x="40389" y="944"/>
                  </a:cubicBezTo>
                  <a:cubicBezTo>
                    <a:pt x="38442" y="290"/>
                    <a:pt x="36305" y="1"/>
                    <a:pt x="3411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9" name="Google Shape;2799;p59"/>
            <p:cNvSpPr/>
            <p:nvPr/>
          </p:nvSpPr>
          <p:spPr>
            <a:xfrm>
              <a:off x="4470763" y="1765550"/>
              <a:ext cx="150125" cy="154300"/>
            </a:xfrm>
            <a:custGeom>
              <a:avLst/>
              <a:gdLst/>
              <a:ahLst/>
              <a:cxnLst/>
              <a:rect l="l" t="t" r="r" b="b"/>
              <a:pathLst>
                <a:path w="6005" h="6172" extrusionOk="0">
                  <a:moveTo>
                    <a:pt x="2027" y="2091"/>
                  </a:moveTo>
                  <a:cubicBezTo>
                    <a:pt x="2030" y="2100"/>
                    <a:pt x="2032" y="2107"/>
                    <a:pt x="2034" y="2114"/>
                  </a:cubicBezTo>
                  <a:lnTo>
                    <a:pt x="2034" y="2114"/>
                  </a:lnTo>
                  <a:cubicBezTo>
                    <a:pt x="2039" y="2124"/>
                    <a:pt x="2044" y="2136"/>
                    <a:pt x="2051" y="2149"/>
                  </a:cubicBezTo>
                  <a:lnTo>
                    <a:pt x="2051" y="2149"/>
                  </a:lnTo>
                  <a:cubicBezTo>
                    <a:pt x="2047" y="2135"/>
                    <a:pt x="2037" y="2111"/>
                    <a:pt x="2027" y="2091"/>
                  </a:cubicBezTo>
                  <a:close/>
                  <a:moveTo>
                    <a:pt x="4339" y="3993"/>
                  </a:moveTo>
                  <a:cubicBezTo>
                    <a:pt x="4345" y="3993"/>
                    <a:pt x="4432" y="4009"/>
                    <a:pt x="4479" y="4018"/>
                  </a:cubicBezTo>
                  <a:lnTo>
                    <a:pt x="4479" y="4018"/>
                  </a:lnTo>
                  <a:cubicBezTo>
                    <a:pt x="4442" y="4014"/>
                    <a:pt x="4405" y="4009"/>
                    <a:pt x="4369" y="4001"/>
                  </a:cubicBezTo>
                  <a:cubicBezTo>
                    <a:pt x="4344" y="3995"/>
                    <a:pt x="4336" y="3993"/>
                    <a:pt x="4339" y="3993"/>
                  </a:cubicBezTo>
                  <a:close/>
                  <a:moveTo>
                    <a:pt x="937" y="0"/>
                  </a:moveTo>
                  <a:cubicBezTo>
                    <a:pt x="644" y="0"/>
                    <a:pt x="351" y="167"/>
                    <a:pt x="231" y="526"/>
                  </a:cubicBezTo>
                  <a:cubicBezTo>
                    <a:pt x="155" y="752"/>
                    <a:pt x="99" y="987"/>
                    <a:pt x="61" y="1222"/>
                  </a:cubicBezTo>
                  <a:cubicBezTo>
                    <a:pt x="1" y="1594"/>
                    <a:pt x="43" y="1943"/>
                    <a:pt x="126" y="2310"/>
                  </a:cubicBezTo>
                  <a:cubicBezTo>
                    <a:pt x="241" y="2824"/>
                    <a:pt x="459" y="3332"/>
                    <a:pt x="739" y="3778"/>
                  </a:cubicBezTo>
                  <a:cubicBezTo>
                    <a:pt x="1359" y="4766"/>
                    <a:pt x="2265" y="5508"/>
                    <a:pt x="3346" y="5935"/>
                  </a:cubicBezTo>
                  <a:cubicBezTo>
                    <a:pt x="3574" y="6026"/>
                    <a:pt x="3807" y="6095"/>
                    <a:pt x="4048" y="6140"/>
                  </a:cubicBezTo>
                  <a:cubicBezTo>
                    <a:pt x="4165" y="6162"/>
                    <a:pt x="4276" y="6172"/>
                    <a:pt x="4382" y="6172"/>
                  </a:cubicBezTo>
                  <a:cubicBezTo>
                    <a:pt x="4722" y="6172"/>
                    <a:pt x="5018" y="6070"/>
                    <a:pt x="5354" y="5922"/>
                  </a:cubicBezTo>
                  <a:cubicBezTo>
                    <a:pt x="5749" y="5750"/>
                    <a:pt x="6005" y="5335"/>
                    <a:pt x="5891" y="4903"/>
                  </a:cubicBezTo>
                  <a:cubicBezTo>
                    <a:pt x="5827" y="4662"/>
                    <a:pt x="5668" y="4480"/>
                    <a:pt x="5454" y="4362"/>
                  </a:cubicBezTo>
                  <a:cubicBezTo>
                    <a:pt x="5363" y="4312"/>
                    <a:pt x="5246" y="4273"/>
                    <a:pt x="5143" y="4237"/>
                  </a:cubicBezTo>
                  <a:lnTo>
                    <a:pt x="5143" y="4237"/>
                  </a:lnTo>
                  <a:cubicBezTo>
                    <a:pt x="5133" y="4232"/>
                    <a:pt x="5120" y="4225"/>
                    <a:pt x="5105" y="4218"/>
                  </a:cubicBezTo>
                  <a:cubicBezTo>
                    <a:pt x="4986" y="4160"/>
                    <a:pt x="4883" y="4098"/>
                    <a:pt x="4747" y="4058"/>
                  </a:cubicBezTo>
                  <a:cubicBezTo>
                    <a:pt x="4664" y="4033"/>
                    <a:pt x="4578" y="4028"/>
                    <a:pt x="4492" y="4019"/>
                  </a:cubicBezTo>
                  <a:lnTo>
                    <a:pt x="4492" y="4019"/>
                  </a:lnTo>
                  <a:cubicBezTo>
                    <a:pt x="4482" y="4017"/>
                    <a:pt x="4467" y="4014"/>
                    <a:pt x="4446" y="4010"/>
                  </a:cubicBezTo>
                  <a:cubicBezTo>
                    <a:pt x="4387" y="3999"/>
                    <a:pt x="4327" y="3988"/>
                    <a:pt x="4267" y="3975"/>
                  </a:cubicBezTo>
                  <a:cubicBezTo>
                    <a:pt x="4148" y="3948"/>
                    <a:pt x="4030" y="3916"/>
                    <a:pt x="3914" y="3878"/>
                  </a:cubicBezTo>
                  <a:cubicBezTo>
                    <a:pt x="3876" y="3865"/>
                    <a:pt x="3836" y="3852"/>
                    <a:pt x="3798" y="3839"/>
                  </a:cubicBezTo>
                  <a:cubicBezTo>
                    <a:pt x="3784" y="3833"/>
                    <a:pt x="3772" y="3829"/>
                    <a:pt x="3761" y="3825"/>
                  </a:cubicBezTo>
                  <a:lnTo>
                    <a:pt x="3761" y="3825"/>
                  </a:lnTo>
                  <a:cubicBezTo>
                    <a:pt x="3560" y="3727"/>
                    <a:pt x="3364" y="3623"/>
                    <a:pt x="3177" y="3498"/>
                  </a:cubicBezTo>
                  <a:cubicBezTo>
                    <a:pt x="3132" y="3469"/>
                    <a:pt x="3088" y="3436"/>
                    <a:pt x="3043" y="3405"/>
                  </a:cubicBezTo>
                  <a:lnTo>
                    <a:pt x="3043" y="3405"/>
                  </a:lnTo>
                  <a:cubicBezTo>
                    <a:pt x="3041" y="3403"/>
                    <a:pt x="3039" y="3402"/>
                    <a:pt x="3038" y="3400"/>
                  </a:cubicBezTo>
                  <a:cubicBezTo>
                    <a:pt x="2945" y="3318"/>
                    <a:pt x="2850" y="3239"/>
                    <a:pt x="2761" y="3151"/>
                  </a:cubicBezTo>
                  <a:cubicBezTo>
                    <a:pt x="2659" y="3051"/>
                    <a:pt x="2560" y="2945"/>
                    <a:pt x="2468" y="2835"/>
                  </a:cubicBezTo>
                  <a:lnTo>
                    <a:pt x="2468" y="2835"/>
                  </a:lnTo>
                  <a:cubicBezTo>
                    <a:pt x="2462" y="2808"/>
                    <a:pt x="2377" y="2712"/>
                    <a:pt x="2361" y="2688"/>
                  </a:cubicBezTo>
                  <a:cubicBezTo>
                    <a:pt x="2280" y="2570"/>
                    <a:pt x="2205" y="2447"/>
                    <a:pt x="2137" y="2320"/>
                  </a:cubicBezTo>
                  <a:cubicBezTo>
                    <a:pt x="2108" y="2265"/>
                    <a:pt x="2080" y="2212"/>
                    <a:pt x="2054" y="2156"/>
                  </a:cubicBezTo>
                  <a:cubicBezTo>
                    <a:pt x="2053" y="2153"/>
                    <a:pt x="2052" y="2151"/>
                    <a:pt x="2051" y="2149"/>
                  </a:cubicBezTo>
                  <a:lnTo>
                    <a:pt x="2051" y="2149"/>
                  </a:lnTo>
                  <a:cubicBezTo>
                    <a:pt x="2052" y="2154"/>
                    <a:pt x="2052" y="2158"/>
                    <a:pt x="2051" y="2159"/>
                  </a:cubicBezTo>
                  <a:cubicBezTo>
                    <a:pt x="2051" y="2159"/>
                    <a:pt x="2051" y="2159"/>
                    <a:pt x="2050" y="2159"/>
                  </a:cubicBezTo>
                  <a:cubicBezTo>
                    <a:pt x="2049" y="2159"/>
                    <a:pt x="2043" y="2143"/>
                    <a:pt x="2034" y="2114"/>
                  </a:cubicBezTo>
                  <a:lnTo>
                    <a:pt x="2034" y="2114"/>
                  </a:lnTo>
                  <a:cubicBezTo>
                    <a:pt x="2015" y="2075"/>
                    <a:pt x="2009" y="2060"/>
                    <a:pt x="2010" y="2060"/>
                  </a:cubicBezTo>
                  <a:lnTo>
                    <a:pt x="2010" y="2060"/>
                  </a:lnTo>
                  <a:cubicBezTo>
                    <a:pt x="2011" y="2060"/>
                    <a:pt x="2019" y="2074"/>
                    <a:pt x="2027" y="2091"/>
                  </a:cubicBezTo>
                  <a:lnTo>
                    <a:pt x="2027" y="2091"/>
                  </a:lnTo>
                  <a:cubicBezTo>
                    <a:pt x="1972" y="1910"/>
                    <a:pt x="1840" y="1423"/>
                    <a:pt x="1829" y="1368"/>
                  </a:cubicBezTo>
                  <a:cubicBezTo>
                    <a:pt x="1803" y="1240"/>
                    <a:pt x="1753" y="1119"/>
                    <a:pt x="1723" y="993"/>
                  </a:cubicBezTo>
                  <a:cubicBezTo>
                    <a:pt x="1719" y="977"/>
                    <a:pt x="1708" y="934"/>
                    <a:pt x="1699" y="904"/>
                  </a:cubicBezTo>
                  <a:lnTo>
                    <a:pt x="1699" y="904"/>
                  </a:lnTo>
                  <a:cubicBezTo>
                    <a:pt x="1693" y="844"/>
                    <a:pt x="1692" y="782"/>
                    <a:pt x="1689" y="723"/>
                  </a:cubicBezTo>
                  <a:cubicBezTo>
                    <a:pt x="1663" y="258"/>
                    <a:pt x="1300" y="0"/>
                    <a:pt x="9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0" name="Google Shape;2800;p59"/>
            <p:cNvSpPr/>
            <p:nvPr/>
          </p:nvSpPr>
          <p:spPr>
            <a:xfrm>
              <a:off x="4457488" y="1903500"/>
              <a:ext cx="61425" cy="60225"/>
            </a:xfrm>
            <a:custGeom>
              <a:avLst/>
              <a:gdLst/>
              <a:ahLst/>
              <a:cxnLst/>
              <a:rect l="l" t="t" r="r" b="b"/>
              <a:pathLst>
                <a:path w="2457" h="2409" extrusionOk="0">
                  <a:moveTo>
                    <a:pt x="480" y="0"/>
                  </a:moveTo>
                  <a:cubicBezTo>
                    <a:pt x="454" y="0"/>
                    <a:pt x="429" y="2"/>
                    <a:pt x="405" y="6"/>
                  </a:cubicBezTo>
                  <a:cubicBezTo>
                    <a:pt x="311" y="18"/>
                    <a:pt x="214" y="56"/>
                    <a:pt x="148" y="129"/>
                  </a:cubicBezTo>
                  <a:cubicBezTo>
                    <a:pt x="95" y="186"/>
                    <a:pt x="56" y="253"/>
                    <a:pt x="33" y="327"/>
                  </a:cubicBezTo>
                  <a:cubicBezTo>
                    <a:pt x="0" y="427"/>
                    <a:pt x="17" y="585"/>
                    <a:pt x="77" y="674"/>
                  </a:cubicBezTo>
                  <a:cubicBezTo>
                    <a:pt x="246" y="919"/>
                    <a:pt x="429" y="1158"/>
                    <a:pt x="583" y="1412"/>
                  </a:cubicBezTo>
                  <a:cubicBezTo>
                    <a:pt x="620" y="1474"/>
                    <a:pt x="657" y="1534"/>
                    <a:pt x="694" y="1596"/>
                  </a:cubicBezTo>
                  <a:cubicBezTo>
                    <a:pt x="761" y="1705"/>
                    <a:pt x="846" y="1798"/>
                    <a:pt x="932" y="1891"/>
                  </a:cubicBezTo>
                  <a:cubicBezTo>
                    <a:pt x="1071" y="2039"/>
                    <a:pt x="1205" y="2213"/>
                    <a:pt x="1380" y="2319"/>
                  </a:cubicBezTo>
                  <a:cubicBezTo>
                    <a:pt x="1484" y="2380"/>
                    <a:pt x="1602" y="2408"/>
                    <a:pt x="1721" y="2408"/>
                  </a:cubicBezTo>
                  <a:cubicBezTo>
                    <a:pt x="1756" y="2408"/>
                    <a:pt x="1790" y="2406"/>
                    <a:pt x="1824" y="2401"/>
                  </a:cubicBezTo>
                  <a:cubicBezTo>
                    <a:pt x="1971" y="2381"/>
                    <a:pt x="2122" y="2321"/>
                    <a:pt x="2224" y="2209"/>
                  </a:cubicBezTo>
                  <a:cubicBezTo>
                    <a:pt x="2305" y="2120"/>
                    <a:pt x="2366" y="2016"/>
                    <a:pt x="2403" y="1902"/>
                  </a:cubicBezTo>
                  <a:cubicBezTo>
                    <a:pt x="2456" y="1736"/>
                    <a:pt x="2420" y="1514"/>
                    <a:pt x="2333" y="1365"/>
                  </a:cubicBezTo>
                  <a:cubicBezTo>
                    <a:pt x="2231" y="1194"/>
                    <a:pt x="2060" y="1062"/>
                    <a:pt x="1916" y="925"/>
                  </a:cubicBezTo>
                  <a:cubicBezTo>
                    <a:pt x="1823" y="838"/>
                    <a:pt x="1732" y="752"/>
                    <a:pt x="1622" y="684"/>
                  </a:cubicBezTo>
                  <a:cubicBezTo>
                    <a:pt x="1558" y="645"/>
                    <a:pt x="1494" y="605"/>
                    <a:pt x="1429" y="566"/>
                  </a:cubicBezTo>
                  <a:cubicBezTo>
                    <a:pt x="1176" y="411"/>
                    <a:pt x="937" y="227"/>
                    <a:pt x="693" y="58"/>
                  </a:cubicBezTo>
                  <a:cubicBezTo>
                    <a:pt x="632" y="17"/>
                    <a:pt x="554" y="0"/>
                    <a:pt x="4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1" name="Google Shape;2801;p59"/>
            <p:cNvSpPr/>
            <p:nvPr/>
          </p:nvSpPr>
          <p:spPr>
            <a:xfrm>
              <a:off x="4620963" y="1158975"/>
              <a:ext cx="101350" cy="121900"/>
            </a:xfrm>
            <a:custGeom>
              <a:avLst/>
              <a:gdLst/>
              <a:ahLst/>
              <a:cxnLst/>
              <a:rect l="l" t="t" r="r" b="b"/>
              <a:pathLst>
                <a:path w="4054" h="4876" extrusionOk="0">
                  <a:moveTo>
                    <a:pt x="3063" y="0"/>
                  </a:moveTo>
                  <a:cubicBezTo>
                    <a:pt x="3050" y="0"/>
                    <a:pt x="3037" y="1"/>
                    <a:pt x="3024" y="1"/>
                  </a:cubicBezTo>
                  <a:cubicBezTo>
                    <a:pt x="2769" y="13"/>
                    <a:pt x="2506" y="50"/>
                    <a:pt x="2258" y="118"/>
                  </a:cubicBezTo>
                  <a:cubicBezTo>
                    <a:pt x="2177" y="139"/>
                    <a:pt x="2096" y="166"/>
                    <a:pt x="2017" y="195"/>
                  </a:cubicBezTo>
                  <a:cubicBezTo>
                    <a:pt x="1756" y="291"/>
                    <a:pt x="1602" y="402"/>
                    <a:pt x="1384" y="579"/>
                  </a:cubicBezTo>
                  <a:cubicBezTo>
                    <a:pt x="1047" y="854"/>
                    <a:pt x="759" y="1215"/>
                    <a:pt x="539" y="1589"/>
                  </a:cubicBezTo>
                  <a:cubicBezTo>
                    <a:pt x="319" y="1963"/>
                    <a:pt x="145" y="2388"/>
                    <a:pt x="67" y="2815"/>
                  </a:cubicBezTo>
                  <a:cubicBezTo>
                    <a:pt x="40" y="2972"/>
                    <a:pt x="0" y="3140"/>
                    <a:pt x="1" y="3298"/>
                  </a:cubicBezTo>
                  <a:cubicBezTo>
                    <a:pt x="1" y="3453"/>
                    <a:pt x="36" y="3612"/>
                    <a:pt x="65" y="3765"/>
                  </a:cubicBezTo>
                  <a:cubicBezTo>
                    <a:pt x="99" y="3947"/>
                    <a:pt x="155" y="4123"/>
                    <a:pt x="227" y="4294"/>
                  </a:cubicBezTo>
                  <a:cubicBezTo>
                    <a:pt x="308" y="4486"/>
                    <a:pt x="399" y="4668"/>
                    <a:pt x="596" y="4772"/>
                  </a:cubicBezTo>
                  <a:cubicBezTo>
                    <a:pt x="723" y="4840"/>
                    <a:pt x="853" y="4875"/>
                    <a:pt x="992" y="4875"/>
                  </a:cubicBezTo>
                  <a:cubicBezTo>
                    <a:pt x="1030" y="4875"/>
                    <a:pt x="1067" y="4873"/>
                    <a:pt x="1106" y="4868"/>
                  </a:cubicBezTo>
                  <a:cubicBezTo>
                    <a:pt x="1517" y="4813"/>
                    <a:pt x="1749" y="4497"/>
                    <a:pt x="1798" y="4106"/>
                  </a:cubicBezTo>
                  <a:lnTo>
                    <a:pt x="1798" y="4106"/>
                  </a:lnTo>
                  <a:cubicBezTo>
                    <a:pt x="1799" y="4101"/>
                    <a:pt x="1800" y="4096"/>
                    <a:pt x="1801" y="4091"/>
                  </a:cubicBezTo>
                  <a:cubicBezTo>
                    <a:pt x="1811" y="4036"/>
                    <a:pt x="1822" y="3981"/>
                    <a:pt x="1837" y="3928"/>
                  </a:cubicBezTo>
                  <a:cubicBezTo>
                    <a:pt x="1861" y="3831"/>
                    <a:pt x="1892" y="3737"/>
                    <a:pt x="1927" y="3643"/>
                  </a:cubicBezTo>
                  <a:cubicBezTo>
                    <a:pt x="1992" y="3472"/>
                    <a:pt x="2029" y="3292"/>
                    <a:pt x="2089" y="3118"/>
                  </a:cubicBezTo>
                  <a:lnTo>
                    <a:pt x="2089" y="3118"/>
                  </a:lnTo>
                  <a:cubicBezTo>
                    <a:pt x="2162" y="2969"/>
                    <a:pt x="2246" y="2827"/>
                    <a:pt x="2341" y="2691"/>
                  </a:cubicBezTo>
                  <a:lnTo>
                    <a:pt x="2341" y="2691"/>
                  </a:lnTo>
                  <a:cubicBezTo>
                    <a:pt x="2445" y="2569"/>
                    <a:pt x="2558" y="2456"/>
                    <a:pt x="2679" y="2351"/>
                  </a:cubicBezTo>
                  <a:lnTo>
                    <a:pt x="2679" y="2351"/>
                  </a:lnTo>
                  <a:cubicBezTo>
                    <a:pt x="2815" y="2258"/>
                    <a:pt x="2956" y="2171"/>
                    <a:pt x="3077" y="2059"/>
                  </a:cubicBezTo>
                  <a:cubicBezTo>
                    <a:pt x="3134" y="2006"/>
                    <a:pt x="3190" y="1953"/>
                    <a:pt x="3249" y="1902"/>
                  </a:cubicBezTo>
                  <a:lnTo>
                    <a:pt x="3249" y="1902"/>
                  </a:lnTo>
                  <a:cubicBezTo>
                    <a:pt x="3329" y="1847"/>
                    <a:pt x="3412" y="1797"/>
                    <a:pt x="3497" y="1749"/>
                  </a:cubicBezTo>
                  <a:cubicBezTo>
                    <a:pt x="3845" y="1554"/>
                    <a:pt x="4053" y="1075"/>
                    <a:pt x="3929" y="689"/>
                  </a:cubicBezTo>
                  <a:cubicBezTo>
                    <a:pt x="3810" y="321"/>
                    <a:pt x="3469" y="0"/>
                    <a:pt x="30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2" name="Google Shape;2802;p59"/>
            <p:cNvSpPr/>
            <p:nvPr/>
          </p:nvSpPr>
          <p:spPr>
            <a:xfrm>
              <a:off x="4704863" y="1330950"/>
              <a:ext cx="56750" cy="34525"/>
            </a:xfrm>
            <a:custGeom>
              <a:avLst/>
              <a:gdLst/>
              <a:ahLst/>
              <a:cxnLst/>
              <a:rect l="l" t="t" r="r" b="b"/>
              <a:pathLst>
                <a:path w="2270" h="1381" extrusionOk="0">
                  <a:moveTo>
                    <a:pt x="1789" y="1"/>
                  </a:moveTo>
                  <a:cubicBezTo>
                    <a:pt x="1744" y="1"/>
                    <a:pt x="1698" y="5"/>
                    <a:pt x="1654" y="8"/>
                  </a:cubicBezTo>
                  <a:cubicBezTo>
                    <a:pt x="1535" y="17"/>
                    <a:pt x="1417" y="25"/>
                    <a:pt x="1297" y="34"/>
                  </a:cubicBezTo>
                  <a:cubicBezTo>
                    <a:pt x="1183" y="42"/>
                    <a:pt x="1068" y="50"/>
                    <a:pt x="952" y="57"/>
                  </a:cubicBezTo>
                  <a:cubicBezTo>
                    <a:pt x="874" y="63"/>
                    <a:pt x="796" y="70"/>
                    <a:pt x="721" y="92"/>
                  </a:cubicBezTo>
                  <a:cubicBezTo>
                    <a:pt x="638" y="117"/>
                    <a:pt x="581" y="148"/>
                    <a:pt x="513" y="190"/>
                  </a:cubicBezTo>
                  <a:cubicBezTo>
                    <a:pt x="459" y="222"/>
                    <a:pt x="404" y="254"/>
                    <a:pt x="349" y="287"/>
                  </a:cubicBezTo>
                  <a:cubicBezTo>
                    <a:pt x="134" y="414"/>
                    <a:pt x="0" y="702"/>
                    <a:pt x="80" y="949"/>
                  </a:cubicBezTo>
                  <a:cubicBezTo>
                    <a:pt x="111" y="1046"/>
                    <a:pt x="162" y="1133"/>
                    <a:pt x="231" y="1208"/>
                  </a:cubicBezTo>
                  <a:cubicBezTo>
                    <a:pt x="313" y="1297"/>
                    <a:pt x="484" y="1381"/>
                    <a:pt x="615" y="1381"/>
                  </a:cubicBezTo>
                  <a:cubicBezTo>
                    <a:pt x="625" y="1381"/>
                    <a:pt x="635" y="1380"/>
                    <a:pt x="645" y="1379"/>
                  </a:cubicBezTo>
                  <a:lnTo>
                    <a:pt x="646" y="1379"/>
                  </a:lnTo>
                  <a:cubicBezTo>
                    <a:pt x="855" y="1357"/>
                    <a:pt x="1078" y="1357"/>
                    <a:pt x="1261" y="1244"/>
                  </a:cubicBezTo>
                  <a:cubicBezTo>
                    <a:pt x="1366" y="1179"/>
                    <a:pt x="1468" y="1109"/>
                    <a:pt x="1571" y="1042"/>
                  </a:cubicBezTo>
                  <a:cubicBezTo>
                    <a:pt x="1671" y="977"/>
                    <a:pt x="1769" y="913"/>
                    <a:pt x="1869" y="849"/>
                  </a:cubicBezTo>
                  <a:cubicBezTo>
                    <a:pt x="1940" y="803"/>
                    <a:pt x="2019" y="759"/>
                    <a:pt x="2079" y="700"/>
                  </a:cubicBezTo>
                  <a:cubicBezTo>
                    <a:pt x="2137" y="640"/>
                    <a:pt x="2167" y="577"/>
                    <a:pt x="2202" y="505"/>
                  </a:cubicBezTo>
                  <a:cubicBezTo>
                    <a:pt x="2269" y="370"/>
                    <a:pt x="2247" y="178"/>
                    <a:pt x="2097" y="103"/>
                  </a:cubicBezTo>
                  <a:cubicBezTo>
                    <a:pt x="2037" y="73"/>
                    <a:pt x="1974" y="38"/>
                    <a:pt x="1909" y="17"/>
                  </a:cubicBezTo>
                  <a:cubicBezTo>
                    <a:pt x="1870" y="4"/>
                    <a:pt x="1830" y="1"/>
                    <a:pt x="178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3" name="Google Shape;2803;p59"/>
            <p:cNvSpPr/>
            <p:nvPr/>
          </p:nvSpPr>
          <p:spPr>
            <a:xfrm>
              <a:off x="5247788" y="1560200"/>
              <a:ext cx="146350" cy="69450"/>
            </a:xfrm>
            <a:custGeom>
              <a:avLst/>
              <a:gdLst/>
              <a:ahLst/>
              <a:cxnLst/>
              <a:rect l="l" t="t" r="r" b="b"/>
              <a:pathLst>
                <a:path w="5854" h="2778" extrusionOk="0">
                  <a:moveTo>
                    <a:pt x="990" y="0"/>
                  </a:moveTo>
                  <a:cubicBezTo>
                    <a:pt x="458" y="0"/>
                    <a:pt x="1" y="676"/>
                    <a:pt x="334" y="1155"/>
                  </a:cubicBezTo>
                  <a:cubicBezTo>
                    <a:pt x="607" y="1546"/>
                    <a:pt x="946" y="1930"/>
                    <a:pt x="1367" y="2170"/>
                  </a:cubicBezTo>
                  <a:cubicBezTo>
                    <a:pt x="1751" y="2389"/>
                    <a:pt x="2213" y="2539"/>
                    <a:pt x="2645" y="2632"/>
                  </a:cubicBezTo>
                  <a:cubicBezTo>
                    <a:pt x="2981" y="2704"/>
                    <a:pt x="3363" y="2777"/>
                    <a:pt x="3731" y="2777"/>
                  </a:cubicBezTo>
                  <a:cubicBezTo>
                    <a:pt x="3900" y="2777"/>
                    <a:pt x="4066" y="2762"/>
                    <a:pt x="4223" y="2724"/>
                  </a:cubicBezTo>
                  <a:cubicBezTo>
                    <a:pt x="4472" y="2662"/>
                    <a:pt x="4721" y="2544"/>
                    <a:pt x="4952" y="2441"/>
                  </a:cubicBezTo>
                  <a:cubicBezTo>
                    <a:pt x="5225" y="2320"/>
                    <a:pt x="5491" y="2181"/>
                    <a:pt x="5641" y="1907"/>
                  </a:cubicBezTo>
                  <a:cubicBezTo>
                    <a:pt x="5854" y="1516"/>
                    <a:pt x="5750" y="974"/>
                    <a:pt x="5338" y="751"/>
                  </a:cubicBezTo>
                  <a:cubicBezTo>
                    <a:pt x="5066" y="603"/>
                    <a:pt x="4810" y="621"/>
                    <a:pt x="4517" y="610"/>
                  </a:cubicBezTo>
                  <a:cubicBezTo>
                    <a:pt x="4435" y="608"/>
                    <a:pt x="4352" y="602"/>
                    <a:pt x="4271" y="594"/>
                  </a:cubicBezTo>
                  <a:cubicBezTo>
                    <a:pt x="4266" y="594"/>
                    <a:pt x="4259" y="593"/>
                    <a:pt x="4252" y="592"/>
                  </a:cubicBezTo>
                  <a:lnTo>
                    <a:pt x="4252" y="592"/>
                  </a:lnTo>
                  <a:cubicBezTo>
                    <a:pt x="4252" y="592"/>
                    <a:pt x="4252" y="592"/>
                    <a:pt x="4252" y="592"/>
                  </a:cubicBezTo>
                  <a:cubicBezTo>
                    <a:pt x="3840" y="529"/>
                    <a:pt x="3420" y="567"/>
                    <a:pt x="3003" y="540"/>
                  </a:cubicBezTo>
                  <a:lnTo>
                    <a:pt x="3003" y="540"/>
                  </a:lnTo>
                  <a:cubicBezTo>
                    <a:pt x="2980" y="537"/>
                    <a:pt x="2957" y="533"/>
                    <a:pt x="2934" y="530"/>
                  </a:cubicBezTo>
                  <a:cubicBezTo>
                    <a:pt x="2851" y="514"/>
                    <a:pt x="2769" y="497"/>
                    <a:pt x="2687" y="477"/>
                  </a:cubicBezTo>
                  <a:cubicBezTo>
                    <a:pt x="2515" y="436"/>
                    <a:pt x="2348" y="378"/>
                    <a:pt x="2180" y="322"/>
                  </a:cubicBezTo>
                  <a:cubicBezTo>
                    <a:pt x="1857" y="214"/>
                    <a:pt x="1518" y="147"/>
                    <a:pt x="1195" y="35"/>
                  </a:cubicBezTo>
                  <a:cubicBezTo>
                    <a:pt x="1126" y="11"/>
                    <a:pt x="1058" y="0"/>
                    <a:pt x="9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4" name="Google Shape;2804;p59"/>
            <p:cNvSpPr/>
            <p:nvPr/>
          </p:nvSpPr>
          <p:spPr>
            <a:xfrm>
              <a:off x="5011288" y="1528925"/>
              <a:ext cx="59775" cy="30225"/>
            </a:xfrm>
            <a:custGeom>
              <a:avLst/>
              <a:gdLst/>
              <a:ahLst/>
              <a:cxnLst/>
              <a:rect l="l" t="t" r="r" b="b"/>
              <a:pathLst>
                <a:path w="2391" h="1209" extrusionOk="0">
                  <a:moveTo>
                    <a:pt x="1714" y="0"/>
                  </a:moveTo>
                  <a:cubicBezTo>
                    <a:pt x="1670" y="0"/>
                    <a:pt x="1625" y="4"/>
                    <a:pt x="1578" y="7"/>
                  </a:cubicBezTo>
                  <a:cubicBezTo>
                    <a:pt x="1460" y="15"/>
                    <a:pt x="1343" y="23"/>
                    <a:pt x="1225" y="30"/>
                  </a:cubicBezTo>
                  <a:cubicBezTo>
                    <a:pt x="995" y="46"/>
                    <a:pt x="764" y="61"/>
                    <a:pt x="534" y="76"/>
                  </a:cubicBezTo>
                  <a:cubicBezTo>
                    <a:pt x="393" y="85"/>
                    <a:pt x="263" y="129"/>
                    <a:pt x="161" y="231"/>
                  </a:cubicBezTo>
                  <a:cubicBezTo>
                    <a:pt x="69" y="323"/>
                    <a:pt x="0" y="472"/>
                    <a:pt x="7" y="604"/>
                  </a:cubicBezTo>
                  <a:cubicBezTo>
                    <a:pt x="12" y="740"/>
                    <a:pt x="57" y="882"/>
                    <a:pt x="161" y="977"/>
                  </a:cubicBezTo>
                  <a:cubicBezTo>
                    <a:pt x="267" y="1076"/>
                    <a:pt x="388" y="1121"/>
                    <a:pt x="534" y="1132"/>
                  </a:cubicBezTo>
                  <a:cubicBezTo>
                    <a:pt x="764" y="1147"/>
                    <a:pt x="995" y="1163"/>
                    <a:pt x="1225" y="1177"/>
                  </a:cubicBezTo>
                  <a:cubicBezTo>
                    <a:pt x="1338" y="1185"/>
                    <a:pt x="1451" y="1193"/>
                    <a:pt x="1565" y="1200"/>
                  </a:cubicBezTo>
                  <a:cubicBezTo>
                    <a:pt x="1617" y="1204"/>
                    <a:pt x="1665" y="1208"/>
                    <a:pt x="1714" y="1208"/>
                  </a:cubicBezTo>
                  <a:cubicBezTo>
                    <a:pt x="1765" y="1208"/>
                    <a:pt x="1815" y="1203"/>
                    <a:pt x="1870" y="1189"/>
                  </a:cubicBezTo>
                  <a:cubicBezTo>
                    <a:pt x="2009" y="1151"/>
                    <a:pt x="2107" y="1065"/>
                    <a:pt x="2198" y="964"/>
                  </a:cubicBezTo>
                  <a:cubicBezTo>
                    <a:pt x="2389" y="749"/>
                    <a:pt x="2390" y="460"/>
                    <a:pt x="2198" y="245"/>
                  </a:cubicBezTo>
                  <a:cubicBezTo>
                    <a:pt x="2107" y="142"/>
                    <a:pt x="2007" y="58"/>
                    <a:pt x="1870" y="20"/>
                  </a:cubicBezTo>
                  <a:cubicBezTo>
                    <a:pt x="1814" y="5"/>
                    <a:pt x="1764" y="0"/>
                    <a:pt x="17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5" name="Google Shape;2805;p59"/>
            <p:cNvSpPr/>
            <p:nvPr/>
          </p:nvSpPr>
          <p:spPr>
            <a:xfrm>
              <a:off x="4638613" y="2128450"/>
              <a:ext cx="93500" cy="52600"/>
            </a:xfrm>
            <a:custGeom>
              <a:avLst/>
              <a:gdLst/>
              <a:ahLst/>
              <a:cxnLst/>
              <a:rect l="l" t="t" r="r" b="b"/>
              <a:pathLst>
                <a:path w="3740" h="2104" extrusionOk="0">
                  <a:moveTo>
                    <a:pt x="2691" y="1"/>
                  </a:moveTo>
                  <a:cubicBezTo>
                    <a:pt x="2576" y="1"/>
                    <a:pt x="2465" y="28"/>
                    <a:pt x="2354" y="53"/>
                  </a:cubicBezTo>
                  <a:cubicBezTo>
                    <a:pt x="2257" y="76"/>
                    <a:pt x="2160" y="98"/>
                    <a:pt x="2064" y="120"/>
                  </a:cubicBezTo>
                  <a:cubicBezTo>
                    <a:pt x="1877" y="163"/>
                    <a:pt x="1690" y="207"/>
                    <a:pt x="1503" y="249"/>
                  </a:cubicBezTo>
                  <a:cubicBezTo>
                    <a:pt x="1259" y="305"/>
                    <a:pt x="1047" y="459"/>
                    <a:pt x="835" y="587"/>
                  </a:cubicBezTo>
                  <a:cubicBezTo>
                    <a:pt x="674" y="685"/>
                    <a:pt x="512" y="783"/>
                    <a:pt x="351" y="880"/>
                  </a:cubicBezTo>
                  <a:cubicBezTo>
                    <a:pt x="136" y="1010"/>
                    <a:pt x="0" y="1295"/>
                    <a:pt x="81" y="1543"/>
                  </a:cubicBezTo>
                  <a:cubicBezTo>
                    <a:pt x="112" y="1639"/>
                    <a:pt x="163" y="1726"/>
                    <a:pt x="232" y="1801"/>
                  </a:cubicBezTo>
                  <a:cubicBezTo>
                    <a:pt x="343" y="1922"/>
                    <a:pt x="492" y="1953"/>
                    <a:pt x="646" y="1972"/>
                  </a:cubicBezTo>
                  <a:cubicBezTo>
                    <a:pt x="841" y="1998"/>
                    <a:pt x="1035" y="2023"/>
                    <a:pt x="1230" y="2047"/>
                  </a:cubicBezTo>
                  <a:cubicBezTo>
                    <a:pt x="1327" y="2060"/>
                    <a:pt x="1425" y="2072"/>
                    <a:pt x="1522" y="2085"/>
                  </a:cubicBezTo>
                  <a:cubicBezTo>
                    <a:pt x="1564" y="2090"/>
                    <a:pt x="1606" y="2098"/>
                    <a:pt x="1647" y="2101"/>
                  </a:cubicBezTo>
                  <a:cubicBezTo>
                    <a:pt x="1664" y="2102"/>
                    <a:pt x="1681" y="2103"/>
                    <a:pt x="1698" y="2103"/>
                  </a:cubicBezTo>
                  <a:cubicBezTo>
                    <a:pt x="1800" y="2103"/>
                    <a:pt x="1901" y="2079"/>
                    <a:pt x="2002" y="2060"/>
                  </a:cubicBezTo>
                  <a:cubicBezTo>
                    <a:pt x="2190" y="2024"/>
                    <a:pt x="2379" y="1988"/>
                    <a:pt x="2568" y="1952"/>
                  </a:cubicBezTo>
                  <a:cubicBezTo>
                    <a:pt x="2666" y="1933"/>
                    <a:pt x="2764" y="1915"/>
                    <a:pt x="2862" y="1896"/>
                  </a:cubicBezTo>
                  <a:cubicBezTo>
                    <a:pt x="2980" y="1874"/>
                    <a:pt x="3046" y="1859"/>
                    <a:pt x="3175" y="1784"/>
                  </a:cubicBezTo>
                  <a:cubicBezTo>
                    <a:pt x="3415" y="1643"/>
                    <a:pt x="3523" y="1443"/>
                    <a:pt x="3621" y="1193"/>
                  </a:cubicBezTo>
                  <a:cubicBezTo>
                    <a:pt x="3740" y="897"/>
                    <a:pt x="3597" y="511"/>
                    <a:pt x="3384" y="297"/>
                  </a:cubicBezTo>
                  <a:cubicBezTo>
                    <a:pt x="3198" y="110"/>
                    <a:pt x="2957" y="1"/>
                    <a:pt x="26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6" name="Google Shape;2806;p59"/>
            <p:cNvSpPr/>
            <p:nvPr/>
          </p:nvSpPr>
          <p:spPr>
            <a:xfrm>
              <a:off x="4661913" y="2278725"/>
              <a:ext cx="47850" cy="31250"/>
            </a:xfrm>
            <a:custGeom>
              <a:avLst/>
              <a:gdLst/>
              <a:ahLst/>
              <a:cxnLst/>
              <a:rect l="l" t="t" r="r" b="b"/>
              <a:pathLst>
                <a:path w="1914" h="1250" extrusionOk="0">
                  <a:moveTo>
                    <a:pt x="803" y="1"/>
                  </a:moveTo>
                  <a:cubicBezTo>
                    <a:pt x="795" y="1"/>
                    <a:pt x="787" y="1"/>
                    <a:pt x="778" y="2"/>
                  </a:cubicBezTo>
                  <a:cubicBezTo>
                    <a:pt x="717" y="7"/>
                    <a:pt x="656" y="15"/>
                    <a:pt x="596" y="28"/>
                  </a:cubicBezTo>
                  <a:cubicBezTo>
                    <a:pt x="580" y="31"/>
                    <a:pt x="563" y="34"/>
                    <a:pt x="548" y="38"/>
                  </a:cubicBezTo>
                  <a:cubicBezTo>
                    <a:pt x="510" y="44"/>
                    <a:pt x="472" y="52"/>
                    <a:pt x="435" y="60"/>
                  </a:cubicBezTo>
                  <a:cubicBezTo>
                    <a:pt x="388" y="79"/>
                    <a:pt x="341" y="99"/>
                    <a:pt x="295" y="119"/>
                  </a:cubicBezTo>
                  <a:cubicBezTo>
                    <a:pt x="227" y="155"/>
                    <a:pt x="172" y="205"/>
                    <a:pt x="130" y="269"/>
                  </a:cubicBezTo>
                  <a:cubicBezTo>
                    <a:pt x="93" y="306"/>
                    <a:pt x="69" y="350"/>
                    <a:pt x="54" y="399"/>
                  </a:cubicBezTo>
                  <a:cubicBezTo>
                    <a:pt x="17" y="468"/>
                    <a:pt x="0" y="545"/>
                    <a:pt x="4" y="625"/>
                  </a:cubicBezTo>
                  <a:cubicBezTo>
                    <a:pt x="8" y="729"/>
                    <a:pt x="35" y="829"/>
                    <a:pt x="84" y="920"/>
                  </a:cubicBezTo>
                  <a:cubicBezTo>
                    <a:pt x="120" y="989"/>
                    <a:pt x="171" y="1044"/>
                    <a:pt x="234" y="1085"/>
                  </a:cubicBezTo>
                  <a:cubicBezTo>
                    <a:pt x="291" y="1138"/>
                    <a:pt x="357" y="1172"/>
                    <a:pt x="435" y="1190"/>
                  </a:cubicBezTo>
                  <a:cubicBezTo>
                    <a:pt x="548" y="1213"/>
                    <a:pt x="675" y="1249"/>
                    <a:pt x="790" y="1249"/>
                  </a:cubicBezTo>
                  <a:cubicBezTo>
                    <a:pt x="791" y="1249"/>
                    <a:pt x="793" y="1249"/>
                    <a:pt x="795" y="1249"/>
                  </a:cubicBezTo>
                  <a:cubicBezTo>
                    <a:pt x="918" y="1248"/>
                    <a:pt x="1041" y="1205"/>
                    <a:pt x="1159" y="1172"/>
                  </a:cubicBezTo>
                  <a:cubicBezTo>
                    <a:pt x="1300" y="1134"/>
                    <a:pt x="1439" y="1096"/>
                    <a:pt x="1579" y="1058"/>
                  </a:cubicBezTo>
                  <a:cubicBezTo>
                    <a:pt x="1674" y="1032"/>
                    <a:pt x="1754" y="974"/>
                    <a:pt x="1813" y="897"/>
                  </a:cubicBezTo>
                  <a:cubicBezTo>
                    <a:pt x="1871" y="822"/>
                    <a:pt x="1914" y="724"/>
                    <a:pt x="1909" y="625"/>
                  </a:cubicBezTo>
                  <a:cubicBezTo>
                    <a:pt x="1900" y="427"/>
                    <a:pt x="1776" y="246"/>
                    <a:pt x="1579" y="192"/>
                  </a:cubicBezTo>
                  <a:cubicBezTo>
                    <a:pt x="1439" y="154"/>
                    <a:pt x="1300" y="116"/>
                    <a:pt x="1159" y="77"/>
                  </a:cubicBezTo>
                  <a:cubicBezTo>
                    <a:pt x="1066" y="52"/>
                    <a:pt x="974" y="25"/>
                    <a:pt x="878" y="12"/>
                  </a:cubicBezTo>
                  <a:cubicBezTo>
                    <a:pt x="853" y="4"/>
                    <a:pt x="828" y="1"/>
                    <a:pt x="8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7" name="Google Shape;2807;p59"/>
            <p:cNvSpPr/>
            <p:nvPr/>
          </p:nvSpPr>
          <p:spPr>
            <a:xfrm>
              <a:off x="5225863" y="1874075"/>
              <a:ext cx="89900" cy="53525"/>
            </a:xfrm>
            <a:custGeom>
              <a:avLst/>
              <a:gdLst/>
              <a:ahLst/>
              <a:cxnLst/>
              <a:rect l="l" t="t" r="r" b="b"/>
              <a:pathLst>
                <a:path w="3596" h="2141" extrusionOk="0">
                  <a:moveTo>
                    <a:pt x="2830" y="0"/>
                  </a:moveTo>
                  <a:cubicBezTo>
                    <a:pt x="2764" y="0"/>
                    <a:pt x="2701" y="9"/>
                    <a:pt x="2648" y="29"/>
                  </a:cubicBezTo>
                  <a:cubicBezTo>
                    <a:pt x="2485" y="89"/>
                    <a:pt x="2320" y="115"/>
                    <a:pt x="2152" y="158"/>
                  </a:cubicBezTo>
                  <a:cubicBezTo>
                    <a:pt x="2011" y="194"/>
                    <a:pt x="1875" y="238"/>
                    <a:pt x="1733" y="267"/>
                  </a:cubicBezTo>
                  <a:lnTo>
                    <a:pt x="1733" y="267"/>
                  </a:lnTo>
                  <a:cubicBezTo>
                    <a:pt x="1684" y="270"/>
                    <a:pt x="1634" y="273"/>
                    <a:pt x="1585" y="274"/>
                  </a:cubicBezTo>
                  <a:cubicBezTo>
                    <a:pt x="1401" y="279"/>
                    <a:pt x="1256" y="322"/>
                    <a:pt x="1089" y="379"/>
                  </a:cubicBezTo>
                  <a:cubicBezTo>
                    <a:pt x="946" y="429"/>
                    <a:pt x="796" y="469"/>
                    <a:pt x="645" y="495"/>
                  </a:cubicBezTo>
                  <a:lnTo>
                    <a:pt x="645" y="495"/>
                  </a:lnTo>
                  <a:cubicBezTo>
                    <a:pt x="618" y="498"/>
                    <a:pt x="591" y="502"/>
                    <a:pt x="566" y="507"/>
                  </a:cubicBezTo>
                  <a:lnTo>
                    <a:pt x="566" y="507"/>
                  </a:lnTo>
                  <a:cubicBezTo>
                    <a:pt x="562" y="508"/>
                    <a:pt x="558" y="509"/>
                    <a:pt x="554" y="509"/>
                  </a:cubicBezTo>
                  <a:cubicBezTo>
                    <a:pt x="558" y="509"/>
                    <a:pt x="561" y="508"/>
                    <a:pt x="565" y="508"/>
                  </a:cubicBezTo>
                  <a:lnTo>
                    <a:pt x="565" y="508"/>
                  </a:lnTo>
                  <a:cubicBezTo>
                    <a:pt x="353" y="550"/>
                    <a:pt x="181" y="660"/>
                    <a:pt x="89" y="877"/>
                  </a:cubicBezTo>
                  <a:cubicBezTo>
                    <a:pt x="1" y="1085"/>
                    <a:pt x="24" y="1409"/>
                    <a:pt x="218" y="1561"/>
                  </a:cubicBezTo>
                  <a:cubicBezTo>
                    <a:pt x="435" y="1731"/>
                    <a:pt x="641" y="1869"/>
                    <a:pt x="895" y="1976"/>
                  </a:cubicBezTo>
                  <a:cubicBezTo>
                    <a:pt x="1014" y="2026"/>
                    <a:pt x="1138" y="2085"/>
                    <a:pt x="1267" y="2114"/>
                  </a:cubicBezTo>
                  <a:cubicBezTo>
                    <a:pt x="1351" y="2133"/>
                    <a:pt x="1436" y="2141"/>
                    <a:pt x="1521" y="2141"/>
                  </a:cubicBezTo>
                  <a:cubicBezTo>
                    <a:pt x="1683" y="2141"/>
                    <a:pt x="1846" y="2112"/>
                    <a:pt x="2006" y="2076"/>
                  </a:cubicBezTo>
                  <a:cubicBezTo>
                    <a:pt x="2269" y="2016"/>
                    <a:pt x="2524" y="1912"/>
                    <a:pt x="2767" y="1796"/>
                  </a:cubicBezTo>
                  <a:cubicBezTo>
                    <a:pt x="2995" y="1686"/>
                    <a:pt x="3209" y="1466"/>
                    <a:pt x="3370" y="1270"/>
                  </a:cubicBezTo>
                  <a:cubicBezTo>
                    <a:pt x="3477" y="1140"/>
                    <a:pt x="3551" y="1015"/>
                    <a:pt x="3574" y="844"/>
                  </a:cubicBezTo>
                  <a:cubicBezTo>
                    <a:pt x="3596" y="685"/>
                    <a:pt x="3576" y="508"/>
                    <a:pt x="3486" y="370"/>
                  </a:cubicBezTo>
                  <a:cubicBezTo>
                    <a:pt x="3417" y="263"/>
                    <a:pt x="3327" y="172"/>
                    <a:pt x="3220" y="104"/>
                  </a:cubicBezTo>
                  <a:cubicBezTo>
                    <a:pt x="3122" y="40"/>
                    <a:pt x="2969" y="0"/>
                    <a:pt x="28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8" name="Google Shape;2808;p59"/>
            <p:cNvSpPr/>
            <p:nvPr/>
          </p:nvSpPr>
          <p:spPr>
            <a:xfrm>
              <a:off x="5178863" y="1761725"/>
              <a:ext cx="41250" cy="45225"/>
            </a:xfrm>
            <a:custGeom>
              <a:avLst/>
              <a:gdLst/>
              <a:ahLst/>
              <a:cxnLst/>
              <a:rect l="l" t="t" r="r" b="b"/>
              <a:pathLst>
                <a:path w="1650" h="1809" extrusionOk="0">
                  <a:moveTo>
                    <a:pt x="1260" y="1192"/>
                  </a:moveTo>
                  <a:lnTo>
                    <a:pt x="1260" y="1192"/>
                  </a:lnTo>
                  <a:cubicBezTo>
                    <a:pt x="1260" y="1193"/>
                    <a:pt x="1260" y="1193"/>
                    <a:pt x="1260" y="1194"/>
                  </a:cubicBezTo>
                  <a:cubicBezTo>
                    <a:pt x="1260" y="1193"/>
                    <a:pt x="1260" y="1193"/>
                    <a:pt x="1260" y="1192"/>
                  </a:cubicBezTo>
                  <a:close/>
                  <a:moveTo>
                    <a:pt x="1010" y="1"/>
                  </a:moveTo>
                  <a:cubicBezTo>
                    <a:pt x="995" y="1"/>
                    <a:pt x="981" y="1"/>
                    <a:pt x="966" y="2"/>
                  </a:cubicBezTo>
                  <a:cubicBezTo>
                    <a:pt x="888" y="8"/>
                    <a:pt x="802" y="17"/>
                    <a:pt x="727" y="46"/>
                  </a:cubicBezTo>
                  <a:cubicBezTo>
                    <a:pt x="650" y="76"/>
                    <a:pt x="570" y="106"/>
                    <a:pt x="502" y="155"/>
                  </a:cubicBezTo>
                  <a:cubicBezTo>
                    <a:pt x="434" y="203"/>
                    <a:pt x="358" y="258"/>
                    <a:pt x="301" y="320"/>
                  </a:cubicBezTo>
                  <a:cubicBezTo>
                    <a:pt x="255" y="372"/>
                    <a:pt x="212" y="429"/>
                    <a:pt x="172" y="485"/>
                  </a:cubicBezTo>
                  <a:cubicBezTo>
                    <a:pt x="160" y="501"/>
                    <a:pt x="148" y="518"/>
                    <a:pt x="138" y="536"/>
                  </a:cubicBezTo>
                  <a:cubicBezTo>
                    <a:pt x="128" y="554"/>
                    <a:pt x="119" y="571"/>
                    <a:pt x="111" y="590"/>
                  </a:cubicBezTo>
                  <a:cubicBezTo>
                    <a:pt x="86" y="646"/>
                    <a:pt x="59" y="703"/>
                    <a:pt x="40" y="762"/>
                  </a:cubicBezTo>
                  <a:cubicBezTo>
                    <a:pt x="1" y="880"/>
                    <a:pt x="19" y="1007"/>
                    <a:pt x="42" y="1125"/>
                  </a:cubicBezTo>
                  <a:cubicBezTo>
                    <a:pt x="45" y="1143"/>
                    <a:pt x="50" y="1161"/>
                    <a:pt x="57" y="1178"/>
                  </a:cubicBezTo>
                  <a:cubicBezTo>
                    <a:pt x="79" y="1244"/>
                    <a:pt x="107" y="1313"/>
                    <a:pt x="139" y="1375"/>
                  </a:cubicBezTo>
                  <a:cubicBezTo>
                    <a:pt x="181" y="1454"/>
                    <a:pt x="239" y="1530"/>
                    <a:pt x="307" y="1588"/>
                  </a:cubicBezTo>
                  <a:cubicBezTo>
                    <a:pt x="358" y="1631"/>
                    <a:pt x="411" y="1678"/>
                    <a:pt x="472" y="1709"/>
                  </a:cubicBezTo>
                  <a:cubicBezTo>
                    <a:pt x="532" y="1741"/>
                    <a:pt x="598" y="1770"/>
                    <a:pt x="665" y="1789"/>
                  </a:cubicBezTo>
                  <a:cubicBezTo>
                    <a:pt x="713" y="1796"/>
                    <a:pt x="762" y="1802"/>
                    <a:pt x="811" y="1808"/>
                  </a:cubicBezTo>
                  <a:cubicBezTo>
                    <a:pt x="817" y="1809"/>
                    <a:pt x="824" y="1809"/>
                    <a:pt x="831" y="1809"/>
                  </a:cubicBezTo>
                  <a:cubicBezTo>
                    <a:pt x="898" y="1809"/>
                    <a:pt x="962" y="1793"/>
                    <a:pt x="1021" y="1761"/>
                  </a:cubicBezTo>
                  <a:cubicBezTo>
                    <a:pt x="1068" y="1749"/>
                    <a:pt x="1108" y="1726"/>
                    <a:pt x="1142" y="1691"/>
                  </a:cubicBezTo>
                  <a:cubicBezTo>
                    <a:pt x="1201" y="1653"/>
                    <a:pt x="1248" y="1601"/>
                    <a:pt x="1283" y="1538"/>
                  </a:cubicBezTo>
                  <a:cubicBezTo>
                    <a:pt x="1329" y="1451"/>
                    <a:pt x="1353" y="1359"/>
                    <a:pt x="1358" y="1261"/>
                  </a:cubicBezTo>
                  <a:cubicBezTo>
                    <a:pt x="1360" y="1186"/>
                    <a:pt x="1345" y="1116"/>
                    <a:pt x="1311" y="1051"/>
                  </a:cubicBezTo>
                  <a:cubicBezTo>
                    <a:pt x="1306" y="1036"/>
                    <a:pt x="1301" y="1022"/>
                    <a:pt x="1295" y="1009"/>
                  </a:cubicBezTo>
                  <a:lnTo>
                    <a:pt x="1295" y="1009"/>
                  </a:lnTo>
                  <a:cubicBezTo>
                    <a:pt x="1297" y="989"/>
                    <a:pt x="1300" y="970"/>
                    <a:pt x="1302" y="951"/>
                  </a:cubicBezTo>
                  <a:lnTo>
                    <a:pt x="1302" y="951"/>
                  </a:lnTo>
                  <a:cubicBezTo>
                    <a:pt x="1341" y="943"/>
                    <a:pt x="1378" y="927"/>
                    <a:pt x="1414" y="904"/>
                  </a:cubicBezTo>
                  <a:cubicBezTo>
                    <a:pt x="1444" y="881"/>
                    <a:pt x="1474" y="857"/>
                    <a:pt x="1505" y="835"/>
                  </a:cubicBezTo>
                  <a:cubicBezTo>
                    <a:pt x="1548" y="794"/>
                    <a:pt x="1580" y="745"/>
                    <a:pt x="1597" y="689"/>
                  </a:cubicBezTo>
                  <a:cubicBezTo>
                    <a:pt x="1634" y="601"/>
                    <a:pt x="1650" y="493"/>
                    <a:pt x="1620" y="397"/>
                  </a:cubicBezTo>
                  <a:lnTo>
                    <a:pt x="1575" y="290"/>
                  </a:lnTo>
                  <a:cubicBezTo>
                    <a:pt x="1535" y="222"/>
                    <a:pt x="1481" y="168"/>
                    <a:pt x="1413" y="129"/>
                  </a:cubicBezTo>
                  <a:cubicBezTo>
                    <a:pt x="1307" y="47"/>
                    <a:pt x="1148" y="1"/>
                    <a:pt x="10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9" name="Google Shape;2809;p59"/>
            <p:cNvSpPr/>
            <p:nvPr/>
          </p:nvSpPr>
          <p:spPr>
            <a:xfrm>
              <a:off x="5337313" y="2054975"/>
              <a:ext cx="54975" cy="30975"/>
            </a:xfrm>
            <a:custGeom>
              <a:avLst/>
              <a:gdLst/>
              <a:ahLst/>
              <a:cxnLst/>
              <a:rect l="l" t="t" r="r" b="b"/>
              <a:pathLst>
                <a:path w="2199" h="1239" extrusionOk="0">
                  <a:moveTo>
                    <a:pt x="523" y="0"/>
                  </a:moveTo>
                  <a:cubicBezTo>
                    <a:pt x="486" y="0"/>
                    <a:pt x="448" y="4"/>
                    <a:pt x="409" y="14"/>
                  </a:cubicBezTo>
                  <a:cubicBezTo>
                    <a:pt x="268" y="45"/>
                    <a:pt x="159" y="156"/>
                    <a:pt x="104" y="284"/>
                  </a:cubicBezTo>
                  <a:cubicBezTo>
                    <a:pt x="0" y="533"/>
                    <a:pt x="132" y="853"/>
                    <a:pt x="409" y="918"/>
                  </a:cubicBezTo>
                  <a:cubicBezTo>
                    <a:pt x="855" y="1022"/>
                    <a:pt x="1301" y="1126"/>
                    <a:pt x="1747" y="1229"/>
                  </a:cubicBezTo>
                  <a:cubicBezTo>
                    <a:pt x="1775" y="1235"/>
                    <a:pt x="1803" y="1239"/>
                    <a:pt x="1831" y="1239"/>
                  </a:cubicBezTo>
                  <a:cubicBezTo>
                    <a:pt x="1963" y="1239"/>
                    <a:pt x="2085" y="1165"/>
                    <a:pt x="2139" y="1037"/>
                  </a:cubicBezTo>
                  <a:cubicBezTo>
                    <a:pt x="2198" y="898"/>
                    <a:pt x="2154" y="691"/>
                    <a:pt x="2003" y="622"/>
                  </a:cubicBezTo>
                  <a:cubicBezTo>
                    <a:pt x="1593" y="435"/>
                    <a:pt x="1181" y="247"/>
                    <a:pt x="770" y="61"/>
                  </a:cubicBezTo>
                  <a:cubicBezTo>
                    <a:pt x="686" y="23"/>
                    <a:pt x="607" y="0"/>
                    <a:pt x="5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0" name="Google Shape;2810;p59"/>
            <p:cNvSpPr/>
            <p:nvPr/>
          </p:nvSpPr>
          <p:spPr>
            <a:xfrm>
              <a:off x="4715838" y="1842900"/>
              <a:ext cx="42525" cy="42350"/>
            </a:xfrm>
            <a:custGeom>
              <a:avLst/>
              <a:gdLst/>
              <a:ahLst/>
              <a:cxnLst/>
              <a:rect l="l" t="t" r="r" b="b"/>
              <a:pathLst>
                <a:path w="1701" h="1694" extrusionOk="0">
                  <a:moveTo>
                    <a:pt x="947" y="1"/>
                  </a:moveTo>
                  <a:cubicBezTo>
                    <a:pt x="938" y="1"/>
                    <a:pt x="930" y="1"/>
                    <a:pt x="921" y="2"/>
                  </a:cubicBezTo>
                  <a:cubicBezTo>
                    <a:pt x="648" y="2"/>
                    <a:pt x="383" y="150"/>
                    <a:pt x="247" y="388"/>
                  </a:cubicBezTo>
                  <a:cubicBezTo>
                    <a:pt x="200" y="469"/>
                    <a:pt x="153" y="552"/>
                    <a:pt x="106" y="634"/>
                  </a:cubicBezTo>
                  <a:cubicBezTo>
                    <a:pt x="83" y="690"/>
                    <a:pt x="59" y="746"/>
                    <a:pt x="34" y="802"/>
                  </a:cubicBezTo>
                  <a:cubicBezTo>
                    <a:pt x="5" y="894"/>
                    <a:pt x="1" y="988"/>
                    <a:pt x="22" y="1082"/>
                  </a:cubicBezTo>
                  <a:cubicBezTo>
                    <a:pt x="22" y="1145"/>
                    <a:pt x="39" y="1204"/>
                    <a:pt x="70" y="1259"/>
                  </a:cubicBezTo>
                  <a:cubicBezTo>
                    <a:pt x="99" y="1346"/>
                    <a:pt x="147" y="1423"/>
                    <a:pt x="216" y="1486"/>
                  </a:cubicBezTo>
                  <a:cubicBezTo>
                    <a:pt x="264" y="1523"/>
                    <a:pt x="311" y="1560"/>
                    <a:pt x="359" y="1596"/>
                  </a:cubicBezTo>
                  <a:cubicBezTo>
                    <a:pt x="415" y="1620"/>
                    <a:pt x="471" y="1644"/>
                    <a:pt x="527" y="1668"/>
                  </a:cubicBezTo>
                  <a:cubicBezTo>
                    <a:pt x="582" y="1685"/>
                    <a:pt x="636" y="1693"/>
                    <a:pt x="690" y="1693"/>
                  </a:cubicBezTo>
                  <a:cubicBezTo>
                    <a:pt x="729" y="1693"/>
                    <a:pt x="768" y="1689"/>
                    <a:pt x="808" y="1680"/>
                  </a:cubicBezTo>
                  <a:cubicBezTo>
                    <a:pt x="902" y="1675"/>
                    <a:pt x="988" y="1648"/>
                    <a:pt x="1069" y="1596"/>
                  </a:cubicBezTo>
                  <a:cubicBezTo>
                    <a:pt x="1151" y="1549"/>
                    <a:pt x="1233" y="1502"/>
                    <a:pt x="1314" y="1455"/>
                  </a:cubicBezTo>
                  <a:cubicBezTo>
                    <a:pt x="1431" y="1386"/>
                    <a:pt x="1525" y="1293"/>
                    <a:pt x="1594" y="1175"/>
                  </a:cubicBezTo>
                  <a:cubicBezTo>
                    <a:pt x="1665" y="1053"/>
                    <a:pt x="1701" y="922"/>
                    <a:pt x="1701" y="781"/>
                  </a:cubicBezTo>
                  <a:cubicBezTo>
                    <a:pt x="1692" y="713"/>
                    <a:pt x="1681" y="644"/>
                    <a:pt x="1673" y="574"/>
                  </a:cubicBezTo>
                  <a:cubicBezTo>
                    <a:pt x="1636" y="442"/>
                    <a:pt x="1568" y="327"/>
                    <a:pt x="1472" y="230"/>
                  </a:cubicBezTo>
                  <a:cubicBezTo>
                    <a:pt x="1402" y="154"/>
                    <a:pt x="1318" y="100"/>
                    <a:pt x="1220" y="69"/>
                  </a:cubicBezTo>
                  <a:cubicBezTo>
                    <a:pt x="1135" y="24"/>
                    <a:pt x="1045" y="1"/>
                    <a:pt x="9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1" name="Google Shape;2811;p59"/>
            <p:cNvSpPr/>
            <p:nvPr/>
          </p:nvSpPr>
          <p:spPr>
            <a:xfrm>
              <a:off x="4621438" y="1687250"/>
              <a:ext cx="28200" cy="23475"/>
            </a:xfrm>
            <a:custGeom>
              <a:avLst/>
              <a:gdLst/>
              <a:ahLst/>
              <a:cxnLst/>
              <a:rect l="l" t="t" r="r" b="b"/>
              <a:pathLst>
                <a:path w="1128" h="939" extrusionOk="0">
                  <a:moveTo>
                    <a:pt x="469" y="1"/>
                  </a:moveTo>
                  <a:cubicBezTo>
                    <a:pt x="384" y="1"/>
                    <a:pt x="306" y="22"/>
                    <a:pt x="233" y="64"/>
                  </a:cubicBezTo>
                  <a:cubicBezTo>
                    <a:pt x="90" y="148"/>
                    <a:pt x="0" y="304"/>
                    <a:pt x="0" y="469"/>
                  </a:cubicBezTo>
                  <a:cubicBezTo>
                    <a:pt x="0" y="635"/>
                    <a:pt x="90" y="791"/>
                    <a:pt x="233" y="874"/>
                  </a:cubicBezTo>
                  <a:cubicBezTo>
                    <a:pt x="306" y="917"/>
                    <a:pt x="384" y="938"/>
                    <a:pt x="469" y="938"/>
                  </a:cubicBezTo>
                  <a:cubicBezTo>
                    <a:pt x="554" y="938"/>
                    <a:pt x="633" y="917"/>
                    <a:pt x="706" y="874"/>
                  </a:cubicBezTo>
                  <a:cubicBezTo>
                    <a:pt x="791" y="835"/>
                    <a:pt x="878" y="796"/>
                    <a:pt x="963" y="756"/>
                  </a:cubicBezTo>
                  <a:cubicBezTo>
                    <a:pt x="1013" y="727"/>
                    <a:pt x="1053" y="688"/>
                    <a:pt x="1082" y="637"/>
                  </a:cubicBezTo>
                  <a:cubicBezTo>
                    <a:pt x="1113" y="586"/>
                    <a:pt x="1127" y="530"/>
                    <a:pt x="1127" y="469"/>
                  </a:cubicBezTo>
                  <a:cubicBezTo>
                    <a:pt x="1127" y="409"/>
                    <a:pt x="1113" y="354"/>
                    <a:pt x="1082" y="302"/>
                  </a:cubicBezTo>
                  <a:cubicBezTo>
                    <a:pt x="1053" y="252"/>
                    <a:pt x="1013" y="212"/>
                    <a:pt x="963" y="183"/>
                  </a:cubicBezTo>
                  <a:cubicBezTo>
                    <a:pt x="878" y="144"/>
                    <a:pt x="791" y="103"/>
                    <a:pt x="706" y="64"/>
                  </a:cubicBezTo>
                  <a:cubicBezTo>
                    <a:pt x="633" y="22"/>
                    <a:pt x="554" y="1"/>
                    <a:pt x="4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2" name="Google Shape;2812;p59"/>
            <p:cNvSpPr/>
            <p:nvPr/>
          </p:nvSpPr>
          <p:spPr>
            <a:xfrm>
              <a:off x="4910788" y="1215900"/>
              <a:ext cx="56700" cy="57550"/>
            </a:xfrm>
            <a:custGeom>
              <a:avLst/>
              <a:gdLst/>
              <a:ahLst/>
              <a:cxnLst/>
              <a:rect l="l" t="t" r="r" b="b"/>
              <a:pathLst>
                <a:path w="2268" h="2302" extrusionOk="0">
                  <a:moveTo>
                    <a:pt x="711" y="1"/>
                  </a:moveTo>
                  <a:cubicBezTo>
                    <a:pt x="703" y="1"/>
                    <a:pt x="694" y="1"/>
                    <a:pt x="686" y="1"/>
                  </a:cubicBezTo>
                  <a:cubicBezTo>
                    <a:pt x="624" y="9"/>
                    <a:pt x="564" y="17"/>
                    <a:pt x="503" y="25"/>
                  </a:cubicBezTo>
                  <a:cubicBezTo>
                    <a:pt x="415" y="46"/>
                    <a:pt x="336" y="87"/>
                    <a:pt x="270" y="148"/>
                  </a:cubicBezTo>
                  <a:cubicBezTo>
                    <a:pt x="219" y="178"/>
                    <a:pt x="179" y="219"/>
                    <a:pt x="148" y="271"/>
                  </a:cubicBezTo>
                  <a:cubicBezTo>
                    <a:pt x="88" y="337"/>
                    <a:pt x="47" y="414"/>
                    <a:pt x="25" y="503"/>
                  </a:cubicBezTo>
                  <a:cubicBezTo>
                    <a:pt x="18" y="564"/>
                    <a:pt x="10" y="625"/>
                    <a:pt x="1" y="685"/>
                  </a:cubicBezTo>
                  <a:cubicBezTo>
                    <a:pt x="2" y="808"/>
                    <a:pt x="32" y="923"/>
                    <a:pt x="95" y="1030"/>
                  </a:cubicBezTo>
                  <a:cubicBezTo>
                    <a:pt x="229" y="1207"/>
                    <a:pt x="363" y="1384"/>
                    <a:pt x="498" y="1562"/>
                  </a:cubicBezTo>
                  <a:cubicBezTo>
                    <a:pt x="514" y="1582"/>
                    <a:pt x="529" y="1602"/>
                    <a:pt x="545" y="1624"/>
                  </a:cubicBezTo>
                  <a:cubicBezTo>
                    <a:pt x="598" y="1693"/>
                    <a:pt x="646" y="1774"/>
                    <a:pt x="708" y="1835"/>
                  </a:cubicBezTo>
                  <a:cubicBezTo>
                    <a:pt x="757" y="1884"/>
                    <a:pt x="827" y="1928"/>
                    <a:pt x="883" y="1970"/>
                  </a:cubicBezTo>
                  <a:cubicBezTo>
                    <a:pt x="893" y="1976"/>
                    <a:pt x="903" y="1984"/>
                    <a:pt x="913" y="1992"/>
                  </a:cubicBezTo>
                  <a:cubicBezTo>
                    <a:pt x="936" y="2009"/>
                    <a:pt x="960" y="2025"/>
                    <a:pt x="982" y="2042"/>
                  </a:cubicBezTo>
                  <a:cubicBezTo>
                    <a:pt x="1027" y="2074"/>
                    <a:pt x="1070" y="2106"/>
                    <a:pt x="1114" y="2137"/>
                  </a:cubicBezTo>
                  <a:cubicBezTo>
                    <a:pt x="1134" y="2152"/>
                    <a:pt x="1156" y="2168"/>
                    <a:pt x="1176" y="2182"/>
                  </a:cubicBezTo>
                  <a:cubicBezTo>
                    <a:pt x="1289" y="2264"/>
                    <a:pt x="1440" y="2298"/>
                    <a:pt x="1576" y="2301"/>
                  </a:cubicBezTo>
                  <a:cubicBezTo>
                    <a:pt x="1585" y="2301"/>
                    <a:pt x="1594" y="2301"/>
                    <a:pt x="1602" y="2301"/>
                  </a:cubicBezTo>
                  <a:cubicBezTo>
                    <a:pt x="1687" y="2301"/>
                    <a:pt x="1767" y="2281"/>
                    <a:pt x="1843" y="2241"/>
                  </a:cubicBezTo>
                  <a:cubicBezTo>
                    <a:pt x="1929" y="2213"/>
                    <a:pt x="2003" y="2166"/>
                    <a:pt x="2065" y="2099"/>
                  </a:cubicBezTo>
                  <a:cubicBezTo>
                    <a:pt x="2191" y="1963"/>
                    <a:pt x="2264" y="1798"/>
                    <a:pt x="2268" y="1610"/>
                  </a:cubicBezTo>
                  <a:lnTo>
                    <a:pt x="2268" y="1596"/>
                  </a:lnTo>
                  <a:cubicBezTo>
                    <a:pt x="2259" y="1533"/>
                    <a:pt x="2251" y="1470"/>
                    <a:pt x="2242" y="1409"/>
                  </a:cubicBezTo>
                  <a:cubicBezTo>
                    <a:pt x="2219" y="1352"/>
                    <a:pt x="2195" y="1296"/>
                    <a:pt x="2172" y="1240"/>
                  </a:cubicBezTo>
                  <a:cubicBezTo>
                    <a:pt x="2168" y="1234"/>
                    <a:pt x="2165" y="1230"/>
                    <a:pt x="2160" y="1224"/>
                  </a:cubicBezTo>
                  <a:cubicBezTo>
                    <a:pt x="2145" y="1200"/>
                    <a:pt x="2129" y="1176"/>
                    <a:pt x="2112" y="1153"/>
                  </a:cubicBezTo>
                  <a:cubicBezTo>
                    <a:pt x="2082" y="1107"/>
                    <a:pt x="2052" y="1062"/>
                    <a:pt x="2022" y="1016"/>
                  </a:cubicBezTo>
                  <a:cubicBezTo>
                    <a:pt x="1975" y="946"/>
                    <a:pt x="1928" y="876"/>
                    <a:pt x="1875" y="809"/>
                  </a:cubicBezTo>
                  <a:cubicBezTo>
                    <a:pt x="1833" y="753"/>
                    <a:pt x="1809" y="725"/>
                    <a:pt x="1760" y="686"/>
                  </a:cubicBezTo>
                  <a:cubicBezTo>
                    <a:pt x="1737" y="667"/>
                    <a:pt x="1714" y="648"/>
                    <a:pt x="1692" y="629"/>
                  </a:cubicBezTo>
                  <a:cubicBezTo>
                    <a:pt x="1517" y="487"/>
                    <a:pt x="1342" y="344"/>
                    <a:pt x="1169" y="202"/>
                  </a:cubicBezTo>
                  <a:cubicBezTo>
                    <a:pt x="1106" y="134"/>
                    <a:pt x="1034" y="87"/>
                    <a:pt x="949" y="59"/>
                  </a:cubicBezTo>
                  <a:cubicBezTo>
                    <a:pt x="874" y="21"/>
                    <a:pt x="795" y="1"/>
                    <a:pt x="7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3" name="Google Shape;2813;p59"/>
            <p:cNvSpPr/>
            <p:nvPr/>
          </p:nvSpPr>
          <p:spPr>
            <a:xfrm>
              <a:off x="4930188" y="1354225"/>
              <a:ext cx="50200" cy="33850"/>
            </a:xfrm>
            <a:custGeom>
              <a:avLst/>
              <a:gdLst/>
              <a:ahLst/>
              <a:cxnLst/>
              <a:rect l="l" t="t" r="r" b="b"/>
              <a:pathLst>
                <a:path w="2008" h="1354" extrusionOk="0">
                  <a:moveTo>
                    <a:pt x="491" y="0"/>
                  </a:moveTo>
                  <a:cubicBezTo>
                    <a:pt x="448" y="6"/>
                    <a:pt x="405" y="12"/>
                    <a:pt x="362" y="17"/>
                  </a:cubicBezTo>
                  <a:cubicBezTo>
                    <a:pt x="298" y="33"/>
                    <a:pt x="243" y="62"/>
                    <a:pt x="195" y="106"/>
                  </a:cubicBezTo>
                  <a:cubicBezTo>
                    <a:pt x="114" y="167"/>
                    <a:pt x="44" y="257"/>
                    <a:pt x="20" y="358"/>
                  </a:cubicBezTo>
                  <a:cubicBezTo>
                    <a:pt x="0" y="445"/>
                    <a:pt x="0" y="533"/>
                    <a:pt x="20" y="618"/>
                  </a:cubicBezTo>
                  <a:cubicBezTo>
                    <a:pt x="48" y="743"/>
                    <a:pt x="143" y="841"/>
                    <a:pt x="245" y="910"/>
                  </a:cubicBezTo>
                  <a:lnTo>
                    <a:pt x="244" y="910"/>
                  </a:lnTo>
                  <a:cubicBezTo>
                    <a:pt x="318" y="962"/>
                    <a:pt x="392" y="1012"/>
                    <a:pt x="465" y="1062"/>
                  </a:cubicBezTo>
                  <a:cubicBezTo>
                    <a:pt x="502" y="1087"/>
                    <a:pt x="537" y="1114"/>
                    <a:pt x="575" y="1138"/>
                  </a:cubicBezTo>
                  <a:cubicBezTo>
                    <a:pt x="650" y="1185"/>
                    <a:pt x="743" y="1211"/>
                    <a:pt x="828" y="1239"/>
                  </a:cubicBezTo>
                  <a:cubicBezTo>
                    <a:pt x="914" y="1268"/>
                    <a:pt x="999" y="1302"/>
                    <a:pt x="1087" y="1326"/>
                  </a:cubicBezTo>
                  <a:cubicBezTo>
                    <a:pt x="1119" y="1335"/>
                    <a:pt x="1152" y="1341"/>
                    <a:pt x="1186" y="1342"/>
                  </a:cubicBezTo>
                  <a:cubicBezTo>
                    <a:pt x="1220" y="1349"/>
                    <a:pt x="1253" y="1353"/>
                    <a:pt x="1287" y="1353"/>
                  </a:cubicBezTo>
                  <a:cubicBezTo>
                    <a:pt x="1333" y="1353"/>
                    <a:pt x="1380" y="1346"/>
                    <a:pt x="1427" y="1331"/>
                  </a:cubicBezTo>
                  <a:cubicBezTo>
                    <a:pt x="1449" y="1327"/>
                    <a:pt x="1471" y="1325"/>
                    <a:pt x="1492" y="1322"/>
                  </a:cubicBezTo>
                  <a:lnTo>
                    <a:pt x="1605" y="1306"/>
                  </a:lnTo>
                  <a:cubicBezTo>
                    <a:pt x="1691" y="1282"/>
                    <a:pt x="1766" y="1238"/>
                    <a:pt x="1829" y="1175"/>
                  </a:cubicBezTo>
                  <a:cubicBezTo>
                    <a:pt x="1892" y="1111"/>
                    <a:pt x="1936" y="1038"/>
                    <a:pt x="1959" y="951"/>
                  </a:cubicBezTo>
                  <a:cubicBezTo>
                    <a:pt x="2008" y="776"/>
                    <a:pt x="1956" y="586"/>
                    <a:pt x="1829" y="457"/>
                  </a:cubicBezTo>
                  <a:cubicBezTo>
                    <a:pt x="1801" y="428"/>
                    <a:pt x="1772" y="399"/>
                    <a:pt x="1744" y="370"/>
                  </a:cubicBezTo>
                  <a:cubicBezTo>
                    <a:pt x="1727" y="354"/>
                    <a:pt x="1711" y="336"/>
                    <a:pt x="1694" y="320"/>
                  </a:cubicBezTo>
                  <a:cubicBezTo>
                    <a:pt x="1609" y="242"/>
                    <a:pt x="1519" y="197"/>
                    <a:pt x="1409" y="158"/>
                  </a:cubicBezTo>
                  <a:cubicBezTo>
                    <a:pt x="1324" y="127"/>
                    <a:pt x="1237" y="100"/>
                    <a:pt x="1150" y="71"/>
                  </a:cubicBezTo>
                  <a:cubicBezTo>
                    <a:pt x="1060" y="41"/>
                    <a:pt x="979" y="24"/>
                    <a:pt x="879" y="16"/>
                  </a:cubicBezTo>
                  <a:cubicBezTo>
                    <a:pt x="836" y="14"/>
                    <a:pt x="792" y="13"/>
                    <a:pt x="750" y="12"/>
                  </a:cubicBezTo>
                  <a:lnTo>
                    <a:pt x="49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4" name="Google Shape;2814;p59"/>
            <p:cNvSpPr/>
            <p:nvPr/>
          </p:nvSpPr>
          <p:spPr>
            <a:xfrm>
              <a:off x="5353138" y="1462700"/>
              <a:ext cx="53225" cy="38775"/>
            </a:xfrm>
            <a:custGeom>
              <a:avLst/>
              <a:gdLst/>
              <a:ahLst/>
              <a:cxnLst/>
              <a:rect l="l" t="t" r="r" b="b"/>
              <a:pathLst>
                <a:path w="2129" h="1551" extrusionOk="0">
                  <a:moveTo>
                    <a:pt x="1366" y="0"/>
                  </a:moveTo>
                  <a:cubicBezTo>
                    <a:pt x="1284" y="0"/>
                    <a:pt x="1202" y="14"/>
                    <a:pt x="1132" y="41"/>
                  </a:cubicBezTo>
                  <a:cubicBezTo>
                    <a:pt x="1044" y="73"/>
                    <a:pt x="955" y="107"/>
                    <a:pt x="867" y="139"/>
                  </a:cubicBezTo>
                  <a:cubicBezTo>
                    <a:pt x="824" y="156"/>
                    <a:pt x="782" y="172"/>
                    <a:pt x="739" y="188"/>
                  </a:cubicBezTo>
                  <a:cubicBezTo>
                    <a:pt x="670" y="214"/>
                    <a:pt x="592" y="239"/>
                    <a:pt x="530" y="274"/>
                  </a:cubicBezTo>
                  <a:cubicBezTo>
                    <a:pt x="466" y="311"/>
                    <a:pt x="409" y="358"/>
                    <a:pt x="357" y="408"/>
                  </a:cubicBezTo>
                  <a:cubicBezTo>
                    <a:pt x="296" y="466"/>
                    <a:pt x="236" y="524"/>
                    <a:pt x="174" y="583"/>
                  </a:cubicBezTo>
                  <a:cubicBezTo>
                    <a:pt x="110" y="644"/>
                    <a:pt x="57" y="739"/>
                    <a:pt x="33" y="824"/>
                  </a:cubicBezTo>
                  <a:cubicBezTo>
                    <a:pt x="1" y="943"/>
                    <a:pt x="14" y="1068"/>
                    <a:pt x="61" y="1180"/>
                  </a:cubicBezTo>
                  <a:cubicBezTo>
                    <a:pt x="99" y="1271"/>
                    <a:pt x="153" y="1339"/>
                    <a:pt x="230" y="1399"/>
                  </a:cubicBezTo>
                  <a:cubicBezTo>
                    <a:pt x="264" y="1433"/>
                    <a:pt x="304" y="1456"/>
                    <a:pt x="351" y="1470"/>
                  </a:cubicBezTo>
                  <a:cubicBezTo>
                    <a:pt x="412" y="1501"/>
                    <a:pt x="478" y="1517"/>
                    <a:pt x="547" y="1517"/>
                  </a:cubicBezTo>
                  <a:cubicBezTo>
                    <a:pt x="552" y="1517"/>
                    <a:pt x="557" y="1517"/>
                    <a:pt x="561" y="1517"/>
                  </a:cubicBezTo>
                  <a:lnTo>
                    <a:pt x="820" y="1547"/>
                  </a:lnTo>
                  <a:cubicBezTo>
                    <a:pt x="838" y="1549"/>
                    <a:pt x="856" y="1550"/>
                    <a:pt x="875" y="1550"/>
                  </a:cubicBezTo>
                  <a:cubicBezTo>
                    <a:pt x="1003" y="1550"/>
                    <a:pt x="1131" y="1503"/>
                    <a:pt x="1253" y="1468"/>
                  </a:cubicBezTo>
                  <a:cubicBezTo>
                    <a:pt x="1340" y="1442"/>
                    <a:pt x="1427" y="1416"/>
                    <a:pt x="1515" y="1392"/>
                  </a:cubicBezTo>
                  <a:cubicBezTo>
                    <a:pt x="1722" y="1331"/>
                    <a:pt x="1871" y="1216"/>
                    <a:pt x="1987" y="1032"/>
                  </a:cubicBezTo>
                  <a:cubicBezTo>
                    <a:pt x="2007" y="1001"/>
                    <a:pt x="2026" y="970"/>
                    <a:pt x="2046" y="939"/>
                  </a:cubicBezTo>
                  <a:cubicBezTo>
                    <a:pt x="2099" y="848"/>
                    <a:pt x="2126" y="749"/>
                    <a:pt x="2126" y="643"/>
                  </a:cubicBezTo>
                  <a:cubicBezTo>
                    <a:pt x="2129" y="562"/>
                    <a:pt x="2112" y="487"/>
                    <a:pt x="2075" y="418"/>
                  </a:cubicBezTo>
                  <a:cubicBezTo>
                    <a:pt x="2052" y="345"/>
                    <a:pt x="2011" y="282"/>
                    <a:pt x="1954" y="229"/>
                  </a:cubicBezTo>
                  <a:cubicBezTo>
                    <a:pt x="1882" y="156"/>
                    <a:pt x="1796" y="106"/>
                    <a:pt x="1696" y="78"/>
                  </a:cubicBezTo>
                  <a:cubicBezTo>
                    <a:pt x="1660" y="64"/>
                    <a:pt x="1624" y="51"/>
                    <a:pt x="1590" y="39"/>
                  </a:cubicBezTo>
                  <a:cubicBezTo>
                    <a:pt x="1522" y="13"/>
                    <a:pt x="1444" y="0"/>
                    <a:pt x="13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5" name="Google Shape;2815;p59"/>
            <p:cNvSpPr/>
            <p:nvPr/>
          </p:nvSpPr>
          <p:spPr>
            <a:xfrm>
              <a:off x="4666363" y="1597075"/>
              <a:ext cx="31500" cy="24425"/>
            </a:xfrm>
            <a:custGeom>
              <a:avLst/>
              <a:gdLst/>
              <a:ahLst/>
              <a:cxnLst/>
              <a:rect l="l" t="t" r="r" b="b"/>
              <a:pathLst>
                <a:path w="1260" h="977" extrusionOk="0">
                  <a:moveTo>
                    <a:pt x="629" y="0"/>
                  </a:moveTo>
                  <a:cubicBezTo>
                    <a:pt x="0" y="0"/>
                    <a:pt x="0" y="977"/>
                    <a:pt x="629" y="977"/>
                  </a:cubicBezTo>
                  <a:cubicBezTo>
                    <a:pt x="1258" y="977"/>
                    <a:pt x="1259" y="0"/>
                    <a:pt x="6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16" name="Google Shape;2816;p59"/>
          <p:cNvGrpSpPr/>
          <p:nvPr/>
        </p:nvGrpSpPr>
        <p:grpSpPr>
          <a:xfrm>
            <a:off x="1911710" y="2141255"/>
            <a:ext cx="997417" cy="2177926"/>
            <a:chOff x="2161838" y="640925"/>
            <a:chExt cx="1052350" cy="2297875"/>
          </a:xfrm>
        </p:grpSpPr>
        <p:sp>
          <p:nvSpPr>
            <p:cNvPr id="2817" name="Google Shape;2817;p59"/>
            <p:cNvSpPr/>
            <p:nvPr/>
          </p:nvSpPr>
          <p:spPr>
            <a:xfrm>
              <a:off x="2208763" y="1106350"/>
              <a:ext cx="525050" cy="1832450"/>
            </a:xfrm>
            <a:custGeom>
              <a:avLst/>
              <a:gdLst/>
              <a:ahLst/>
              <a:cxnLst/>
              <a:rect l="l" t="t" r="r" b="b"/>
              <a:pathLst>
                <a:path w="21002" h="73298" extrusionOk="0">
                  <a:moveTo>
                    <a:pt x="14877" y="0"/>
                  </a:moveTo>
                  <a:lnTo>
                    <a:pt x="13537" y="20552"/>
                  </a:lnTo>
                  <a:lnTo>
                    <a:pt x="0" y="73297"/>
                  </a:lnTo>
                  <a:lnTo>
                    <a:pt x="6074" y="73297"/>
                  </a:lnTo>
                  <a:lnTo>
                    <a:pt x="21002" y="547"/>
                  </a:lnTo>
                  <a:lnTo>
                    <a:pt x="19661" y="0"/>
                  </a:lnTo>
                  <a:lnTo>
                    <a:pt x="14768" y="18160"/>
                  </a:lnTo>
                  <a:lnTo>
                    <a:pt x="1590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8" name="Google Shape;2818;p59"/>
            <p:cNvSpPr/>
            <p:nvPr/>
          </p:nvSpPr>
          <p:spPr>
            <a:xfrm>
              <a:off x="2292513" y="1116300"/>
              <a:ext cx="441300" cy="1822500"/>
            </a:xfrm>
            <a:custGeom>
              <a:avLst/>
              <a:gdLst/>
              <a:ahLst/>
              <a:cxnLst/>
              <a:rect l="l" t="t" r="r" b="b"/>
              <a:pathLst>
                <a:path w="17652" h="72900" extrusionOk="0">
                  <a:moveTo>
                    <a:pt x="17288" y="1"/>
                  </a:moveTo>
                  <a:lnTo>
                    <a:pt x="13077" y="19575"/>
                  </a:lnTo>
                  <a:lnTo>
                    <a:pt x="11380" y="24068"/>
                  </a:lnTo>
                  <a:lnTo>
                    <a:pt x="7768" y="40670"/>
                  </a:lnTo>
                  <a:lnTo>
                    <a:pt x="8792" y="30521"/>
                  </a:lnTo>
                  <a:lnTo>
                    <a:pt x="0" y="72899"/>
                  </a:lnTo>
                  <a:lnTo>
                    <a:pt x="2724" y="72899"/>
                  </a:lnTo>
                  <a:lnTo>
                    <a:pt x="17652" y="149"/>
                  </a:lnTo>
                  <a:lnTo>
                    <a:pt x="17288" y="1"/>
                  </a:lnTo>
                  <a:close/>
                </a:path>
              </a:pathLst>
            </a:custGeom>
            <a:solidFill>
              <a:srgbClr val="000000">
                <a:alpha val="7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9" name="Google Shape;2819;p59"/>
            <p:cNvSpPr/>
            <p:nvPr/>
          </p:nvSpPr>
          <p:spPr>
            <a:xfrm>
              <a:off x="2161838" y="640925"/>
              <a:ext cx="1052350" cy="930850"/>
            </a:xfrm>
            <a:custGeom>
              <a:avLst/>
              <a:gdLst/>
              <a:ahLst/>
              <a:cxnLst/>
              <a:rect l="l" t="t" r="r" b="b"/>
              <a:pathLst>
                <a:path w="42094" h="37234" extrusionOk="0">
                  <a:moveTo>
                    <a:pt x="13702" y="6700"/>
                  </a:moveTo>
                  <a:cubicBezTo>
                    <a:pt x="13702" y="6701"/>
                    <a:pt x="13701" y="6701"/>
                    <a:pt x="13701" y="6702"/>
                  </a:cubicBezTo>
                  <a:lnTo>
                    <a:pt x="13701" y="6702"/>
                  </a:lnTo>
                  <a:cubicBezTo>
                    <a:pt x="13701" y="6702"/>
                    <a:pt x="13702" y="6702"/>
                    <a:pt x="13702" y="6702"/>
                  </a:cubicBezTo>
                  <a:lnTo>
                    <a:pt x="13702" y="6700"/>
                  </a:lnTo>
                  <a:close/>
                  <a:moveTo>
                    <a:pt x="20914" y="0"/>
                  </a:moveTo>
                  <a:cubicBezTo>
                    <a:pt x="19890" y="0"/>
                    <a:pt x="18875" y="154"/>
                    <a:pt x="17913" y="509"/>
                  </a:cubicBezTo>
                  <a:cubicBezTo>
                    <a:pt x="15741" y="1310"/>
                    <a:pt x="13917" y="3282"/>
                    <a:pt x="13745" y="5592"/>
                  </a:cubicBezTo>
                  <a:cubicBezTo>
                    <a:pt x="13723" y="5863"/>
                    <a:pt x="13731" y="6158"/>
                    <a:pt x="13888" y="6382"/>
                  </a:cubicBezTo>
                  <a:cubicBezTo>
                    <a:pt x="14009" y="6554"/>
                    <a:pt x="13716" y="6763"/>
                    <a:pt x="13666" y="6763"/>
                  </a:cubicBezTo>
                  <a:cubicBezTo>
                    <a:pt x="13651" y="6763"/>
                    <a:pt x="13657" y="6745"/>
                    <a:pt x="13701" y="6702"/>
                  </a:cubicBezTo>
                  <a:lnTo>
                    <a:pt x="13701" y="6702"/>
                  </a:lnTo>
                  <a:cubicBezTo>
                    <a:pt x="10848" y="6984"/>
                    <a:pt x="8009" y="8223"/>
                    <a:pt x="6222" y="10465"/>
                  </a:cubicBezTo>
                  <a:cubicBezTo>
                    <a:pt x="4435" y="12707"/>
                    <a:pt x="3896" y="16016"/>
                    <a:pt x="5289" y="18521"/>
                  </a:cubicBezTo>
                  <a:cubicBezTo>
                    <a:pt x="5202" y="18506"/>
                    <a:pt x="5117" y="18499"/>
                    <a:pt x="5032" y="18499"/>
                  </a:cubicBezTo>
                  <a:cubicBezTo>
                    <a:pt x="3917" y="18499"/>
                    <a:pt x="2987" y="19768"/>
                    <a:pt x="3260" y="20891"/>
                  </a:cubicBezTo>
                  <a:cubicBezTo>
                    <a:pt x="3453" y="21682"/>
                    <a:pt x="4241" y="22210"/>
                    <a:pt x="5040" y="22269"/>
                  </a:cubicBezTo>
                  <a:lnTo>
                    <a:pt x="5040" y="22269"/>
                  </a:lnTo>
                  <a:cubicBezTo>
                    <a:pt x="4147" y="22748"/>
                    <a:pt x="3412" y="23666"/>
                    <a:pt x="2786" y="24486"/>
                  </a:cubicBezTo>
                  <a:cubicBezTo>
                    <a:pt x="1206" y="26555"/>
                    <a:pt x="1" y="29067"/>
                    <a:pt x="166" y="31665"/>
                  </a:cubicBezTo>
                  <a:cubicBezTo>
                    <a:pt x="332" y="34264"/>
                    <a:pt x="2203" y="36861"/>
                    <a:pt x="4784" y="37195"/>
                  </a:cubicBezTo>
                  <a:cubicBezTo>
                    <a:pt x="4982" y="37221"/>
                    <a:pt x="5180" y="37233"/>
                    <a:pt x="5377" y="37233"/>
                  </a:cubicBezTo>
                  <a:cubicBezTo>
                    <a:pt x="6688" y="37233"/>
                    <a:pt x="7983" y="36694"/>
                    <a:pt x="9044" y="35905"/>
                  </a:cubicBezTo>
                  <a:cubicBezTo>
                    <a:pt x="10265" y="34999"/>
                    <a:pt x="11219" y="33784"/>
                    <a:pt x="12111" y="32552"/>
                  </a:cubicBezTo>
                  <a:cubicBezTo>
                    <a:pt x="13069" y="31229"/>
                    <a:pt x="13979" y="29859"/>
                    <a:pt x="14623" y="28359"/>
                  </a:cubicBezTo>
                  <a:cubicBezTo>
                    <a:pt x="15527" y="28986"/>
                    <a:pt x="16610" y="29270"/>
                    <a:pt x="17723" y="29270"/>
                  </a:cubicBezTo>
                  <a:cubicBezTo>
                    <a:pt x="20083" y="29270"/>
                    <a:pt x="22584" y="27996"/>
                    <a:pt x="23828" y="26024"/>
                  </a:cubicBezTo>
                  <a:lnTo>
                    <a:pt x="23828" y="26024"/>
                  </a:lnTo>
                  <a:cubicBezTo>
                    <a:pt x="23556" y="27890"/>
                    <a:pt x="24468" y="29758"/>
                    <a:pt x="25751" y="31140"/>
                  </a:cubicBezTo>
                  <a:cubicBezTo>
                    <a:pt x="27034" y="32521"/>
                    <a:pt x="28817" y="33380"/>
                    <a:pt x="30663" y="33766"/>
                  </a:cubicBezTo>
                  <a:cubicBezTo>
                    <a:pt x="31347" y="33909"/>
                    <a:pt x="32053" y="33986"/>
                    <a:pt x="32756" y="33986"/>
                  </a:cubicBezTo>
                  <a:cubicBezTo>
                    <a:pt x="34257" y="33986"/>
                    <a:pt x="35747" y="33633"/>
                    <a:pt x="36986" y="32805"/>
                  </a:cubicBezTo>
                  <a:cubicBezTo>
                    <a:pt x="38203" y="31991"/>
                    <a:pt x="39100" y="30783"/>
                    <a:pt x="39855" y="29529"/>
                  </a:cubicBezTo>
                  <a:cubicBezTo>
                    <a:pt x="40852" y="27872"/>
                    <a:pt x="41656" y="26048"/>
                    <a:pt x="41798" y="24119"/>
                  </a:cubicBezTo>
                  <a:cubicBezTo>
                    <a:pt x="42093" y="20129"/>
                    <a:pt x="39130" y="16149"/>
                    <a:pt x="35223" y="15285"/>
                  </a:cubicBezTo>
                  <a:cubicBezTo>
                    <a:pt x="36785" y="13760"/>
                    <a:pt x="37752" y="11419"/>
                    <a:pt x="37666" y="9237"/>
                  </a:cubicBezTo>
                  <a:cubicBezTo>
                    <a:pt x="37647" y="8759"/>
                    <a:pt x="37579" y="8267"/>
                    <a:pt x="37332" y="7857"/>
                  </a:cubicBezTo>
                  <a:cubicBezTo>
                    <a:pt x="37050" y="7390"/>
                    <a:pt x="36569" y="7083"/>
                    <a:pt x="36095" y="6811"/>
                  </a:cubicBezTo>
                  <a:cubicBezTo>
                    <a:pt x="35158" y="6275"/>
                    <a:pt x="34122" y="5799"/>
                    <a:pt x="33054" y="5799"/>
                  </a:cubicBezTo>
                  <a:cubicBezTo>
                    <a:pt x="32938" y="5799"/>
                    <a:pt x="32822" y="5805"/>
                    <a:pt x="32705" y="5816"/>
                  </a:cubicBezTo>
                  <a:cubicBezTo>
                    <a:pt x="31795" y="5908"/>
                    <a:pt x="30894" y="6501"/>
                    <a:pt x="30545" y="7308"/>
                  </a:cubicBezTo>
                  <a:lnTo>
                    <a:pt x="30545" y="7308"/>
                  </a:lnTo>
                  <a:cubicBezTo>
                    <a:pt x="30662" y="5875"/>
                    <a:pt x="30043" y="4371"/>
                    <a:pt x="29093" y="3279"/>
                  </a:cubicBezTo>
                  <a:cubicBezTo>
                    <a:pt x="27963" y="1980"/>
                    <a:pt x="26370" y="1164"/>
                    <a:pt x="24731" y="638"/>
                  </a:cubicBezTo>
                  <a:cubicBezTo>
                    <a:pt x="23503" y="244"/>
                    <a:pt x="22201" y="0"/>
                    <a:pt x="2091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0" name="Google Shape;2820;p59"/>
            <p:cNvSpPr/>
            <p:nvPr/>
          </p:nvSpPr>
          <p:spPr>
            <a:xfrm>
              <a:off x="2282938" y="1371250"/>
              <a:ext cx="83750" cy="74625"/>
            </a:xfrm>
            <a:custGeom>
              <a:avLst/>
              <a:gdLst/>
              <a:ahLst/>
              <a:cxnLst/>
              <a:rect l="l" t="t" r="r" b="b"/>
              <a:pathLst>
                <a:path w="3350" h="2985" extrusionOk="0">
                  <a:moveTo>
                    <a:pt x="1482" y="577"/>
                  </a:moveTo>
                  <a:cubicBezTo>
                    <a:pt x="1484" y="579"/>
                    <a:pt x="1485" y="581"/>
                    <a:pt x="1487" y="583"/>
                  </a:cubicBezTo>
                  <a:lnTo>
                    <a:pt x="1487" y="583"/>
                  </a:lnTo>
                  <a:cubicBezTo>
                    <a:pt x="1485" y="581"/>
                    <a:pt x="1484" y="579"/>
                    <a:pt x="1482" y="577"/>
                  </a:cubicBezTo>
                  <a:close/>
                  <a:moveTo>
                    <a:pt x="695" y="0"/>
                  </a:moveTo>
                  <a:cubicBezTo>
                    <a:pt x="590" y="0"/>
                    <a:pt x="482" y="41"/>
                    <a:pt x="408" y="116"/>
                  </a:cubicBezTo>
                  <a:lnTo>
                    <a:pt x="408" y="116"/>
                  </a:lnTo>
                  <a:lnTo>
                    <a:pt x="394" y="124"/>
                  </a:lnTo>
                  <a:cubicBezTo>
                    <a:pt x="100" y="297"/>
                    <a:pt x="1" y="621"/>
                    <a:pt x="62" y="942"/>
                  </a:cubicBezTo>
                  <a:cubicBezTo>
                    <a:pt x="115" y="1218"/>
                    <a:pt x="224" y="1490"/>
                    <a:pt x="360" y="1736"/>
                  </a:cubicBezTo>
                  <a:cubicBezTo>
                    <a:pt x="529" y="2043"/>
                    <a:pt x="811" y="2279"/>
                    <a:pt x="1085" y="2487"/>
                  </a:cubicBezTo>
                  <a:cubicBezTo>
                    <a:pt x="1315" y="2662"/>
                    <a:pt x="1572" y="2783"/>
                    <a:pt x="1842" y="2883"/>
                  </a:cubicBezTo>
                  <a:cubicBezTo>
                    <a:pt x="2010" y="2945"/>
                    <a:pt x="2183" y="2971"/>
                    <a:pt x="2360" y="2983"/>
                  </a:cubicBezTo>
                  <a:cubicBezTo>
                    <a:pt x="2379" y="2984"/>
                    <a:pt x="2398" y="2985"/>
                    <a:pt x="2417" y="2985"/>
                  </a:cubicBezTo>
                  <a:cubicBezTo>
                    <a:pt x="2635" y="2985"/>
                    <a:pt x="2833" y="2896"/>
                    <a:pt x="3011" y="2775"/>
                  </a:cubicBezTo>
                  <a:cubicBezTo>
                    <a:pt x="3214" y="2635"/>
                    <a:pt x="3350" y="2439"/>
                    <a:pt x="3350" y="2184"/>
                  </a:cubicBezTo>
                  <a:cubicBezTo>
                    <a:pt x="3350" y="1953"/>
                    <a:pt x="3236" y="1778"/>
                    <a:pt x="3066" y="1637"/>
                  </a:cubicBezTo>
                  <a:lnTo>
                    <a:pt x="3066" y="1637"/>
                  </a:lnTo>
                  <a:cubicBezTo>
                    <a:pt x="3083" y="1650"/>
                    <a:pt x="3100" y="1663"/>
                    <a:pt x="3117" y="1676"/>
                  </a:cubicBezTo>
                  <a:cubicBezTo>
                    <a:pt x="3030" y="1607"/>
                    <a:pt x="2950" y="1517"/>
                    <a:pt x="2854" y="1464"/>
                  </a:cubicBezTo>
                  <a:cubicBezTo>
                    <a:pt x="2748" y="1405"/>
                    <a:pt x="2630" y="1372"/>
                    <a:pt x="2515" y="1333"/>
                  </a:cubicBezTo>
                  <a:cubicBezTo>
                    <a:pt x="2423" y="1304"/>
                    <a:pt x="2332" y="1280"/>
                    <a:pt x="2241" y="1250"/>
                  </a:cubicBezTo>
                  <a:lnTo>
                    <a:pt x="2241" y="1250"/>
                  </a:lnTo>
                  <a:cubicBezTo>
                    <a:pt x="2144" y="1202"/>
                    <a:pt x="2050" y="1146"/>
                    <a:pt x="1961" y="1085"/>
                  </a:cubicBezTo>
                  <a:lnTo>
                    <a:pt x="1961" y="1085"/>
                  </a:lnTo>
                  <a:cubicBezTo>
                    <a:pt x="1814" y="959"/>
                    <a:pt x="1676" y="814"/>
                    <a:pt x="1552" y="664"/>
                  </a:cubicBezTo>
                  <a:lnTo>
                    <a:pt x="1552" y="664"/>
                  </a:lnTo>
                  <a:cubicBezTo>
                    <a:pt x="1490" y="575"/>
                    <a:pt x="1434" y="481"/>
                    <a:pt x="1386" y="384"/>
                  </a:cubicBezTo>
                  <a:cubicBezTo>
                    <a:pt x="1294" y="197"/>
                    <a:pt x="1042" y="29"/>
                    <a:pt x="823" y="22"/>
                  </a:cubicBezTo>
                  <a:lnTo>
                    <a:pt x="823" y="22"/>
                  </a:lnTo>
                  <a:cubicBezTo>
                    <a:pt x="782" y="7"/>
                    <a:pt x="739" y="0"/>
                    <a:pt x="6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1" name="Google Shape;2821;p59"/>
            <p:cNvSpPr/>
            <p:nvPr/>
          </p:nvSpPr>
          <p:spPr>
            <a:xfrm>
              <a:off x="2379063" y="1259550"/>
              <a:ext cx="44925" cy="64475"/>
            </a:xfrm>
            <a:custGeom>
              <a:avLst/>
              <a:gdLst/>
              <a:ahLst/>
              <a:cxnLst/>
              <a:rect l="l" t="t" r="r" b="b"/>
              <a:pathLst>
                <a:path w="1797" h="2579" extrusionOk="0">
                  <a:moveTo>
                    <a:pt x="565" y="0"/>
                  </a:moveTo>
                  <a:cubicBezTo>
                    <a:pt x="498" y="0"/>
                    <a:pt x="431" y="13"/>
                    <a:pt x="365" y="41"/>
                  </a:cubicBezTo>
                  <a:cubicBezTo>
                    <a:pt x="137" y="137"/>
                    <a:pt x="0" y="395"/>
                    <a:pt x="71" y="640"/>
                  </a:cubicBezTo>
                  <a:lnTo>
                    <a:pt x="72" y="640"/>
                  </a:lnTo>
                  <a:cubicBezTo>
                    <a:pt x="119" y="804"/>
                    <a:pt x="166" y="968"/>
                    <a:pt x="213" y="1131"/>
                  </a:cubicBezTo>
                  <a:cubicBezTo>
                    <a:pt x="270" y="1329"/>
                    <a:pt x="367" y="1506"/>
                    <a:pt x="465" y="1686"/>
                  </a:cubicBezTo>
                  <a:cubicBezTo>
                    <a:pt x="558" y="1859"/>
                    <a:pt x="638" y="2056"/>
                    <a:pt x="794" y="2183"/>
                  </a:cubicBezTo>
                  <a:cubicBezTo>
                    <a:pt x="935" y="2297"/>
                    <a:pt x="1076" y="2438"/>
                    <a:pt x="1231" y="2529"/>
                  </a:cubicBezTo>
                  <a:cubicBezTo>
                    <a:pt x="1288" y="2562"/>
                    <a:pt x="1352" y="2578"/>
                    <a:pt x="1416" y="2578"/>
                  </a:cubicBezTo>
                  <a:cubicBezTo>
                    <a:pt x="1480" y="2578"/>
                    <a:pt x="1543" y="2562"/>
                    <a:pt x="1599" y="2529"/>
                  </a:cubicBezTo>
                  <a:cubicBezTo>
                    <a:pt x="1720" y="2458"/>
                    <a:pt x="1766" y="2346"/>
                    <a:pt x="1781" y="2214"/>
                  </a:cubicBezTo>
                  <a:cubicBezTo>
                    <a:pt x="1796" y="2073"/>
                    <a:pt x="1775" y="1920"/>
                    <a:pt x="1769" y="1779"/>
                  </a:cubicBezTo>
                  <a:cubicBezTo>
                    <a:pt x="1767" y="1693"/>
                    <a:pt x="1762" y="1608"/>
                    <a:pt x="1736" y="1525"/>
                  </a:cubicBezTo>
                  <a:cubicBezTo>
                    <a:pt x="1715" y="1454"/>
                    <a:pt x="1678" y="1384"/>
                    <a:pt x="1645" y="1317"/>
                  </a:cubicBezTo>
                  <a:cubicBezTo>
                    <a:pt x="1609" y="1237"/>
                    <a:pt x="1572" y="1159"/>
                    <a:pt x="1536" y="1080"/>
                  </a:cubicBezTo>
                  <a:cubicBezTo>
                    <a:pt x="1466" y="931"/>
                    <a:pt x="1405" y="785"/>
                    <a:pt x="1305" y="653"/>
                  </a:cubicBezTo>
                  <a:lnTo>
                    <a:pt x="1000" y="248"/>
                  </a:lnTo>
                  <a:cubicBezTo>
                    <a:pt x="921" y="144"/>
                    <a:pt x="832" y="46"/>
                    <a:pt x="696" y="15"/>
                  </a:cubicBezTo>
                  <a:cubicBezTo>
                    <a:pt x="652" y="5"/>
                    <a:pt x="608" y="0"/>
                    <a:pt x="5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2" name="Google Shape;2822;p59"/>
            <p:cNvSpPr/>
            <p:nvPr/>
          </p:nvSpPr>
          <p:spPr>
            <a:xfrm>
              <a:off x="2406113" y="880925"/>
              <a:ext cx="139475" cy="178750"/>
            </a:xfrm>
            <a:custGeom>
              <a:avLst/>
              <a:gdLst/>
              <a:ahLst/>
              <a:cxnLst/>
              <a:rect l="l" t="t" r="r" b="b"/>
              <a:pathLst>
                <a:path w="5579" h="7150" extrusionOk="0">
                  <a:moveTo>
                    <a:pt x="3715" y="2701"/>
                  </a:moveTo>
                  <a:cubicBezTo>
                    <a:pt x="3715" y="2701"/>
                    <a:pt x="3714" y="2701"/>
                    <a:pt x="3714" y="2701"/>
                  </a:cubicBezTo>
                  <a:lnTo>
                    <a:pt x="3714" y="2701"/>
                  </a:lnTo>
                  <a:cubicBezTo>
                    <a:pt x="3714" y="2701"/>
                    <a:pt x="3715" y="2701"/>
                    <a:pt x="3715" y="2701"/>
                  </a:cubicBezTo>
                  <a:close/>
                  <a:moveTo>
                    <a:pt x="2896" y="3506"/>
                  </a:moveTo>
                  <a:lnTo>
                    <a:pt x="2896" y="3506"/>
                  </a:lnTo>
                  <a:cubicBezTo>
                    <a:pt x="2896" y="3507"/>
                    <a:pt x="2895" y="3507"/>
                    <a:pt x="2895" y="3507"/>
                  </a:cubicBezTo>
                  <a:lnTo>
                    <a:pt x="2895" y="3507"/>
                  </a:lnTo>
                  <a:cubicBezTo>
                    <a:pt x="2895" y="3507"/>
                    <a:pt x="2896" y="3507"/>
                    <a:pt x="2896" y="3506"/>
                  </a:cubicBezTo>
                  <a:close/>
                  <a:moveTo>
                    <a:pt x="4267" y="1"/>
                  </a:moveTo>
                  <a:cubicBezTo>
                    <a:pt x="4171" y="13"/>
                    <a:pt x="4076" y="27"/>
                    <a:pt x="3979" y="39"/>
                  </a:cubicBezTo>
                  <a:cubicBezTo>
                    <a:pt x="3779" y="78"/>
                    <a:pt x="3579" y="150"/>
                    <a:pt x="3391" y="229"/>
                  </a:cubicBezTo>
                  <a:cubicBezTo>
                    <a:pt x="3001" y="394"/>
                    <a:pt x="2659" y="663"/>
                    <a:pt x="2329" y="924"/>
                  </a:cubicBezTo>
                  <a:cubicBezTo>
                    <a:pt x="1766" y="1369"/>
                    <a:pt x="1290" y="1923"/>
                    <a:pt x="901" y="2524"/>
                  </a:cubicBezTo>
                  <a:cubicBezTo>
                    <a:pt x="728" y="2793"/>
                    <a:pt x="578" y="3075"/>
                    <a:pt x="450" y="3367"/>
                  </a:cubicBezTo>
                  <a:cubicBezTo>
                    <a:pt x="259" y="3805"/>
                    <a:pt x="149" y="4185"/>
                    <a:pt x="90" y="4658"/>
                  </a:cubicBezTo>
                  <a:cubicBezTo>
                    <a:pt x="0" y="5371"/>
                    <a:pt x="72" y="6036"/>
                    <a:pt x="337" y="6706"/>
                  </a:cubicBezTo>
                  <a:cubicBezTo>
                    <a:pt x="437" y="6957"/>
                    <a:pt x="634" y="7150"/>
                    <a:pt x="921" y="7150"/>
                  </a:cubicBezTo>
                  <a:cubicBezTo>
                    <a:pt x="1175" y="7150"/>
                    <a:pt x="1450" y="6963"/>
                    <a:pt x="1505" y="6706"/>
                  </a:cubicBezTo>
                  <a:lnTo>
                    <a:pt x="1504" y="6704"/>
                  </a:lnTo>
                  <a:cubicBezTo>
                    <a:pt x="1564" y="6427"/>
                    <a:pt x="1662" y="6168"/>
                    <a:pt x="1747" y="5899"/>
                  </a:cubicBezTo>
                  <a:cubicBezTo>
                    <a:pt x="1794" y="5749"/>
                    <a:pt x="1829" y="5596"/>
                    <a:pt x="1880" y="5447"/>
                  </a:cubicBezTo>
                  <a:cubicBezTo>
                    <a:pt x="1901" y="5384"/>
                    <a:pt x="1928" y="5324"/>
                    <a:pt x="1948" y="5260"/>
                  </a:cubicBezTo>
                  <a:cubicBezTo>
                    <a:pt x="1949" y="5257"/>
                    <a:pt x="1950" y="5254"/>
                    <a:pt x="1951" y="5251"/>
                  </a:cubicBezTo>
                  <a:lnTo>
                    <a:pt x="1951" y="5251"/>
                  </a:lnTo>
                  <a:cubicBezTo>
                    <a:pt x="1952" y="5249"/>
                    <a:pt x="1954" y="5246"/>
                    <a:pt x="1955" y="5243"/>
                  </a:cubicBezTo>
                  <a:cubicBezTo>
                    <a:pt x="2021" y="5101"/>
                    <a:pt x="2096" y="4966"/>
                    <a:pt x="2161" y="4823"/>
                  </a:cubicBezTo>
                  <a:cubicBezTo>
                    <a:pt x="2198" y="4738"/>
                    <a:pt x="2234" y="4652"/>
                    <a:pt x="2270" y="4567"/>
                  </a:cubicBezTo>
                  <a:cubicBezTo>
                    <a:pt x="2271" y="4564"/>
                    <a:pt x="2272" y="4561"/>
                    <a:pt x="2274" y="4557"/>
                  </a:cubicBezTo>
                  <a:lnTo>
                    <a:pt x="2274" y="4557"/>
                  </a:lnTo>
                  <a:cubicBezTo>
                    <a:pt x="2291" y="4521"/>
                    <a:pt x="2313" y="4473"/>
                    <a:pt x="2320" y="4460"/>
                  </a:cubicBezTo>
                  <a:cubicBezTo>
                    <a:pt x="2452" y="4185"/>
                    <a:pt x="2606" y="3919"/>
                    <a:pt x="2780" y="3669"/>
                  </a:cubicBezTo>
                  <a:cubicBezTo>
                    <a:pt x="2810" y="3624"/>
                    <a:pt x="2841" y="3564"/>
                    <a:pt x="2880" y="3522"/>
                  </a:cubicBezTo>
                  <a:lnTo>
                    <a:pt x="2880" y="3522"/>
                  </a:lnTo>
                  <a:cubicBezTo>
                    <a:pt x="2885" y="3518"/>
                    <a:pt x="2889" y="3513"/>
                    <a:pt x="2894" y="3508"/>
                  </a:cubicBezTo>
                  <a:lnTo>
                    <a:pt x="2894" y="3508"/>
                  </a:lnTo>
                  <a:cubicBezTo>
                    <a:pt x="2894" y="3508"/>
                    <a:pt x="2895" y="3508"/>
                    <a:pt x="2895" y="3507"/>
                  </a:cubicBezTo>
                  <a:lnTo>
                    <a:pt x="2895" y="3507"/>
                  </a:lnTo>
                  <a:cubicBezTo>
                    <a:pt x="2895" y="3508"/>
                    <a:pt x="2894" y="3508"/>
                    <a:pt x="2894" y="3508"/>
                  </a:cubicBezTo>
                  <a:lnTo>
                    <a:pt x="2894" y="3508"/>
                  </a:lnTo>
                  <a:cubicBezTo>
                    <a:pt x="2904" y="3498"/>
                    <a:pt x="2914" y="3488"/>
                    <a:pt x="2921" y="3480"/>
                  </a:cubicBezTo>
                  <a:cubicBezTo>
                    <a:pt x="3015" y="3368"/>
                    <a:pt x="3112" y="3260"/>
                    <a:pt x="3214" y="3155"/>
                  </a:cubicBezTo>
                  <a:cubicBezTo>
                    <a:pt x="3316" y="3051"/>
                    <a:pt x="3422" y="2950"/>
                    <a:pt x="3532" y="2854"/>
                  </a:cubicBezTo>
                  <a:cubicBezTo>
                    <a:pt x="3562" y="2827"/>
                    <a:pt x="3597" y="2789"/>
                    <a:pt x="3633" y="2756"/>
                  </a:cubicBezTo>
                  <a:lnTo>
                    <a:pt x="3633" y="2756"/>
                  </a:lnTo>
                  <a:cubicBezTo>
                    <a:pt x="3646" y="2751"/>
                    <a:pt x="3670" y="2736"/>
                    <a:pt x="3706" y="2710"/>
                  </a:cubicBezTo>
                  <a:cubicBezTo>
                    <a:pt x="3944" y="2539"/>
                    <a:pt x="4204" y="2411"/>
                    <a:pt x="4449" y="2254"/>
                  </a:cubicBezTo>
                  <a:cubicBezTo>
                    <a:pt x="4571" y="2177"/>
                    <a:pt x="4692" y="2094"/>
                    <a:pt x="4812" y="2014"/>
                  </a:cubicBezTo>
                  <a:cubicBezTo>
                    <a:pt x="4991" y="1895"/>
                    <a:pt x="5051" y="1762"/>
                    <a:pt x="5173" y="1630"/>
                  </a:cubicBezTo>
                  <a:lnTo>
                    <a:pt x="5173" y="1630"/>
                  </a:lnTo>
                  <a:cubicBezTo>
                    <a:pt x="5166" y="1638"/>
                    <a:pt x="5165" y="1642"/>
                    <a:pt x="5168" y="1642"/>
                  </a:cubicBezTo>
                  <a:cubicBezTo>
                    <a:pt x="5176" y="1642"/>
                    <a:pt x="5215" y="1614"/>
                    <a:pt x="5263" y="1567"/>
                  </a:cubicBezTo>
                  <a:cubicBezTo>
                    <a:pt x="5518" y="1323"/>
                    <a:pt x="5578" y="923"/>
                    <a:pt x="5444" y="607"/>
                  </a:cubicBezTo>
                  <a:cubicBezTo>
                    <a:pt x="5296" y="256"/>
                    <a:pt x="5002" y="114"/>
                    <a:pt x="4641" y="67"/>
                  </a:cubicBezTo>
                  <a:cubicBezTo>
                    <a:pt x="4591" y="59"/>
                    <a:pt x="4540" y="53"/>
                    <a:pt x="4490" y="50"/>
                  </a:cubicBezTo>
                  <a:lnTo>
                    <a:pt x="4490" y="50"/>
                  </a:lnTo>
                  <a:lnTo>
                    <a:pt x="4615" y="57"/>
                  </a:lnTo>
                  <a:cubicBezTo>
                    <a:pt x="4503" y="21"/>
                    <a:pt x="4387" y="2"/>
                    <a:pt x="42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3" name="Google Shape;2823;p59"/>
            <p:cNvSpPr/>
            <p:nvPr/>
          </p:nvSpPr>
          <p:spPr>
            <a:xfrm>
              <a:off x="2529113" y="1007800"/>
              <a:ext cx="41550" cy="41275"/>
            </a:xfrm>
            <a:custGeom>
              <a:avLst/>
              <a:gdLst/>
              <a:ahLst/>
              <a:cxnLst/>
              <a:rect l="l" t="t" r="r" b="b"/>
              <a:pathLst>
                <a:path w="1662" h="1651" extrusionOk="0">
                  <a:moveTo>
                    <a:pt x="982" y="1"/>
                  </a:moveTo>
                  <a:cubicBezTo>
                    <a:pt x="950" y="1"/>
                    <a:pt x="925" y="7"/>
                    <a:pt x="883" y="13"/>
                  </a:cubicBezTo>
                  <a:cubicBezTo>
                    <a:pt x="822" y="13"/>
                    <a:pt x="763" y="28"/>
                    <a:pt x="711" y="58"/>
                  </a:cubicBezTo>
                  <a:cubicBezTo>
                    <a:pt x="680" y="68"/>
                    <a:pt x="650" y="82"/>
                    <a:pt x="622" y="98"/>
                  </a:cubicBezTo>
                  <a:cubicBezTo>
                    <a:pt x="575" y="133"/>
                    <a:pt x="530" y="168"/>
                    <a:pt x="484" y="204"/>
                  </a:cubicBezTo>
                  <a:lnTo>
                    <a:pt x="478" y="211"/>
                  </a:lnTo>
                  <a:cubicBezTo>
                    <a:pt x="469" y="221"/>
                    <a:pt x="461" y="231"/>
                    <a:pt x="454" y="241"/>
                  </a:cubicBezTo>
                  <a:cubicBezTo>
                    <a:pt x="436" y="262"/>
                    <a:pt x="418" y="283"/>
                    <a:pt x="400" y="303"/>
                  </a:cubicBezTo>
                  <a:cubicBezTo>
                    <a:pt x="330" y="386"/>
                    <a:pt x="262" y="468"/>
                    <a:pt x="193" y="550"/>
                  </a:cubicBezTo>
                  <a:cubicBezTo>
                    <a:pt x="130" y="609"/>
                    <a:pt x="85" y="677"/>
                    <a:pt x="60" y="758"/>
                  </a:cubicBezTo>
                  <a:cubicBezTo>
                    <a:pt x="19" y="835"/>
                    <a:pt x="0" y="918"/>
                    <a:pt x="4" y="1006"/>
                  </a:cubicBezTo>
                  <a:cubicBezTo>
                    <a:pt x="0" y="1095"/>
                    <a:pt x="19" y="1177"/>
                    <a:pt x="60" y="1255"/>
                  </a:cubicBezTo>
                  <a:cubicBezTo>
                    <a:pt x="85" y="1334"/>
                    <a:pt x="130" y="1403"/>
                    <a:pt x="193" y="1462"/>
                  </a:cubicBezTo>
                  <a:cubicBezTo>
                    <a:pt x="236" y="1495"/>
                    <a:pt x="280" y="1530"/>
                    <a:pt x="324" y="1563"/>
                  </a:cubicBezTo>
                  <a:cubicBezTo>
                    <a:pt x="423" y="1622"/>
                    <a:pt x="532" y="1651"/>
                    <a:pt x="648" y="1651"/>
                  </a:cubicBezTo>
                  <a:cubicBezTo>
                    <a:pt x="706" y="1643"/>
                    <a:pt x="763" y="1635"/>
                    <a:pt x="821" y="1628"/>
                  </a:cubicBezTo>
                  <a:cubicBezTo>
                    <a:pt x="929" y="1597"/>
                    <a:pt x="1024" y="1542"/>
                    <a:pt x="1105" y="1462"/>
                  </a:cubicBezTo>
                  <a:cubicBezTo>
                    <a:pt x="1186" y="1392"/>
                    <a:pt x="1269" y="1324"/>
                    <a:pt x="1351" y="1255"/>
                  </a:cubicBezTo>
                  <a:cubicBezTo>
                    <a:pt x="1371" y="1238"/>
                    <a:pt x="1390" y="1221"/>
                    <a:pt x="1410" y="1204"/>
                  </a:cubicBezTo>
                  <a:cubicBezTo>
                    <a:pt x="1420" y="1195"/>
                    <a:pt x="1430" y="1187"/>
                    <a:pt x="1440" y="1179"/>
                  </a:cubicBezTo>
                  <a:cubicBezTo>
                    <a:pt x="1490" y="1137"/>
                    <a:pt x="1514" y="1112"/>
                    <a:pt x="1558" y="1032"/>
                  </a:cubicBezTo>
                  <a:lnTo>
                    <a:pt x="1561" y="1025"/>
                  </a:lnTo>
                  <a:cubicBezTo>
                    <a:pt x="1585" y="970"/>
                    <a:pt x="1607" y="917"/>
                    <a:pt x="1630" y="862"/>
                  </a:cubicBezTo>
                  <a:cubicBezTo>
                    <a:pt x="1662" y="764"/>
                    <a:pt x="1654" y="669"/>
                    <a:pt x="1651" y="571"/>
                  </a:cubicBezTo>
                  <a:cubicBezTo>
                    <a:pt x="1653" y="493"/>
                    <a:pt x="1637" y="420"/>
                    <a:pt x="1602" y="353"/>
                  </a:cubicBezTo>
                  <a:cubicBezTo>
                    <a:pt x="1579" y="282"/>
                    <a:pt x="1540" y="222"/>
                    <a:pt x="1484" y="170"/>
                  </a:cubicBezTo>
                  <a:cubicBezTo>
                    <a:pt x="1446" y="140"/>
                    <a:pt x="1408" y="111"/>
                    <a:pt x="1370" y="82"/>
                  </a:cubicBezTo>
                  <a:cubicBezTo>
                    <a:pt x="1282" y="30"/>
                    <a:pt x="1185" y="5"/>
                    <a:pt x="1083" y="5"/>
                  </a:cubicBezTo>
                  <a:lnTo>
                    <a:pt x="1029" y="2"/>
                  </a:lnTo>
                  <a:cubicBezTo>
                    <a:pt x="1019" y="1"/>
                    <a:pt x="1007" y="1"/>
                    <a:pt x="997" y="1"/>
                  </a:cubicBezTo>
                  <a:cubicBezTo>
                    <a:pt x="992" y="1"/>
                    <a:pt x="987" y="1"/>
                    <a:pt x="9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4" name="Google Shape;2824;p59"/>
            <p:cNvSpPr/>
            <p:nvPr/>
          </p:nvSpPr>
          <p:spPr>
            <a:xfrm>
              <a:off x="2830463" y="1234075"/>
              <a:ext cx="93300" cy="78925"/>
            </a:xfrm>
            <a:custGeom>
              <a:avLst/>
              <a:gdLst/>
              <a:ahLst/>
              <a:cxnLst/>
              <a:rect l="l" t="t" r="r" b="b"/>
              <a:pathLst>
                <a:path w="3732" h="3157" extrusionOk="0">
                  <a:moveTo>
                    <a:pt x="752" y="0"/>
                  </a:moveTo>
                  <a:cubicBezTo>
                    <a:pt x="550" y="0"/>
                    <a:pt x="355" y="87"/>
                    <a:pt x="219" y="262"/>
                  </a:cubicBezTo>
                  <a:cubicBezTo>
                    <a:pt x="1" y="545"/>
                    <a:pt x="50" y="897"/>
                    <a:pt x="273" y="1161"/>
                  </a:cubicBezTo>
                  <a:cubicBezTo>
                    <a:pt x="426" y="1343"/>
                    <a:pt x="580" y="1526"/>
                    <a:pt x="734" y="1708"/>
                  </a:cubicBezTo>
                  <a:cubicBezTo>
                    <a:pt x="889" y="1891"/>
                    <a:pt x="1082" y="2032"/>
                    <a:pt x="1266" y="2184"/>
                  </a:cubicBezTo>
                  <a:cubicBezTo>
                    <a:pt x="1446" y="2330"/>
                    <a:pt x="1626" y="2477"/>
                    <a:pt x="1806" y="2623"/>
                  </a:cubicBezTo>
                  <a:lnTo>
                    <a:pt x="1940" y="2733"/>
                  </a:lnTo>
                  <a:cubicBezTo>
                    <a:pt x="1991" y="2775"/>
                    <a:pt x="2044" y="2817"/>
                    <a:pt x="2097" y="2857"/>
                  </a:cubicBezTo>
                  <a:cubicBezTo>
                    <a:pt x="2195" y="2933"/>
                    <a:pt x="2297" y="2979"/>
                    <a:pt x="2414" y="3022"/>
                  </a:cubicBezTo>
                  <a:cubicBezTo>
                    <a:pt x="2522" y="3059"/>
                    <a:pt x="2630" y="3091"/>
                    <a:pt x="2738" y="3127"/>
                  </a:cubicBezTo>
                  <a:cubicBezTo>
                    <a:pt x="2799" y="3147"/>
                    <a:pt x="2863" y="3156"/>
                    <a:pt x="2926" y="3156"/>
                  </a:cubicBezTo>
                  <a:cubicBezTo>
                    <a:pt x="3155" y="3156"/>
                    <a:pt x="3383" y="3036"/>
                    <a:pt x="3519" y="2861"/>
                  </a:cubicBezTo>
                  <a:cubicBezTo>
                    <a:pt x="3698" y="2629"/>
                    <a:pt x="3731" y="2293"/>
                    <a:pt x="3577" y="2036"/>
                  </a:cubicBezTo>
                  <a:cubicBezTo>
                    <a:pt x="3521" y="1943"/>
                    <a:pt x="3467" y="1849"/>
                    <a:pt x="3410" y="1757"/>
                  </a:cubicBezTo>
                  <a:cubicBezTo>
                    <a:pt x="3342" y="1650"/>
                    <a:pt x="3265" y="1556"/>
                    <a:pt x="3165" y="1479"/>
                  </a:cubicBezTo>
                  <a:cubicBezTo>
                    <a:pt x="3119" y="1443"/>
                    <a:pt x="3072" y="1407"/>
                    <a:pt x="3026" y="1371"/>
                  </a:cubicBezTo>
                  <a:cubicBezTo>
                    <a:pt x="2837" y="1225"/>
                    <a:pt x="2648" y="1078"/>
                    <a:pt x="2458" y="931"/>
                  </a:cubicBezTo>
                  <a:cubicBezTo>
                    <a:pt x="2231" y="756"/>
                    <a:pt x="2009" y="552"/>
                    <a:pt x="1754" y="421"/>
                  </a:cubicBezTo>
                  <a:cubicBezTo>
                    <a:pt x="1536" y="309"/>
                    <a:pt x="1319" y="199"/>
                    <a:pt x="1101" y="87"/>
                  </a:cubicBezTo>
                  <a:cubicBezTo>
                    <a:pt x="989" y="29"/>
                    <a:pt x="869" y="0"/>
                    <a:pt x="7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5" name="Google Shape;2825;p59"/>
            <p:cNvSpPr/>
            <p:nvPr/>
          </p:nvSpPr>
          <p:spPr>
            <a:xfrm>
              <a:off x="2193763" y="1662475"/>
              <a:ext cx="90625" cy="57350"/>
            </a:xfrm>
            <a:custGeom>
              <a:avLst/>
              <a:gdLst/>
              <a:ahLst/>
              <a:cxnLst/>
              <a:rect l="l" t="t" r="r" b="b"/>
              <a:pathLst>
                <a:path w="3625" h="2294" extrusionOk="0">
                  <a:moveTo>
                    <a:pt x="1005" y="0"/>
                  </a:moveTo>
                  <a:cubicBezTo>
                    <a:pt x="830" y="0"/>
                    <a:pt x="655" y="43"/>
                    <a:pt x="506" y="130"/>
                  </a:cubicBezTo>
                  <a:cubicBezTo>
                    <a:pt x="304" y="249"/>
                    <a:pt x="110" y="481"/>
                    <a:pt x="57" y="714"/>
                  </a:cubicBezTo>
                  <a:cubicBezTo>
                    <a:pt x="0" y="964"/>
                    <a:pt x="13" y="1244"/>
                    <a:pt x="156" y="1467"/>
                  </a:cubicBezTo>
                  <a:cubicBezTo>
                    <a:pt x="292" y="1679"/>
                    <a:pt x="489" y="1852"/>
                    <a:pt x="739" y="1916"/>
                  </a:cubicBezTo>
                  <a:lnTo>
                    <a:pt x="740" y="1916"/>
                  </a:lnTo>
                  <a:cubicBezTo>
                    <a:pt x="1045" y="1994"/>
                    <a:pt x="1351" y="2080"/>
                    <a:pt x="1659" y="2150"/>
                  </a:cubicBezTo>
                  <a:cubicBezTo>
                    <a:pt x="1811" y="2183"/>
                    <a:pt x="1965" y="2208"/>
                    <a:pt x="2117" y="2237"/>
                  </a:cubicBezTo>
                  <a:cubicBezTo>
                    <a:pt x="2263" y="2264"/>
                    <a:pt x="2406" y="2293"/>
                    <a:pt x="2552" y="2293"/>
                  </a:cubicBezTo>
                  <a:cubicBezTo>
                    <a:pt x="2629" y="2293"/>
                    <a:pt x="2706" y="2285"/>
                    <a:pt x="2784" y="2264"/>
                  </a:cubicBezTo>
                  <a:cubicBezTo>
                    <a:pt x="2922" y="2226"/>
                    <a:pt x="3018" y="2162"/>
                    <a:pt x="3132" y="2090"/>
                  </a:cubicBezTo>
                  <a:cubicBezTo>
                    <a:pt x="3494" y="1862"/>
                    <a:pt x="3625" y="1401"/>
                    <a:pt x="3412" y="1022"/>
                  </a:cubicBezTo>
                  <a:cubicBezTo>
                    <a:pt x="3348" y="906"/>
                    <a:pt x="3293" y="804"/>
                    <a:pt x="3196" y="706"/>
                  </a:cubicBezTo>
                  <a:cubicBezTo>
                    <a:pt x="3035" y="546"/>
                    <a:pt x="2830" y="476"/>
                    <a:pt x="2622" y="409"/>
                  </a:cubicBezTo>
                  <a:cubicBezTo>
                    <a:pt x="2474" y="360"/>
                    <a:pt x="2327" y="309"/>
                    <a:pt x="2178" y="266"/>
                  </a:cubicBezTo>
                  <a:cubicBezTo>
                    <a:pt x="1875" y="179"/>
                    <a:pt x="1565" y="110"/>
                    <a:pt x="1259" y="31"/>
                  </a:cubicBezTo>
                  <a:cubicBezTo>
                    <a:pt x="1177" y="11"/>
                    <a:pt x="1091" y="0"/>
                    <a:pt x="100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6" name="Google Shape;2826;p59"/>
            <p:cNvSpPr/>
            <p:nvPr/>
          </p:nvSpPr>
          <p:spPr>
            <a:xfrm>
              <a:off x="2214338" y="1767600"/>
              <a:ext cx="40375" cy="40225"/>
            </a:xfrm>
            <a:custGeom>
              <a:avLst/>
              <a:gdLst/>
              <a:ahLst/>
              <a:cxnLst/>
              <a:rect l="l" t="t" r="r" b="b"/>
              <a:pathLst>
                <a:path w="1615" h="1609" extrusionOk="0">
                  <a:moveTo>
                    <a:pt x="606" y="1"/>
                  </a:moveTo>
                  <a:cubicBezTo>
                    <a:pt x="528" y="1"/>
                    <a:pt x="454" y="19"/>
                    <a:pt x="385" y="55"/>
                  </a:cubicBezTo>
                  <a:cubicBezTo>
                    <a:pt x="308" y="81"/>
                    <a:pt x="240" y="123"/>
                    <a:pt x="183" y="185"/>
                  </a:cubicBezTo>
                  <a:cubicBezTo>
                    <a:pt x="151" y="226"/>
                    <a:pt x="118" y="269"/>
                    <a:pt x="86" y="311"/>
                  </a:cubicBezTo>
                  <a:cubicBezTo>
                    <a:pt x="30" y="409"/>
                    <a:pt x="1" y="514"/>
                    <a:pt x="1" y="627"/>
                  </a:cubicBezTo>
                  <a:cubicBezTo>
                    <a:pt x="8" y="682"/>
                    <a:pt x="15" y="738"/>
                    <a:pt x="23" y="792"/>
                  </a:cubicBezTo>
                  <a:cubicBezTo>
                    <a:pt x="52" y="899"/>
                    <a:pt x="106" y="990"/>
                    <a:pt x="184" y="1069"/>
                  </a:cubicBezTo>
                  <a:lnTo>
                    <a:pt x="183" y="1069"/>
                  </a:lnTo>
                  <a:cubicBezTo>
                    <a:pt x="218" y="1108"/>
                    <a:pt x="252" y="1147"/>
                    <a:pt x="286" y="1186"/>
                  </a:cubicBezTo>
                  <a:cubicBezTo>
                    <a:pt x="303" y="1206"/>
                    <a:pt x="321" y="1225"/>
                    <a:pt x="338" y="1246"/>
                  </a:cubicBezTo>
                  <a:cubicBezTo>
                    <a:pt x="346" y="1256"/>
                    <a:pt x="355" y="1266"/>
                    <a:pt x="363" y="1275"/>
                  </a:cubicBezTo>
                  <a:cubicBezTo>
                    <a:pt x="385" y="1298"/>
                    <a:pt x="414" y="1316"/>
                    <a:pt x="437" y="1334"/>
                  </a:cubicBezTo>
                  <a:cubicBezTo>
                    <a:pt x="478" y="1365"/>
                    <a:pt x="485" y="1375"/>
                    <a:pt x="518" y="1392"/>
                  </a:cubicBezTo>
                  <a:cubicBezTo>
                    <a:pt x="606" y="1440"/>
                    <a:pt x="696" y="1487"/>
                    <a:pt x="784" y="1534"/>
                  </a:cubicBezTo>
                  <a:cubicBezTo>
                    <a:pt x="828" y="1552"/>
                    <a:pt x="871" y="1571"/>
                    <a:pt x="915" y="1589"/>
                  </a:cubicBezTo>
                  <a:cubicBezTo>
                    <a:pt x="958" y="1602"/>
                    <a:pt x="1001" y="1609"/>
                    <a:pt x="1043" y="1609"/>
                  </a:cubicBezTo>
                  <a:cubicBezTo>
                    <a:pt x="1073" y="1609"/>
                    <a:pt x="1103" y="1606"/>
                    <a:pt x="1133" y="1599"/>
                  </a:cubicBezTo>
                  <a:cubicBezTo>
                    <a:pt x="1183" y="1599"/>
                    <a:pt x="1228" y="1586"/>
                    <a:pt x="1271" y="1561"/>
                  </a:cubicBezTo>
                  <a:cubicBezTo>
                    <a:pt x="1339" y="1540"/>
                    <a:pt x="1398" y="1502"/>
                    <a:pt x="1448" y="1448"/>
                  </a:cubicBezTo>
                  <a:lnTo>
                    <a:pt x="1533" y="1337"/>
                  </a:lnTo>
                  <a:cubicBezTo>
                    <a:pt x="1552" y="1294"/>
                    <a:pt x="1570" y="1250"/>
                    <a:pt x="1589" y="1206"/>
                  </a:cubicBezTo>
                  <a:cubicBezTo>
                    <a:pt x="1611" y="1134"/>
                    <a:pt x="1614" y="1061"/>
                    <a:pt x="1598" y="988"/>
                  </a:cubicBezTo>
                  <a:cubicBezTo>
                    <a:pt x="1594" y="915"/>
                    <a:pt x="1573" y="848"/>
                    <a:pt x="1533" y="786"/>
                  </a:cubicBezTo>
                  <a:cubicBezTo>
                    <a:pt x="1486" y="696"/>
                    <a:pt x="1439" y="608"/>
                    <a:pt x="1392" y="518"/>
                  </a:cubicBezTo>
                  <a:cubicBezTo>
                    <a:pt x="1390" y="514"/>
                    <a:pt x="1386" y="508"/>
                    <a:pt x="1384" y="504"/>
                  </a:cubicBezTo>
                  <a:cubicBezTo>
                    <a:pt x="1350" y="460"/>
                    <a:pt x="1317" y="416"/>
                    <a:pt x="1283" y="373"/>
                  </a:cubicBezTo>
                  <a:lnTo>
                    <a:pt x="1278" y="367"/>
                  </a:lnTo>
                  <a:cubicBezTo>
                    <a:pt x="1269" y="358"/>
                    <a:pt x="1258" y="349"/>
                    <a:pt x="1249" y="341"/>
                  </a:cubicBezTo>
                  <a:cubicBezTo>
                    <a:pt x="1228" y="325"/>
                    <a:pt x="1208" y="307"/>
                    <a:pt x="1189" y="290"/>
                  </a:cubicBezTo>
                  <a:cubicBezTo>
                    <a:pt x="1149" y="255"/>
                    <a:pt x="1109" y="219"/>
                    <a:pt x="1068" y="185"/>
                  </a:cubicBezTo>
                  <a:cubicBezTo>
                    <a:pt x="1011" y="123"/>
                    <a:pt x="944" y="81"/>
                    <a:pt x="867" y="55"/>
                  </a:cubicBezTo>
                  <a:cubicBezTo>
                    <a:pt x="798" y="19"/>
                    <a:pt x="724" y="1"/>
                    <a:pt x="646" y="1"/>
                  </a:cubicBezTo>
                  <a:cubicBezTo>
                    <a:pt x="640" y="1"/>
                    <a:pt x="633" y="1"/>
                    <a:pt x="626" y="1"/>
                  </a:cubicBezTo>
                  <a:cubicBezTo>
                    <a:pt x="620" y="1"/>
                    <a:pt x="613" y="1"/>
                    <a:pt x="6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7" name="Google Shape;2827;p59"/>
            <p:cNvSpPr/>
            <p:nvPr/>
          </p:nvSpPr>
          <p:spPr>
            <a:xfrm>
              <a:off x="2766913" y="1580425"/>
              <a:ext cx="86475" cy="70450"/>
            </a:xfrm>
            <a:custGeom>
              <a:avLst/>
              <a:gdLst/>
              <a:ahLst/>
              <a:cxnLst/>
              <a:rect l="l" t="t" r="r" b="b"/>
              <a:pathLst>
                <a:path w="3459" h="2818" extrusionOk="0">
                  <a:moveTo>
                    <a:pt x="691" y="1"/>
                  </a:moveTo>
                  <a:cubicBezTo>
                    <a:pt x="482" y="1"/>
                    <a:pt x="290" y="118"/>
                    <a:pt x="165" y="279"/>
                  </a:cubicBezTo>
                  <a:cubicBezTo>
                    <a:pt x="45" y="433"/>
                    <a:pt x="1" y="604"/>
                    <a:pt x="26" y="798"/>
                  </a:cubicBezTo>
                  <a:cubicBezTo>
                    <a:pt x="58" y="1031"/>
                    <a:pt x="177" y="1176"/>
                    <a:pt x="362" y="1312"/>
                  </a:cubicBezTo>
                  <a:lnTo>
                    <a:pt x="362" y="1313"/>
                  </a:lnTo>
                  <a:cubicBezTo>
                    <a:pt x="740" y="1591"/>
                    <a:pt x="1120" y="1870"/>
                    <a:pt x="1498" y="2149"/>
                  </a:cubicBezTo>
                  <a:cubicBezTo>
                    <a:pt x="1591" y="2218"/>
                    <a:pt x="1685" y="2286"/>
                    <a:pt x="1777" y="2355"/>
                  </a:cubicBezTo>
                  <a:cubicBezTo>
                    <a:pt x="1906" y="2450"/>
                    <a:pt x="2040" y="2507"/>
                    <a:pt x="2190" y="2563"/>
                  </a:cubicBezTo>
                  <a:cubicBezTo>
                    <a:pt x="2400" y="2641"/>
                    <a:pt x="2608" y="2719"/>
                    <a:pt x="2816" y="2797"/>
                  </a:cubicBezTo>
                  <a:cubicBezTo>
                    <a:pt x="2854" y="2811"/>
                    <a:pt x="2892" y="2817"/>
                    <a:pt x="2930" y="2817"/>
                  </a:cubicBezTo>
                  <a:cubicBezTo>
                    <a:pt x="3214" y="2817"/>
                    <a:pt x="3459" y="2445"/>
                    <a:pt x="3279" y="2193"/>
                  </a:cubicBezTo>
                  <a:cubicBezTo>
                    <a:pt x="3155" y="2018"/>
                    <a:pt x="3030" y="1842"/>
                    <a:pt x="2904" y="1666"/>
                  </a:cubicBezTo>
                  <a:cubicBezTo>
                    <a:pt x="2814" y="1539"/>
                    <a:pt x="2726" y="1418"/>
                    <a:pt x="2603" y="1319"/>
                  </a:cubicBezTo>
                  <a:cubicBezTo>
                    <a:pt x="2507" y="1242"/>
                    <a:pt x="2411" y="1166"/>
                    <a:pt x="2316" y="1089"/>
                  </a:cubicBezTo>
                  <a:cubicBezTo>
                    <a:pt x="1949" y="795"/>
                    <a:pt x="1582" y="502"/>
                    <a:pt x="1215" y="207"/>
                  </a:cubicBezTo>
                  <a:cubicBezTo>
                    <a:pt x="1061" y="84"/>
                    <a:pt x="915" y="10"/>
                    <a:pt x="717" y="1"/>
                  </a:cubicBezTo>
                  <a:cubicBezTo>
                    <a:pt x="708" y="1"/>
                    <a:pt x="699" y="1"/>
                    <a:pt x="6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8" name="Google Shape;2828;p59"/>
            <p:cNvSpPr/>
            <p:nvPr/>
          </p:nvSpPr>
          <p:spPr>
            <a:xfrm>
              <a:off x="2493638" y="1158775"/>
              <a:ext cx="63025" cy="69150"/>
            </a:xfrm>
            <a:custGeom>
              <a:avLst/>
              <a:gdLst/>
              <a:ahLst/>
              <a:cxnLst/>
              <a:rect l="l" t="t" r="r" b="b"/>
              <a:pathLst>
                <a:path w="2521" h="2766" extrusionOk="0">
                  <a:moveTo>
                    <a:pt x="743" y="0"/>
                  </a:moveTo>
                  <a:cubicBezTo>
                    <a:pt x="709" y="0"/>
                    <a:pt x="675" y="2"/>
                    <a:pt x="641" y="7"/>
                  </a:cubicBezTo>
                  <a:cubicBezTo>
                    <a:pt x="516" y="24"/>
                    <a:pt x="413" y="66"/>
                    <a:pt x="314" y="143"/>
                  </a:cubicBezTo>
                  <a:cubicBezTo>
                    <a:pt x="203" y="229"/>
                    <a:pt x="95" y="359"/>
                    <a:pt x="67" y="502"/>
                  </a:cubicBezTo>
                  <a:cubicBezTo>
                    <a:pt x="28" y="702"/>
                    <a:pt x="1" y="912"/>
                    <a:pt x="14" y="1117"/>
                  </a:cubicBezTo>
                  <a:cubicBezTo>
                    <a:pt x="16" y="1149"/>
                    <a:pt x="21" y="1181"/>
                    <a:pt x="24" y="1213"/>
                  </a:cubicBezTo>
                  <a:cubicBezTo>
                    <a:pt x="35" y="1295"/>
                    <a:pt x="46" y="1377"/>
                    <a:pt x="56" y="1457"/>
                  </a:cubicBezTo>
                  <a:lnTo>
                    <a:pt x="145" y="1667"/>
                  </a:lnTo>
                  <a:cubicBezTo>
                    <a:pt x="154" y="1685"/>
                    <a:pt x="164" y="1702"/>
                    <a:pt x="174" y="1719"/>
                  </a:cubicBezTo>
                  <a:cubicBezTo>
                    <a:pt x="231" y="1817"/>
                    <a:pt x="298" y="1905"/>
                    <a:pt x="368" y="1994"/>
                  </a:cubicBezTo>
                  <a:cubicBezTo>
                    <a:pt x="484" y="2145"/>
                    <a:pt x="603" y="2283"/>
                    <a:pt x="754" y="2400"/>
                  </a:cubicBezTo>
                  <a:cubicBezTo>
                    <a:pt x="924" y="2534"/>
                    <a:pt x="1075" y="2660"/>
                    <a:pt x="1294" y="2708"/>
                  </a:cubicBezTo>
                  <a:cubicBezTo>
                    <a:pt x="1429" y="2736"/>
                    <a:pt x="1567" y="2754"/>
                    <a:pt x="1705" y="2765"/>
                  </a:cubicBezTo>
                  <a:cubicBezTo>
                    <a:pt x="1772" y="2756"/>
                    <a:pt x="1840" y="2747"/>
                    <a:pt x="1907" y="2738"/>
                  </a:cubicBezTo>
                  <a:cubicBezTo>
                    <a:pt x="1969" y="2713"/>
                    <a:pt x="2029" y="2687"/>
                    <a:pt x="2090" y="2661"/>
                  </a:cubicBezTo>
                  <a:cubicBezTo>
                    <a:pt x="2234" y="2577"/>
                    <a:pt x="2339" y="2447"/>
                    <a:pt x="2403" y="2295"/>
                  </a:cubicBezTo>
                  <a:cubicBezTo>
                    <a:pt x="2520" y="2017"/>
                    <a:pt x="2463" y="1679"/>
                    <a:pt x="2245" y="1460"/>
                  </a:cubicBezTo>
                  <a:cubicBezTo>
                    <a:pt x="2219" y="1435"/>
                    <a:pt x="2195" y="1409"/>
                    <a:pt x="2171" y="1383"/>
                  </a:cubicBezTo>
                  <a:lnTo>
                    <a:pt x="2171" y="1383"/>
                  </a:lnTo>
                  <a:cubicBezTo>
                    <a:pt x="2141" y="1340"/>
                    <a:pt x="2109" y="1299"/>
                    <a:pt x="2073" y="1262"/>
                  </a:cubicBezTo>
                  <a:cubicBezTo>
                    <a:pt x="2035" y="1224"/>
                    <a:pt x="1992" y="1191"/>
                    <a:pt x="1948" y="1159"/>
                  </a:cubicBezTo>
                  <a:lnTo>
                    <a:pt x="1948" y="1159"/>
                  </a:lnTo>
                  <a:cubicBezTo>
                    <a:pt x="1892" y="1109"/>
                    <a:pt x="1840" y="1057"/>
                    <a:pt x="1791" y="1001"/>
                  </a:cubicBezTo>
                  <a:lnTo>
                    <a:pt x="1791" y="1001"/>
                  </a:lnTo>
                  <a:cubicBezTo>
                    <a:pt x="1752" y="944"/>
                    <a:pt x="1717" y="884"/>
                    <a:pt x="1685" y="823"/>
                  </a:cubicBezTo>
                  <a:cubicBezTo>
                    <a:pt x="1618" y="698"/>
                    <a:pt x="1517" y="601"/>
                    <a:pt x="1424" y="497"/>
                  </a:cubicBezTo>
                  <a:lnTo>
                    <a:pt x="1424" y="497"/>
                  </a:lnTo>
                  <a:cubicBezTo>
                    <a:pt x="1389" y="446"/>
                    <a:pt x="1357" y="393"/>
                    <a:pt x="1329" y="337"/>
                  </a:cubicBezTo>
                  <a:cubicBezTo>
                    <a:pt x="1277" y="240"/>
                    <a:pt x="1174" y="145"/>
                    <a:pt x="1080" y="89"/>
                  </a:cubicBezTo>
                  <a:cubicBezTo>
                    <a:pt x="976" y="28"/>
                    <a:pt x="861" y="0"/>
                    <a:pt x="7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9" name="Google Shape;2829;p59"/>
            <p:cNvSpPr/>
            <p:nvPr/>
          </p:nvSpPr>
          <p:spPr>
            <a:xfrm>
              <a:off x="2675588" y="909825"/>
              <a:ext cx="45400" cy="51525"/>
            </a:xfrm>
            <a:custGeom>
              <a:avLst/>
              <a:gdLst/>
              <a:ahLst/>
              <a:cxnLst/>
              <a:rect l="l" t="t" r="r" b="b"/>
              <a:pathLst>
                <a:path w="1816" h="2061" extrusionOk="0">
                  <a:moveTo>
                    <a:pt x="620" y="0"/>
                  </a:moveTo>
                  <a:cubicBezTo>
                    <a:pt x="511" y="0"/>
                    <a:pt x="398" y="27"/>
                    <a:pt x="313" y="81"/>
                  </a:cubicBezTo>
                  <a:cubicBezTo>
                    <a:pt x="184" y="165"/>
                    <a:pt x="71" y="289"/>
                    <a:pt x="35" y="444"/>
                  </a:cubicBezTo>
                  <a:cubicBezTo>
                    <a:pt x="0" y="596"/>
                    <a:pt x="5" y="777"/>
                    <a:pt x="96" y="910"/>
                  </a:cubicBezTo>
                  <a:cubicBezTo>
                    <a:pt x="198" y="1058"/>
                    <a:pt x="300" y="1207"/>
                    <a:pt x="402" y="1355"/>
                  </a:cubicBezTo>
                  <a:cubicBezTo>
                    <a:pt x="453" y="1430"/>
                    <a:pt x="504" y="1503"/>
                    <a:pt x="555" y="1577"/>
                  </a:cubicBezTo>
                  <a:cubicBezTo>
                    <a:pt x="580" y="1614"/>
                    <a:pt x="606" y="1651"/>
                    <a:pt x="631" y="1688"/>
                  </a:cubicBezTo>
                  <a:cubicBezTo>
                    <a:pt x="642" y="1705"/>
                    <a:pt x="653" y="1720"/>
                    <a:pt x="664" y="1736"/>
                  </a:cubicBezTo>
                  <a:cubicBezTo>
                    <a:pt x="696" y="1784"/>
                    <a:pt x="732" y="1830"/>
                    <a:pt x="770" y="1875"/>
                  </a:cubicBezTo>
                  <a:cubicBezTo>
                    <a:pt x="814" y="1912"/>
                    <a:pt x="860" y="1947"/>
                    <a:pt x="907" y="1979"/>
                  </a:cubicBezTo>
                  <a:lnTo>
                    <a:pt x="1050" y="2039"/>
                  </a:lnTo>
                  <a:cubicBezTo>
                    <a:pt x="1102" y="2047"/>
                    <a:pt x="1156" y="2054"/>
                    <a:pt x="1209" y="2061"/>
                  </a:cubicBezTo>
                  <a:cubicBezTo>
                    <a:pt x="1262" y="2054"/>
                    <a:pt x="1315" y="2047"/>
                    <a:pt x="1368" y="2039"/>
                  </a:cubicBezTo>
                  <a:cubicBezTo>
                    <a:pt x="1446" y="2021"/>
                    <a:pt x="1514" y="1986"/>
                    <a:pt x="1571" y="1933"/>
                  </a:cubicBezTo>
                  <a:cubicBezTo>
                    <a:pt x="1617" y="1906"/>
                    <a:pt x="1653" y="1870"/>
                    <a:pt x="1679" y="1826"/>
                  </a:cubicBezTo>
                  <a:cubicBezTo>
                    <a:pt x="1717" y="1788"/>
                    <a:pt x="1742" y="1744"/>
                    <a:pt x="1756" y="1693"/>
                  </a:cubicBezTo>
                  <a:cubicBezTo>
                    <a:pt x="1784" y="1647"/>
                    <a:pt x="1797" y="1596"/>
                    <a:pt x="1797" y="1541"/>
                  </a:cubicBezTo>
                  <a:cubicBezTo>
                    <a:pt x="1815" y="1462"/>
                    <a:pt x="1812" y="1383"/>
                    <a:pt x="1786" y="1303"/>
                  </a:cubicBezTo>
                  <a:cubicBezTo>
                    <a:pt x="1754" y="1169"/>
                    <a:pt x="1666" y="1061"/>
                    <a:pt x="1590" y="950"/>
                  </a:cubicBezTo>
                  <a:cubicBezTo>
                    <a:pt x="1541" y="879"/>
                    <a:pt x="1492" y="807"/>
                    <a:pt x="1443" y="736"/>
                  </a:cubicBezTo>
                  <a:cubicBezTo>
                    <a:pt x="1342" y="590"/>
                    <a:pt x="1242" y="444"/>
                    <a:pt x="1143" y="298"/>
                  </a:cubicBezTo>
                  <a:cubicBezTo>
                    <a:pt x="1052" y="167"/>
                    <a:pt x="938" y="63"/>
                    <a:pt x="780" y="21"/>
                  </a:cubicBezTo>
                  <a:cubicBezTo>
                    <a:pt x="731" y="7"/>
                    <a:pt x="676" y="0"/>
                    <a:pt x="6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30" name="Google Shape;2830;p59"/>
          <p:cNvGrpSpPr/>
          <p:nvPr/>
        </p:nvGrpSpPr>
        <p:grpSpPr>
          <a:xfrm flipH="1">
            <a:off x="7576804" y="-8"/>
            <a:ext cx="3975358" cy="5509441"/>
            <a:chOff x="4942288" y="608375"/>
            <a:chExt cx="2275925" cy="3154200"/>
          </a:xfrm>
        </p:grpSpPr>
        <p:sp>
          <p:nvSpPr>
            <p:cNvPr id="2831" name="Google Shape;2831;p59"/>
            <p:cNvSpPr/>
            <p:nvPr/>
          </p:nvSpPr>
          <p:spPr>
            <a:xfrm>
              <a:off x="4942288" y="608375"/>
              <a:ext cx="2275925" cy="801575"/>
            </a:xfrm>
            <a:custGeom>
              <a:avLst/>
              <a:gdLst/>
              <a:ahLst/>
              <a:cxnLst/>
              <a:rect l="l" t="t" r="r" b="b"/>
              <a:pathLst>
                <a:path w="91037" h="32063" extrusionOk="0">
                  <a:moveTo>
                    <a:pt x="3157" y="1"/>
                  </a:moveTo>
                  <a:cubicBezTo>
                    <a:pt x="1717" y="1339"/>
                    <a:pt x="1" y="3616"/>
                    <a:pt x="905" y="5362"/>
                  </a:cubicBezTo>
                  <a:cubicBezTo>
                    <a:pt x="1409" y="6337"/>
                    <a:pt x="2577" y="6823"/>
                    <a:pt x="3675" y="6828"/>
                  </a:cubicBezTo>
                  <a:cubicBezTo>
                    <a:pt x="3680" y="6828"/>
                    <a:pt x="3685" y="6828"/>
                    <a:pt x="3689" y="6828"/>
                  </a:cubicBezTo>
                  <a:cubicBezTo>
                    <a:pt x="4783" y="6828"/>
                    <a:pt x="5836" y="6437"/>
                    <a:pt x="6860" y="6052"/>
                  </a:cubicBezTo>
                  <a:lnTo>
                    <a:pt x="6860" y="6052"/>
                  </a:lnTo>
                  <a:cubicBezTo>
                    <a:pt x="4653" y="8713"/>
                    <a:pt x="2799" y="12451"/>
                    <a:pt x="2071" y="15831"/>
                  </a:cubicBezTo>
                  <a:cubicBezTo>
                    <a:pt x="1342" y="19210"/>
                    <a:pt x="1826" y="22948"/>
                    <a:pt x="3877" y="25731"/>
                  </a:cubicBezTo>
                  <a:cubicBezTo>
                    <a:pt x="5308" y="27673"/>
                    <a:pt x="7396" y="29041"/>
                    <a:pt x="9593" y="30037"/>
                  </a:cubicBezTo>
                  <a:cubicBezTo>
                    <a:pt x="12491" y="31349"/>
                    <a:pt x="15678" y="32063"/>
                    <a:pt x="18854" y="32063"/>
                  </a:cubicBezTo>
                  <a:cubicBezTo>
                    <a:pt x="20737" y="32063"/>
                    <a:pt x="22616" y="31812"/>
                    <a:pt x="24427" y="31286"/>
                  </a:cubicBezTo>
                  <a:cubicBezTo>
                    <a:pt x="28506" y="30102"/>
                    <a:pt x="32184" y="27472"/>
                    <a:pt x="34515" y="23943"/>
                  </a:cubicBezTo>
                  <a:cubicBezTo>
                    <a:pt x="34602" y="25456"/>
                    <a:pt x="36478" y="26738"/>
                    <a:pt x="38101" y="26738"/>
                  </a:cubicBezTo>
                  <a:cubicBezTo>
                    <a:pt x="38324" y="26738"/>
                    <a:pt x="38543" y="26713"/>
                    <a:pt x="38751" y="26662"/>
                  </a:cubicBezTo>
                  <a:cubicBezTo>
                    <a:pt x="40601" y="26207"/>
                    <a:pt x="41868" y="24480"/>
                    <a:pt x="42570" y="22710"/>
                  </a:cubicBezTo>
                  <a:cubicBezTo>
                    <a:pt x="43846" y="19485"/>
                    <a:pt x="43720" y="15734"/>
                    <a:pt x="42232" y="12602"/>
                  </a:cubicBezTo>
                  <a:lnTo>
                    <a:pt x="42232" y="12602"/>
                  </a:lnTo>
                  <a:cubicBezTo>
                    <a:pt x="42733" y="13076"/>
                    <a:pt x="43307" y="13278"/>
                    <a:pt x="43899" y="13278"/>
                  </a:cubicBezTo>
                  <a:cubicBezTo>
                    <a:pt x="44962" y="13278"/>
                    <a:pt x="46081" y="12627"/>
                    <a:pt x="46933" y="11729"/>
                  </a:cubicBezTo>
                  <a:cubicBezTo>
                    <a:pt x="48258" y="10331"/>
                    <a:pt x="48702" y="8324"/>
                    <a:pt x="48900" y="6407"/>
                  </a:cubicBezTo>
                  <a:cubicBezTo>
                    <a:pt x="51162" y="10745"/>
                    <a:pt x="56176" y="13362"/>
                    <a:pt x="61098" y="13362"/>
                  </a:cubicBezTo>
                  <a:cubicBezTo>
                    <a:pt x="62167" y="13362"/>
                    <a:pt x="63231" y="13239"/>
                    <a:pt x="64262" y="12983"/>
                  </a:cubicBezTo>
                  <a:cubicBezTo>
                    <a:pt x="66390" y="12454"/>
                    <a:pt x="68580" y="11155"/>
                    <a:pt x="69110" y="9025"/>
                  </a:cubicBezTo>
                  <a:cubicBezTo>
                    <a:pt x="70438" y="11848"/>
                    <a:pt x="72474" y="14717"/>
                    <a:pt x="75005" y="16540"/>
                  </a:cubicBezTo>
                  <a:cubicBezTo>
                    <a:pt x="76176" y="17383"/>
                    <a:pt x="77589" y="18103"/>
                    <a:pt x="78988" y="18103"/>
                  </a:cubicBezTo>
                  <a:cubicBezTo>
                    <a:pt x="79376" y="18103"/>
                    <a:pt x="79764" y="18048"/>
                    <a:pt x="80144" y="17924"/>
                  </a:cubicBezTo>
                  <a:cubicBezTo>
                    <a:pt x="82635" y="17114"/>
                    <a:pt x="83402" y="13942"/>
                    <a:pt x="83220" y="11329"/>
                  </a:cubicBezTo>
                  <a:lnTo>
                    <a:pt x="83220" y="11329"/>
                  </a:lnTo>
                  <a:cubicBezTo>
                    <a:pt x="84048" y="12260"/>
                    <a:pt x="85059" y="12657"/>
                    <a:pt x="86198" y="12657"/>
                  </a:cubicBezTo>
                  <a:cubicBezTo>
                    <a:pt x="86584" y="12657"/>
                    <a:pt x="86985" y="12611"/>
                    <a:pt x="87399" y="12525"/>
                  </a:cubicBezTo>
                  <a:cubicBezTo>
                    <a:pt x="89031" y="12185"/>
                    <a:pt x="90517" y="10901"/>
                    <a:pt x="91036" y="9316"/>
                  </a:cubicBezTo>
                  <a:lnTo>
                    <a:pt x="9103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2" name="Google Shape;2832;p59"/>
            <p:cNvSpPr/>
            <p:nvPr/>
          </p:nvSpPr>
          <p:spPr>
            <a:xfrm>
              <a:off x="6378213" y="608375"/>
              <a:ext cx="679525" cy="3154200"/>
            </a:xfrm>
            <a:custGeom>
              <a:avLst/>
              <a:gdLst/>
              <a:ahLst/>
              <a:cxnLst/>
              <a:rect l="l" t="t" r="r" b="b"/>
              <a:pathLst>
                <a:path w="27181" h="126168" extrusionOk="0">
                  <a:moveTo>
                    <a:pt x="1" y="1"/>
                  </a:moveTo>
                  <a:lnTo>
                    <a:pt x="9023" y="111479"/>
                  </a:lnTo>
                  <a:cubicBezTo>
                    <a:pt x="9023" y="111479"/>
                    <a:pt x="25674" y="126160"/>
                    <a:pt x="26428" y="126167"/>
                  </a:cubicBezTo>
                  <a:cubicBezTo>
                    <a:pt x="26428" y="126167"/>
                    <a:pt x="26428" y="126167"/>
                    <a:pt x="26428" y="126167"/>
                  </a:cubicBezTo>
                  <a:cubicBezTo>
                    <a:pt x="27181" y="126167"/>
                    <a:pt x="3567" y="1"/>
                    <a:pt x="356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3" name="Google Shape;2833;p59"/>
            <p:cNvSpPr/>
            <p:nvPr/>
          </p:nvSpPr>
          <p:spPr>
            <a:xfrm>
              <a:off x="6467363" y="608375"/>
              <a:ext cx="591200" cy="3121975"/>
            </a:xfrm>
            <a:custGeom>
              <a:avLst/>
              <a:gdLst/>
              <a:ahLst/>
              <a:cxnLst/>
              <a:rect l="l" t="t" r="r" b="b"/>
              <a:pathLst>
                <a:path w="23648" h="124879" extrusionOk="0">
                  <a:moveTo>
                    <a:pt x="1" y="1"/>
                  </a:moveTo>
                  <a:lnTo>
                    <a:pt x="9843" y="73982"/>
                  </a:lnTo>
                  <a:lnTo>
                    <a:pt x="3404" y="44207"/>
                  </a:lnTo>
                  <a:lnTo>
                    <a:pt x="8417" y="88652"/>
                  </a:lnTo>
                  <a:lnTo>
                    <a:pt x="12589" y="93337"/>
                  </a:lnTo>
                  <a:lnTo>
                    <a:pt x="12752" y="101585"/>
                  </a:lnTo>
                  <a:lnTo>
                    <a:pt x="18168" y="124696"/>
                  </a:lnTo>
                  <a:lnTo>
                    <a:pt x="23647" y="124878"/>
                  </a:lnTo>
                  <a:lnTo>
                    <a:pt x="23647" y="12487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0000">
                <a:alpha val="7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4" name="Google Shape;2834;p59"/>
            <p:cNvSpPr/>
            <p:nvPr/>
          </p:nvSpPr>
          <p:spPr>
            <a:xfrm>
              <a:off x="6378213" y="608375"/>
              <a:ext cx="299600" cy="2955650"/>
            </a:xfrm>
            <a:custGeom>
              <a:avLst/>
              <a:gdLst/>
              <a:ahLst/>
              <a:cxnLst/>
              <a:rect l="l" t="t" r="r" b="b"/>
              <a:pathLst>
                <a:path w="11984" h="118226" extrusionOk="0">
                  <a:moveTo>
                    <a:pt x="1" y="1"/>
                  </a:moveTo>
                  <a:lnTo>
                    <a:pt x="9393" y="117671"/>
                  </a:lnTo>
                  <a:lnTo>
                    <a:pt x="11983" y="118225"/>
                  </a:lnTo>
                  <a:lnTo>
                    <a:pt x="9143" y="91999"/>
                  </a:lnTo>
                  <a:lnTo>
                    <a:pt x="10534" y="88652"/>
                  </a:lnTo>
                  <a:lnTo>
                    <a:pt x="3272" y="26987"/>
                  </a:lnTo>
                  <a:lnTo>
                    <a:pt x="4467" y="23290"/>
                  </a:lnTo>
                  <a:lnTo>
                    <a:pt x="1460" y="1"/>
                  </a:lnTo>
                  <a:close/>
                </a:path>
              </a:pathLst>
            </a:custGeom>
            <a:solidFill>
              <a:srgbClr val="000000">
                <a:alpha val="7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5" name="Google Shape;2835;p59"/>
            <p:cNvSpPr/>
            <p:nvPr/>
          </p:nvSpPr>
          <p:spPr>
            <a:xfrm>
              <a:off x="6783438" y="2529250"/>
              <a:ext cx="179000" cy="182525"/>
            </a:xfrm>
            <a:custGeom>
              <a:avLst/>
              <a:gdLst/>
              <a:ahLst/>
              <a:cxnLst/>
              <a:rect l="l" t="t" r="r" b="b"/>
              <a:pathLst>
                <a:path w="7160" h="7301" extrusionOk="0">
                  <a:moveTo>
                    <a:pt x="6325" y="0"/>
                  </a:moveTo>
                  <a:cubicBezTo>
                    <a:pt x="6141" y="0"/>
                    <a:pt x="5959" y="73"/>
                    <a:pt x="5801" y="207"/>
                  </a:cubicBezTo>
                  <a:cubicBezTo>
                    <a:pt x="4873" y="996"/>
                    <a:pt x="3940" y="1770"/>
                    <a:pt x="3070" y="2624"/>
                  </a:cubicBezTo>
                  <a:cubicBezTo>
                    <a:pt x="2204" y="3473"/>
                    <a:pt x="1338" y="4324"/>
                    <a:pt x="472" y="5173"/>
                  </a:cubicBezTo>
                  <a:cubicBezTo>
                    <a:pt x="177" y="5462"/>
                    <a:pt x="1" y="5982"/>
                    <a:pt x="152" y="6385"/>
                  </a:cubicBezTo>
                  <a:cubicBezTo>
                    <a:pt x="316" y="6822"/>
                    <a:pt x="562" y="7114"/>
                    <a:pt x="1021" y="7254"/>
                  </a:cubicBezTo>
                  <a:cubicBezTo>
                    <a:pt x="1123" y="7285"/>
                    <a:pt x="1235" y="7301"/>
                    <a:pt x="1350" y="7301"/>
                  </a:cubicBezTo>
                  <a:cubicBezTo>
                    <a:pt x="1679" y="7301"/>
                    <a:pt x="2029" y="7174"/>
                    <a:pt x="2233" y="6934"/>
                  </a:cubicBezTo>
                  <a:lnTo>
                    <a:pt x="4635" y="4110"/>
                  </a:lnTo>
                  <a:cubicBezTo>
                    <a:pt x="5458" y="3142"/>
                    <a:pt x="6196" y="2116"/>
                    <a:pt x="6947" y="1091"/>
                  </a:cubicBezTo>
                  <a:cubicBezTo>
                    <a:pt x="7160" y="802"/>
                    <a:pt x="7024" y="348"/>
                    <a:pt x="6759" y="150"/>
                  </a:cubicBezTo>
                  <a:cubicBezTo>
                    <a:pt x="6623" y="48"/>
                    <a:pt x="6474" y="0"/>
                    <a:pt x="6325" y="0"/>
                  </a:cubicBezTo>
                  <a:close/>
                </a:path>
              </a:pathLst>
            </a:custGeom>
            <a:solidFill>
              <a:srgbClr val="4022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6" name="Google Shape;2836;p59"/>
            <p:cNvSpPr/>
            <p:nvPr/>
          </p:nvSpPr>
          <p:spPr>
            <a:xfrm>
              <a:off x="6901463" y="3081200"/>
              <a:ext cx="119350" cy="159625"/>
            </a:xfrm>
            <a:custGeom>
              <a:avLst/>
              <a:gdLst/>
              <a:ahLst/>
              <a:cxnLst/>
              <a:rect l="l" t="t" r="r" b="b"/>
              <a:pathLst>
                <a:path w="4774" h="6385" extrusionOk="0">
                  <a:moveTo>
                    <a:pt x="4147" y="0"/>
                  </a:moveTo>
                  <a:cubicBezTo>
                    <a:pt x="3999" y="0"/>
                    <a:pt x="3847" y="66"/>
                    <a:pt x="3732" y="220"/>
                  </a:cubicBezTo>
                  <a:cubicBezTo>
                    <a:pt x="3117" y="1050"/>
                    <a:pt x="2502" y="1878"/>
                    <a:pt x="1888" y="2707"/>
                  </a:cubicBezTo>
                  <a:cubicBezTo>
                    <a:pt x="1273" y="3536"/>
                    <a:pt x="497" y="4390"/>
                    <a:pt x="180" y="5389"/>
                  </a:cubicBezTo>
                  <a:cubicBezTo>
                    <a:pt x="0" y="5954"/>
                    <a:pt x="482" y="6384"/>
                    <a:pt x="974" y="6384"/>
                  </a:cubicBezTo>
                  <a:cubicBezTo>
                    <a:pt x="1167" y="6384"/>
                    <a:pt x="1361" y="6318"/>
                    <a:pt x="1518" y="6168"/>
                  </a:cubicBezTo>
                  <a:cubicBezTo>
                    <a:pt x="1902" y="5801"/>
                    <a:pt x="2223" y="5269"/>
                    <a:pt x="2467" y="4796"/>
                  </a:cubicBezTo>
                  <a:cubicBezTo>
                    <a:pt x="2697" y="4347"/>
                    <a:pt x="2929" y="3898"/>
                    <a:pt x="3160" y="3450"/>
                  </a:cubicBezTo>
                  <a:lnTo>
                    <a:pt x="4571" y="712"/>
                  </a:lnTo>
                  <a:cubicBezTo>
                    <a:pt x="4773" y="321"/>
                    <a:pt x="4473" y="0"/>
                    <a:pt x="4147" y="0"/>
                  </a:cubicBezTo>
                  <a:close/>
                </a:path>
              </a:pathLst>
            </a:custGeom>
            <a:solidFill>
              <a:srgbClr val="4022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7" name="Google Shape;2837;p59"/>
            <p:cNvSpPr/>
            <p:nvPr/>
          </p:nvSpPr>
          <p:spPr>
            <a:xfrm>
              <a:off x="6692888" y="957625"/>
              <a:ext cx="53525" cy="109275"/>
            </a:xfrm>
            <a:custGeom>
              <a:avLst/>
              <a:gdLst/>
              <a:ahLst/>
              <a:cxnLst/>
              <a:rect l="l" t="t" r="r" b="b"/>
              <a:pathLst>
                <a:path w="2141" h="4371" extrusionOk="0">
                  <a:moveTo>
                    <a:pt x="381" y="1"/>
                  </a:moveTo>
                  <a:cubicBezTo>
                    <a:pt x="188" y="1"/>
                    <a:pt x="1" y="156"/>
                    <a:pt x="59" y="410"/>
                  </a:cubicBezTo>
                  <a:cubicBezTo>
                    <a:pt x="209" y="1061"/>
                    <a:pt x="359" y="1710"/>
                    <a:pt x="509" y="2360"/>
                  </a:cubicBezTo>
                  <a:cubicBezTo>
                    <a:pt x="582" y="2679"/>
                    <a:pt x="656" y="2999"/>
                    <a:pt x="729" y="3318"/>
                  </a:cubicBezTo>
                  <a:lnTo>
                    <a:pt x="840" y="3796"/>
                  </a:lnTo>
                  <a:cubicBezTo>
                    <a:pt x="904" y="4073"/>
                    <a:pt x="1059" y="4259"/>
                    <a:pt x="1330" y="4349"/>
                  </a:cubicBezTo>
                  <a:cubicBezTo>
                    <a:pt x="1374" y="4364"/>
                    <a:pt x="1417" y="4370"/>
                    <a:pt x="1459" y="4370"/>
                  </a:cubicBezTo>
                  <a:cubicBezTo>
                    <a:pt x="1629" y="4370"/>
                    <a:pt x="1777" y="4260"/>
                    <a:pt x="1879" y="4125"/>
                  </a:cubicBezTo>
                  <a:cubicBezTo>
                    <a:pt x="2140" y="3784"/>
                    <a:pt x="1878" y="3341"/>
                    <a:pt x="1750" y="3000"/>
                  </a:cubicBezTo>
                  <a:cubicBezTo>
                    <a:pt x="1633" y="2692"/>
                    <a:pt x="1517" y="2385"/>
                    <a:pt x="1402" y="2078"/>
                  </a:cubicBezTo>
                  <a:cubicBezTo>
                    <a:pt x="1169" y="1462"/>
                    <a:pt x="936" y="848"/>
                    <a:pt x="704" y="233"/>
                  </a:cubicBezTo>
                  <a:cubicBezTo>
                    <a:pt x="644" y="72"/>
                    <a:pt x="511" y="1"/>
                    <a:pt x="381" y="1"/>
                  </a:cubicBezTo>
                  <a:close/>
                </a:path>
              </a:pathLst>
            </a:custGeom>
            <a:solidFill>
              <a:srgbClr val="4022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8" name="Google Shape;2838;p59"/>
            <p:cNvSpPr/>
            <p:nvPr/>
          </p:nvSpPr>
          <p:spPr>
            <a:xfrm>
              <a:off x="6834413" y="771825"/>
              <a:ext cx="98400" cy="46900"/>
            </a:xfrm>
            <a:custGeom>
              <a:avLst/>
              <a:gdLst/>
              <a:ahLst/>
              <a:cxnLst/>
              <a:rect l="l" t="t" r="r" b="b"/>
              <a:pathLst>
                <a:path w="3936" h="1876" extrusionOk="0">
                  <a:moveTo>
                    <a:pt x="3628" y="0"/>
                  </a:moveTo>
                  <a:cubicBezTo>
                    <a:pt x="3606" y="0"/>
                    <a:pt x="3584" y="2"/>
                    <a:pt x="3562" y="6"/>
                  </a:cubicBezTo>
                  <a:cubicBezTo>
                    <a:pt x="2566" y="198"/>
                    <a:pt x="1570" y="388"/>
                    <a:pt x="574" y="579"/>
                  </a:cubicBezTo>
                  <a:cubicBezTo>
                    <a:pt x="179" y="654"/>
                    <a:pt x="0" y="1139"/>
                    <a:pt x="144" y="1477"/>
                  </a:cubicBezTo>
                  <a:cubicBezTo>
                    <a:pt x="255" y="1743"/>
                    <a:pt x="490" y="1875"/>
                    <a:pt x="743" y="1875"/>
                  </a:cubicBezTo>
                  <a:cubicBezTo>
                    <a:pt x="857" y="1875"/>
                    <a:pt x="975" y="1848"/>
                    <a:pt x="1087" y="1795"/>
                  </a:cubicBezTo>
                  <a:cubicBezTo>
                    <a:pt x="1982" y="1366"/>
                    <a:pt x="2877" y="936"/>
                    <a:pt x="3773" y="507"/>
                  </a:cubicBezTo>
                  <a:cubicBezTo>
                    <a:pt x="3894" y="448"/>
                    <a:pt x="3936" y="281"/>
                    <a:pt x="3885" y="165"/>
                  </a:cubicBezTo>
                  <a:cubicBezTo>
                    <a:pt x="3837" y="56"/>
                    <a:pt x="3739" y="0"/>
                    <a:pt x="3628" y="0"/>
                  </a:cubicBezTo>
                  <a:close/>
                </a:path>
              </a:pathLst>
            </a:custGeom>
            <a:solidFill>
              <a:srgbClr val="4022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9" name="Google Shape;2839;p59"/>
            <p:cNvSpPr/>
            <p:nvPr/>
          </p:nvSpPr>
          <p:spPr>
            <a:xfrm>
              <a:off x="6218163" y="934975"/>
              <a:ext cx="265650" cy="189050"/>
            </a:xfrm>
            <a:custGeom>
              <a:avLst/>
              <a:gdLst/>
              <a:ahLst/>
              <a:cxnLst/>
              <a:rect l="l" t="t" r="r" b="b"/>
              <a:pathLst>
                <a:path w="10626" h="7562" extrusionOk="0">
                  <a:moveTo>
                    <a:pt x="240" y="1"/>
                  </a:moveTo>
                  <a:cubicBezTo>
                    <a:pt x="103" y="1"/>
                    <a:pt x="0" y="199"/>
                    <a:pt x="113" y="318"/>
                  </a:cubicBezTo>
                  <a:cubicBezTo>
                    <a:pt x="750" y="999"/>
                    <a:pt x="1402" y="1664"/>
                    <a:pt x="2070" y="2315"/>
                  </a:cubicBezTo>
                  <a:cubicBezTo>
                    <a:pt x="2757" y="2983"/>
                    <a:pt x="3515" y="3570"/>
                    <a:pt x="4272" y="4155"/>
                  </a:cubicBezTo>
                  <a:cubicBezTo>
                    <a:pt x="5779" y="5319"/>
                    <a:pt x="7338" y="6413"/>
                    <a:pt x="8948" y="7430"/>
                  </a:cubicBezTo>
                  <a:cubicBezTo>
                    <a:pt x="9093" y="7522"/>
                    <a:pt x="9237" y="7562"/>
                    <a:pt x="9373" y="7562"/>
                  </a:cubicBezTo>
                  <a:cubicBezTo>
                    <a:pt x="10112" y="7562"/>
                    <a:pt x="10625" y="6393"/>
                    <a:pt x="9806" y="5961"/>
                  </a:cubicBezTo>
                  <a:cubicBezTo>
                    <a:pt x="8153" y="5087"/>
                    <a:pt x="6538" y="4140"/>
                    <a:pt x="4973" y="3116"/>
                  </a:cubicBezTo>
                  <a:cubicBezTo>
                    <a:pt x="4193" y="2604"/>
                    <a:pt x="3436" y="2062"/>
                    <a:pt x="2647" y="1566"/>
                  </a:cubicBezTo>
                  <a:cubicBezTo>
                    <a:pt x="1864" y="1074"/>
                    <a:pt x="1093" y="561"/>
                    <a:pt x="333" y="32"/>
                  </a:cubicBezTo>
                  <a:cubicBezTo>
                    <a:pt x="302" y="10"/>
                    <a:pt x="270" y="1"/>
                    <a:pt x="24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0" name="Google Shape;2840;p59"/>
            <p:cNvSpPr/>
            <p:nvPr/>
          </p:nvSpPr>
          <p:spPr>
            <a:xfrm>
              <a:off x="6457038" y="2606150"/>
              <a:ext cx="150475" cy="133925"/>
            </a:xfrm>
            <a:custGeom>
              <a:avLst/>
              <a:gdLst/>
              <a:ahLst/>
              <a:cxnLst/>
              <a:rect l="l" t="t" r="r" b="b"/>
              <a:pathLst>
                <a:path w="6019" h="5357" extrusionOk="0">
                  <a:moveTo>
                    <a:pt x="803" y="0"/>
                  </a:moveTo>
                  <a:cubicBezTo>
                    <a:pt x="400" y="0"/>
                    <a:pt x="0" y="453"/>
                    <a:pt x="275" y="868"/>
                  </a:cubicBezTo>
                  <a:lnTo>
                    <a:pt x="275" y="867"/>
                  </a:lnTo>
                  <a:cubicBezTo>
                    <a:pt x="838" y="1719"/>
                    <a:pt x="1470" y="2527"/>
                    <a:pt x="2161" y="3277"/>
                  </a:cubicBezTo>
                  <a:cubicBezTo>
                    <a:pt x="2869" y="4043"/>
                    <a:pt x="3711" y="4664"/>
                    <a:pt x="4579" y="5236"/>
                  </a:cubicBezTo>
                  <a:cubicBezTo>
                    <a:pt x="4705" y="5318"/>
                    <a:pt x="4854" y="5356"/>
                    <a:pt x="5006" y="5356"/>
                  </a:cubicBezTo>
                  <a:cubicBezTo>
                    <a:pt x="5319" y="5356"/>
                    <a:pt x="5641" y="5193"/>
                    <a:pt x="5786" y="4919"/>
                  </a:cubicBezTo>
                  <a:cubicBezTo>
                    <a:pt x="6018" y="4478"/>
                    <a:pt x="5882" y="3983"/>
                    <a:pt x="5469" y="3713"/>
                  </a:cubicBezTo>
                  <a:cubicBezTo>
                    <a:pt x="5265" y="3578"/>
                    <a:pt x="5063" y="3441"/>
                    <a:pt x="4864" y="3299"/>
                  </a:cubicBezTo>
                  <a:cubicBezTo>
                    <a:pt x="4774" y="3235"/>
                    <a:pt x="4686" y="3170"/>
                    <a:pt x="4597" y="3104"/>
                  </a:cubicBezTo>
                  <a:cubicBezTo>
                    <a:pt x="4548" y="3068"/>
                    <a:pt x="4500" y="3031"/>
                    <a:pt x="4451" y="2994"/>
                  </a:cubicBezTo>
                  <a:cubicBezTo>
                    <a:pt x="4446" y="2991"/>
                    <a:pt x="4442" y="2988"/>
                    <a:pt x="4438" y="2985"/>
                  </a:cubicBezTo>
                  <a:lnTo>
                    <a:pt x="4438" y="2985"/>
                  </a:lnTo>
                  <a:cubicBezTo>
                    <a:pt x="4435" y="2982"/>
                    <a:pt x="4431" y="2979"/>
                    <a:pt x="4426" y="2975"/>
                  </a:cubicBezTo>
                  <a:cubicBezTo>
                    <a:pt x="4206" y="2798"/>
                    <a:pt x="3990" y="2615"/>
                    <a:pt x="3764" y="2445"/>
                  </a:cubicBezTo>
                  <a:cubicBezTo>
                    <a:pt x="3668" y="2372"/>
                    <a:pt x="3568" y="2303"/>
                    <a:pt x="3471" y="2231"/>
                  </a:cubicBezTo>
                  <a:cubicBezTo>
                    <a:pt x="3423" y="2195"/>
                    <a:pt x="3374" y="2160"/>
                    <a:pt x="3326" y="2123"/>
                  </a:cubicBezTo>
                  <a:cubicBezTo>
                    <a:pt x="3309" y="2110"/>
                    <a:pt x="3240" y="2057"/>
                    <a:pt x="3240" y="2057"/>
                  </a:cubicBezTo>
                  <a:lnTo>
                    <a:pt x="3240" y="2057"/>
                  </a:lnTo>
                  <a:cubicBezTo>
                    <a:pt x="3240" y="2057"/>
                    <a:pt x="3240" y="2058"/>
                    <a:pt x="3242" y="2059"/>
                  </a:cubicBezTo>
                  <a:lnTo>
                    <a:pt x="3242" y="2059"/>
                  </a:lnTo>
                  <a:cubicBezTo>
                    <a:pt x="2507" y="1482"/>
                    <a:pt x="1820" y="850"/>
                    <a:pt x="1181" y="168"/>
                  </a:cubicBezTo>
                  <a:cubicBezTo>
                    <a:pt x="1071" y="50"/>
                    <a:pt x="937" y="0"/>
                    <a:pt x="80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1" name="Google Shape;2841;p59"/>
            <p:cNvSpPr/>
            <p:nvPr/>
          </p:nvSpPr>
          <p:spPr>
            <a:xfrm>
              <a:off x="6579738" y="608375"/>
              <a:ext cx="342925" cy="754750"/>
            </a:xfrm>
            <a:custGeom>
              <a:avLst/>
              <a:gdLst/>
              <a:ahLst/>
              <a:cxnLst/>
              <a:rect l="l" t="t" r="r" b="b"/>
              <a:pathLst>
                <a:path w="13717" h="30190" extrusionOk="0">
                  <a:moveTo>
                    <a:pt x="12843" y="1"/>
                  </a:moveTo>
                  <a:cubicBezTo>
                    <a:pt x="12257" y="1412"/>
                    <a:pt x="11789" y="2584"/>
                    <a:pt x="11247" y="4012"/>
                  </a:cubicBezTo>
                  <a:cubicBezTo>
                    <a:pt x="10464" y="6081"/>
                    <a:pt x="9651" y="8139"/>
                    <a:pt x="8813" y="10187"/>
                  </a:cubicBezTo>
                  <a:cubicBezTo>
                    <a:pt x="7162" y="14216"/>
                    <a:pt x="5402" y="18202"/>
                    <a:pt x="3540" y="22138"/>
                  </a:cubicBezTo>
                  <a:cubicBezTo>
                    <a:pt x="2482" y="24374"/>
                    <a:pt x="1394" y="26593"/>
                    <a:pt x="239" y="28779"/>
                  </a:cubicBezTo>
                  <a:cubicBezTo>
                    <a:pt x="0" y="29229"/>
                    <a:pt x="125" y="29804"/>
                    <a:pt x="577" y="30068"/>
                  </a:cubicBezTo>
                  <a:cubicBezTo>
                    <a:pt x="715" y="30149"/>
                    <a:pt x="883" y="30190"/>
                    <a:pt x="1053" y="30190"/>
                  </a:cubicBezTo>
                  <a:cubicBezTo>
                    <a:pt x="1384" y="30190"/>
                    <a:pt x="1723" y="30036"/>
                    <a:pt x="1866" y="29730"/>
                  </a:cubicBezTo>
                  <a:cubicBezTo>
                    <a:pt x="3741" y="25696"/>
                    <a:pt x="5595" y="21655"/>
                    <a:pt x="7320" y="17554"/>
                  </a:cubicBezTo>
                  <a:cubicBezTo>
                    <a:pt x="9038" y="13464"/>
                    <a:pt x="10648" y="9327"/>
                    <a:pt x="12148" y="5151"/>
                  </a:cubicBezTo>
                  <a:cubicBezTo>
                    <a:pt x="12784" y="3379"/>
                    <a:pt x="13200" y="1811"/>
                    <a:pt x="13717" y="1"/>
                  </a:cubicBezTo>
                  <a:close/>
                </a:path>
              </a:pathLst>
            </a:custGeom>
            <a:solidFill>
              <a:srgbClr val="4022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2" name="Google Shape;2842;p59"/>
            <p:cNvSpPr/>
            <p:nvPr/>
          </p:nvSpPr>
          <p:spPr>
            <a:xfrm>
              <a:off x="5113738" y="1030950"/>
              <a:ext cx="77050" cy="77450"/>
            </a:xfrm>
            <a:custGeom>
              <a:avLst/>
              <a:gdLst/>
              <a:ahLst/>
              <a:cxnLst/>
              <a:rect l="l" t="t" r="r" b="b"/>
              <a:pathLst>
                <a:path w="3082" h="3098" extrusionOk="0">
                  <a:moveTo>
                    <a:pt x="825" y="0"/>
                  </a:moveTo>
                  <a:cubicBezTo>
                    <a:pt x="757" y="0"/>
                    <a:pt x="690" y="9"/>
                    <a:pt x="626" y="30"/>
                  </a:cubicBezTo>
                  <a:cubicBezTo>
                    <a:pt x="490" y="75"/>
                    <a:pt x="367" y="145"/>
                    <a:pt x="261" y="242"/>
                  </a:cubicBezTo>
                  <a:cubicBezTo>
                    <a:pt x="125" y="368"/>
                    <a:pt x="1" y="636"/>
                    <a:pt x="20" y="825"/>
                  </a:cubicBezTo>
                  <a:cubicBezTo>
                    <a:pt x="46" y="1067"/>
                    <a:pt x="75" y="1309"/>
                    <a:pt x="160" y="1537"/>
                  </a:cubicBezTo>
                  <a:cubicBezTo>
                    <a:pt x="216" y="1691"/>
                    <a:pt x="277" y="1836"/>
                    <a:pt x="370" y="1970"/>
                  </a:cubicBezTo>
                  <a:cubicBezTo>
                    <a:pt x="464" y="2105"/>
                    <a:pt x="566" y="2240"/>
                    <a:pt x="677" y="2363"/>
                  </a:cubicBezTo>
                  <a:cubicBezTo>
                    <a:pt x="844" y="2551"/>
                    <a:pt x="1051" y="2711"/>
                    <a:pt x="1260" y="2851"/>
                  </a:cubicBezTo>
                  <a:cubicBezTo>
                    <a:pt x="1297" y="2875"/>
                    <a:pt x="1335" y="2899"/>
                    <a:pt x="1374" y="2920"/>
                  </a:cubicBezTo>
                  <a:cubicBezTo>
                    <a:pt x="1395" y="2932"/>
                    <a:pt x="1416" y="2945"/>
                    <a:pt x="1437" y="2956"/>
                  </a:cubicBezTo>
                  <a:cubicBezTo>
                    <a:pt x="1576" y="3028"/>
                    <a:pt x="1683" y="3066"/>
                    <a:pt x="1830" y="3085"/>
                  </a:cubicBezTo>
                  <a:cubicBezTo>
                    <a:pt x="1891" y="3093"/>
                    <a:pt x="1937" y="3098"/>
                    <a:pt x="1985" y="3098"/>
                  </a:cubicBezTo>
                  <a:cubicBezTo>
                    <a:pt x="2013" y="3098"/>
                    <a:pt x="2042" y="3096"/>
                    <a:pt x="2075" y="3092"/>
                  </a:cubicBezTo>
                  <a:cubicBezTo>
                    <a:pt x="2188" y="3080"/>
                    <a:pt x="2318" y="3079"/>
                    <a:pt x="2427" y="3040"/>
                  </a:cubicBezTo>
                  <a:cubicBezTo>
                    <a:pt x="2694" y="2945"/>
                    <a:pt x="2888" y="2793"/>
                    <a:pt x="3000" y="2527"/>
                  </a:cubicBezTo>
                  <a:cubicBezTo>
                    <a:pt x="3055" y="2422"/>
                    <a:pt x="3081" y="2308"/>
                    <a:pt x="3076" y="2187"/>
                  </a:cubicBezTo>
                  <a:cubicBezTo>
                    <a:pt x="3076" y="2027"/>
                    <a:pt x="3035" y="1878"/>
                    <a:pt x="2955" y="1740"/>
                  </a:cubicBezTo>
                  <a:cubicBezTo>
                    <a:pt x="2874" y="1636"/>
                    <a:pt x="2798" y="1545"/>
                    <a:pt x="2713" y="1450"/>
                  </a:cubicBezTo>
                  <a:cubicBezTo>
                    <a:pt x="2635" y="1361"/>
                    <a:pt x="2602" y="1321"/>
                    <a:pt x="2467" y="1242"/>
                  </a:cubicBezTo>
                  <a:cubicBezTo>
                    <a:pt x="2410" y="1208"/>
                    <a:pt x="2343" y="1182"/>
                    <a:pt x="2275" y="1157"/>
                  </a:cubicBezTo>
                  <a:lnTo>
                    <a:pt x="2275" y="1157"/>
                  </a:lnTo>
                  <a:cubicBezTo>
                    <a:pt x="2196" y="1118"/>
                    <a:pt x="2121" y="1073"/>
                    <a:pt x="2047" y="1024"/>
                  </a:cubicBezTo>
                  <a:lnTo>
                    <a:pt x="2047" y="1024"/>
                  </a:lnTo>
                  <a:cubicBezTo>
                    <a:pt x="1948" y="936"/>
                    <a:pt x="1856" y="839"/>
                    <a:pt x="1773" y="734"/>
                  </a:cubicBezTo>
                  <a:lnTo>
                    <a:pt x="1773" y="734"/>
                  </a:lnTo>
                  <a:cubicBezTo>
                    <a:pt x="1810" y="780"/>
                    <a:pt x="1846" y="827"/>
                    <a:pt x="1882" y="873"/>
                  </a:cubicBezTo>
                  <a:lnTo>
                    <a:pt x="1882" y="873"/>
                  </a:lnTo>
                  <a:cubicBezTo>
                    <a:pt x="1821" y="796"/>
                    <a:pt x="1759" y="722"/>
                    <a:pt x="1697" y="646"/>
                  </a:cubicBezTo>
                  <a:lnTo>
                    <a:pt x="1697" y="646"/>
                  </a:lnTo>
                  <a:cubicBezTo>
                    <a:pt x="1644" y="571"/>
                    <a:pt x="1597" y="492"/>
                    <a:pt x="1557" y="409"/>
                  </a:cubicBezTo>
                  <a:cubicBezTo>
                    <a:pt x="1515" y="353"/>
                    <a:pt x="1471" y="298"/>
                    <a:pt x="1429" y="242"/>
                  </a:cubicBezTo>
                  <a:cubicBezTo>
                    <a:pt x="1354" y="162"/>
                    <a:pt x="1265" y="105"/>
                    <a:pt x="1163" y="71"/>
                  </a:cubicBezTo>
                  <a:cubicBezTo>
                    <a:pt x="1059" y="27"/>
                    <a:pt x="941" y="0"/>
                    <a:pt x="8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3" name="Google Shape;2843;p59"/>
            <p:cNvSpPr/>
            <p:nvPr/>
          </p:nvSpPr>
          <p:spPr>
            <a:xfrm>
              <a:off x="5162138" y="1137800"/>
              <a:ext cx="64050" cy="64425"/>
            </a:xfrm>
            <a:custGeom>
              <a:avLst/>
              <a:gdLst/>
              <a:ahLst/>
              <a:cxnLst/>
              <a:rect l="l" t="t" r="r" b="b"/>
              <a:pathLst>
                <a:path w="2562" h="2577" extrusionOk="0">
                  <a:moveTo>
                    <a:pt x="2260" y="1365"/>
                  </a:moveTo>
                  <a:lnTo>
                    <a:pt x="2260" y="1365"/>
                  </a:lnTo>
                  <a:cubicBezTo>
                    <a:pt x="2261" y="1367"/>
                    <a:pt x="2262" y="1368"/>
                    <a:pt x="2263" y="1370"/>
                  </a:cubicBezTo>
                  <a:lnTo>
                    <a:pt x="2263" y="1370"/>
                  </a:lnTo>
                  <a:cubicBezTo>
                    <a:pt x="2262" y="1368"/>
                    <a:pt x="2261" y="1367"/>
                    <a:pt x="2260" y="1365"/>
                  </a:cubicBezTo>
                  <a:close/>
                  <a:moveTo>
                    <a:pt x="2358" y="1493"/>
                  </a:moveTo>
                  <a:cubicBezTo>
                    <a:pt x="2361" y="1498"/>
                    <a:pt x="2365" y="1502"/>
                    <a:pt x="2368" y="1507"/>
                  </a:cubicBezTo>
                  <a:cubicBezTo>
                    <a:pt x="2365" y="1503"/>
                    <a:pt x="2361" y="1498"/>
                    <a:pt x="2358" y="1493"/>
                  </a:cubicBezTo>
                  <a:close/>
                  <a:moveTo>
                    <a:pt x="590" y="0"/>
                  </a:moveTo>
                  <a:cubicBezTo>
                    <a:pt x="539" y="0"/>
                    <a:pt x="488" y="8"/>
                    <a:pt x="440" y="24"/>
                  </a:cubicBezTo>
                  <a:cubicBezTo>
                    <a:pt x="343" y="55"/>
                    <a:pt x="257" y="105"/>
                    <a:pt x="182" y="173"/>
                  </a:cubicBezTo>
                  <a:cubicBezTo>
                    <a:pt x="81" y="266"/>
                    <a:pt x="1" y="451"/>
                    <a:pt x="10" y="589"/>
                  </a:cubicBezTo>
                  <a:cubicBezTo>
                    <a:pt x="25" y="805"/>
                    <a:pt x="59" y="1024"/>
                    <a:pt x="129" y="1229"/>
                  </a:cubicBezTo>
                  <a:cubicBezTo>
                    <a:pt x="217" y="1483"/>
                    <a:pt x="335" y="1777"/>
                    <a:pt x="534" y="1966"/>
                  </a:cubicBezTo>
                  <a:cubicBezTo>
                    <a:pt x="700" y="2123"/>
                    <a:pt x="886" y="2267"/>
                    <a:pt x="1085" y="2378"/>
                  </a:cubicBezTo>
                  <a:cubicBezTo>
                    <a:pt x="1124" y="2400"/>
                    <a:pt x="1164" y="2420"/>
                    <a:pt x="1205" y="2440"/>
                  </a:cubicBezTo>
                  <a:cubicBezTo>
                    <a:pt x="1334" y="2502"/>
                    <a:pt x="1476" y="2576"/>
                    <a:pt x="1623" y="2576"/>
                  </a:cubicBezTo>
                  <a:cubicBezTo>
                    <a:pt x="1634" y="2576"/>
                    <a:pt x="1646" y="2576"/>
                    <a:pt x="1658" y="2575"/>
                  </a:cubicBezTo>
                  <a:cubicBezTo>
                    <a:pt x="1791" y="2564"/>
                    <a:pt x="1929" y="2545"/>
                    <a:pt x="2059" y="2511"/>
                  </a:cubicBezTo>
                  <a:cubicBezTo>
                    <a:pt x="2271" y="2457"/>
                    <a:pt x="2441" y="2279"/>
                    <a:pt x="2499" y="2071"/>
                  </a:cubicBezTo>
                  <a:cubicBezTo>
                    <a:pt x="2562" y="1844"/>
                    <a:pt x="2488" y="1629"/>
                    <a:pt x="2337" y="1458"/>
                  </a:cubicBezTo>
                  <a:cubicBezTo>
                    <a:pt x="2330" y="1450"/>
                    <a:pt x="2323" y="1443"/>
                    <a:pt x="2317" y="1435"/>
                  </a:cubicBezTo>
                  <a:lnTo>
                    <a:pt x="2317" y="1435"/>
                  </a:lnTo>
                  <a:cubicBezTo>
                    <a:pt x="2279" y="1380"/>
                    <a:pt x="2241" y="1323"/>
                    <a:pt x="2196" y="1278"/>
                  </a:cubicBezTo>
                  <a:cubicBezTo>
                    <a:pt x="2111" y="1193"/>
                    <a:pt x="2034" y="1159"/>
                    <a:pt x="1940" y="1106"/>
                  </a:cubicBezTo>
                  <a:cubicBezTo>
                    <a:pt x="1891" y="1077"/>
                    <a:pt x="1843" y="1047"/>
                    <a:pt x="1797" y="1015"/>
                  </a:cubicBezTo>
                  <a:lnTo>
                    <a:pt x="1797" y="1015"/>
                  </a:lnTo>
                  <a:cubicBezTo>
                    <a:pt x="1758" y="982"/>
                    <a:pt x="1721" y="947"/>
                    <a:pt x="1685" y="912"/>
                  </a:cubicBezTo>
                  <a:cubicBezTo>
                    <a:pt x="1658" y="884"/>
                    <a:pt x="1632" y="855"/>
                    <a:pt x="1605" y="828"/>
                  </a:cubicBezTo>
                  <a:cubicBezTo>
                    <a:pt x="1557" y="778"/>
                    <a:pt x="1492" y="735"/>
                    <a:pt x="1430" y="692"/>
                  </a:cubicBezTo>
                  <a:lnTo>
                    <a:pt x="1430" y="692"/>
                  </a:lnTo>
                  <a:cubicBezTo>
                    <a:pt x="1353" y="626"/>
                    <a:pt x="1282" y="554"/>
                    <a:pt x="1217" y="478"/>
                  </a:cubicBezTo>
                  <a:lnTo>
                    <a:pt x="1217" y="478"/>
                  </a:lnTo>
                  <a:cubicBezTo>
                    <a:pt x="1175" y="418"/>
                    <a:pt x="1137" y="356"/>
                    <a:pt x="1102" y="292"/>
                  </a:cubicBezTo>
                  <a:cubicBezTo>
                    <a:pt x="1008" y="118"/>
                    <a:pt x="794" y="0"/>
                    <a:pt x="5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4" name="Google Shape;2844;p59"/>
            <p:cNvSpPr/>
            <p:nvPr/>
          </p:nvSpPr>
          <p:spPr>
            <a:xfrm>
              <a:off x="5326938" y="735650"/>
              <a:ext cx="87575" cy="70350"/>
            </a:xfrm>
            <a:custGeom>
              <a:avLst/>
              <a:gdLst/>
              <a:ahLst/>
              <a:cxnLst/>
              <a:rect l="l" t="t" r="r" b="b"/>
              <a:pathLst>
                <a:path w="3503" h="2814" extrusionOk="0">
                  <a:moveTo>
                    <a:pt x="2039" y="927"/>
                  </a:moveTo>
                  <a:lnTo>
                    <a:pt x="2049" y="931"/>
                  </a:lnTo>
                  <a:cubicBezTo>
                    <a:pt x="2046" y="929"/>
                    <a:pt x="2042" y="928"/>
                    <a:pt x="2039" y="927"/>
                  </a:cubicBezTo>
                  <a:close/>
                  <a:moveTo>
                    <a:pt x="2075" y="941"/>
                  </a:moveTo>
                  <a:cubicBezTo>
                    <a:pt x="2077" y="941"/>
                    <a:pt x="2078" y="941"/>
                    <a:pt x="2080" y="942"/>
                  </a:cubicBezTo>
                  <a:lnTo>
                    <a:pt x="2080" y="942"/>
                  </a:lnTo>
                  <a:cubicBezTo>
                    <a:pt x="2078" y="941"/>
                    <a:pt x="2077" y="941"/>
                    <a:pt x="2075" y="941"/>
                  </a:cubicBezTo>
                  <a:close/>
                  <a:moveTo>
                    <a:pt x="561" y="0"/>
                  </a:moveTo>
                  <a:cubicBezTo>
                    <a:pt x="514" y="0"/>
                    <a:pt x="465" y="8"/>
                    <a:pt x="415" y="23"/>
                  </a:cubicBezTo>
                  <a:cubicBezTo>
                    <a:pt x="178" y="101"/>
                    <a:pt x="0" y="312"/>
                    <a:pt x="1" y="568"/>
                  </a:cubicBezTo>
                  <a:cubicBezTo>
                    <a:pt x="1" y="848"/>
                    <a:pt x="51" y="1136"/>
                    <a:pt x="155" y="1395"/>
                  </a:cubicBezTo>
                  <a:cubicBezTo>
                    <a:pt x="244" y="1621"/>
                    <a:pt x="333" y="1838"/>
                    <a:pt x="507" y="2014"/>
                  </a:cubicBezTo>
                  <a:cubicBezTo>
                    <a:pt x="639" y="2147"/>
                    <a:pt x="797" y="2262"/>
                    <a:pt x="950" y="2368"/>
                  </a:cubicBezTo>
                  <a:cubicBezTo>
                    <a:pt x="1204" y="2542"/>
                    <a:pt x="1503" y="2673"/>
                    <a:pt x="1800" y="2751"/>
                  </a:cubicBezTo>
                  <a:cubicBezTo>
                    <a:pt x="1945" y="2789"/>
                    <a:pt x="2093" y="2814"/>
                    <a:pt x="2240" y="2814"/>
                  </a:cubicBezTo>
                  <a:cubicBezTo>
                    <a:pt x="2353" y="2814"/>
                    <a:pt x="2466" y="2799"/>
                    <a:pt x="2578" y="2766"/>
                  </a:cubicBezTo>
                  <a:cubicBezTo>
                    <a:pt x="2755" y="2713"/>
                    <a:pt x="2927" y="2640"/>
                    <a:pt x="3090" y="2553"/>
                  </a:cubicBezTo>
                  <a:cubicBezTo>
                    <a:pt x="3365" y="2409"/>
                    <a:pt x="3503" y="2070"/>
                    <a:pt x="3463" y="1775"/>
                  </a:cubicBezTo>
                  <a:cubicBezTo>
                    <a:pt x="3425" y="1490"/>
                    <a:pt x="3205" y="1182"/>
                    <a:pt x="2903" y="1126"/>
                  </a:cubicBezTo>
                  <a:cubicBezTo>
                    <a:pt x="2791" y="1104"/>
                    <a:pt x="2683" y="1072"/>
                    <a:pt x="2577" y="1030"/>
                  </a:cubicBezTo>
                  <a:lnTo>
                    <a:pt x="2577" y="1030"/>
                  </a:lnTo>
                  <a:cubicBezTo>
                    <a:pt x="2444" y="974"/>
                    <a:pt x="2423" y="973"/>
                    <a:pt x="2221" y="956"/>
                  </a:cubicBezTo>
                  <a:cubicBezTo>
                    <a:pt x="2219" y="955"/>
                    <a:pt x="2216" y="955"/>
                    <a:pt x="2213" y="955"/>
                  </a:cubicBezTo>
                  <a:lnTo>
                    <a:pt x="2213" y="955"/>
                  </a:lnTo>
                  <a:cubicBezTo>
                    <a:pt x="2116" y="935"/>
                    <a:pt x="2021" y="909"/>
                    <a:pt x="1928" y="876"/>
                  </a:cubicBezTo>
                  <a:lnTo>
                    <a:pt x="1928" y="876"/>
                  </a:lnTo>
                  <a:cubicBezTo>
                    <a:pt x="1837" y="831"/>
                    <a:pt x="1750" y="781"/>
                    <a:pt x="1666" y="723"/>
                  </a:cubicBezTo>
                  <a:lnTo>
                    <a:pt x="1666" y="723"/>
                  </a:lnTo>
                  <a:cubicBezTo>
                    <a:pt x="1614" y="680"/>
                    <a:pt x="1559" y="638"/>
                    <a:pt x="1499" y="609"/>
                  </a:cubicBezTo>
                  <a:cubicBezTo>
                    <a:pt x="1456" y="587"/>
                    <a:pt x="1412" y="566"/>
                    <a:pt x="1371" y="543"/>
                  </a:cubicBezTo>
                  <a:cubicBezTo>
                    <a:pt x="1323" y="515"/>
                    <a:pt x="1276" y="486"/>
                    <a:pt x="1230" y="454"/>
                  </a:cubicBezTo>
                  <a:lnTo>
                    <a:pt x="1230" y="454"/>
                  </a:lnTo>
                  <a:cubicBezTo>
                    <a:pt x="1194" y="424"/>
                    <a:pt x="1159" y="392"/>
                    <a:pt x="1125" y="358"/>
                  </a:cubicBezTo>
                  <a:cubicBezTo>
                    <a:pt x="1099" y="331"/>
                    <a:pt x="1073" y="304"/>
                    <a:pt x="1050" y="276"/>
                  </a:cubicBezTo>
                  <a:cubicBezTo>
                    <a:pt x="1045" y="270"/>
                    <a:pt x="1040" y="265"/>
                    <a:pt x="1036" y="261"/>
                  </a:cubicBezTo>
                  <a:lnTo>
                    <a:pt x="1036" y="261"/>
                  </a:lnTo>
                  <a:cubicBezTo>
                    <a:pt x="920" y="114"/>
                    <a:pt x="750" y="0"/>
                    <a:pt x="5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5" name="Google Shape;2845;p59"/>
            <p:cNvSpPr/>
            <p:nvPr/>
          </p:nvSpPr>
          <p:spPr>
            <a:xfrm>
              <a:off x="5836388" y="980300"/>
              <a:ext cx="64150" cy="40050"/>
            </a:xfrm>
            <a:custGeom>
              <a:avLst/>
              <a:gdLst/>
              <a:ahLst/>
              <a:cxnLst/>
              <a:rect l="l" t="t" r="r" b="b"/>
              <a:pathLst>
                <a:path w="2566" h="1602" extrusionOk="0">
                  <a:moveTo>
                    <a:pt x="1644" y="0"/>
                  </a:moveTo>
                  <a:cubicBezTo>
                    <a:pt x="1622" y="0"/>
                    <a:pt x="1601" y="1"/>
                    <a:pt x="1579" y="3"/>
                  </a:cubicBezTo>
                  <a:cubicBezTo>
                    <a:pt x="1466" y="10"/>
                    <a:pt x="1353" y="18"/>
                    <a:pt x="1240" y="25"/>
                  </a:cubicBezTo>
                  <a:cubicBezTo>
                    <a:pt x="1183" y="29"/>
                    <a:pt x="1126" y="33"/>
                    <a:pt x="1070" y="36"/>
                  </a:cubicBezTo>
                  <a:cubicBezTo>
                    <a:pt x="982" y="43"/>
                    <a:pt x="887" y="45"/>
                    <a:pt x="803" y="67"/>
                  </a:cubicBezTo>
                  <a:cubicBezTo>
                    <a:pt x="737" y="86"/>
                    <a:pt x="652" y="131"/>
                    <a:pt x="580" y="164"/>
                  </a:cubicBezTo>
                  <a:cubicBezTo>
                    <a:pt x="484" y="207"/>
                    <a:pt x="388" y="251"/>
                    <a:pt x="292" y="295"/>
                  </a:cubicBezTo>
                  <a:cubicBezTo>
                    <a:pt x="109" y="377"/>
                    <a:pt x="1" y="610"/>
                    <a:pt x="1" y="800"/>
                  </a:cubicBezTo>
                  <a:cubicBezTo>
                    <a:pt x="1" y="991"/>
                    <a:pt x="109" y="1224"/>
                    <a:pt x="292" y="1307"/>
                  </a:cubicBezTo>
                  <a:cubicBezTo>
                    <a:pt x="388" y="1351"/>
                    <a:pt x="484" y="1395"/>
                    <a:pt x="580" y="1438"/>
                  </a:cubicBezTo>
                  <a:cubicBezTo>
                    <a:pt x="653" y="1471"/>
                    <a:pt x="732" y="1514"/>
                    <a:pt x="803" y="1533"/>
                  </a:cubicBezTo>
                  <a:cubicBezTo>
                    <a:pt x="883" y="1556"/>
                    <a:pt x="973" y="1559"/>
                    <a:pt x="1057" y="1565"/>
                  </a:cubicBezTo>
                  <a:cubicBezTo>
                    <a:pt x="1118" y="1568"/>
                    <a:pt x="1179" y="1572"/>
                    <a:pt x="1240" y="1576"/>
                  </a:cubicBezTo>
                  <a:cubicBezTo>
                    <a:pt x="1353" y="1584"/>
                    <a:pt x="1466" y="1591"/>
                    <a:pt x="1579" y="1599"/>
                  </a:cubicBezTo>
                  <a:cubicBezTo>
                    <a:pt x="1600" y="1601"/>
                    <a:pt x="1620" y="1601"/>
                    <a:pt x="1641" y="1601"/>
                  </a:cubicBezTo>
                  <a:cubicBezTo>
                    <a:pt x="1802" y="1601"/>
                    <a:pt x="1963" y="1561"/>
                    <a:pt x="2101" y="1469"/>
                  </a:cubicBezTo>
                  <a:cubicBezTo>
                    <a:pt x="2145" y="1440"/>
                    <a:pt x="2188" y="1411"/>
                    <a:pt x="2232" y="1382"/>
                  </a:cubicBezTo>
                  <a:cubicBezTo>
                    <a:pt x="2433" y="1248"/>
                    <a:pt x="2565" y="1049"/>
                    <a:pt x="2565" y="800"/>
                  </a:cubicBezTo>
                  <a:cubicBezTo>
                    <a:pt x="2565" y="553"/>
                    <a:pt x="2433" y="353"/>
                    <a:pt x="2232" y="220"/>
                  </a:cubicBezTo>
                  <a:cubicBezTo>
                    <a:pt x="2188" y="191"/>
                    <a:pt x="2145" y="161"/>
                    <a:pt x="2101" y="132"/>
                  </a:cubicBezTo>
                  <a:cubicBezTo>
                    <a:pt x="1965" y="42"/>
                    <a:pt x="1805" y="0"/>
                    <a:pt x="16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6" name="Google Shape;2846;p59"/>
            <p:cNvSpPr/>
            <p:nvPr/>
          </p:nvSpPr>
          <p:spPr>
            <a:xfrm>
              <a:off x="6134188" y="642450"/>
              <a:ext cx="82975" cy="50775"/>
            </a:xfrm>
            <a:custGeom>
              <a:avLst/>
              <a:gdLst/>
              <a:ahLst/>
              <a:cxnLst/>
              <a:rect l="l" t="t" r="r" b="b"/>
              <a:pathLst>
                <a:path w="3319" h="2031" extrusionOk="0">
                  <a:moveTo>
                    <a:pt x="2482" y="0"/>
                  </a:moveTo>
                  <a:cubicBezTo>
                    <a:pt x="2476" y="0"/>
                    <a:pt x="2470" y="1"/>
                    <a:pt x="2464" y="1"/>
                  </a:cubicBezTo>
                  <a:cubicBezTo>
                    <a:pt x="2135" y="9"/>
                    <a:pt x="1807" y="88"/>
                    <a:pt x="1485" y="146"/>
                  </a:cubicBezTo>
                  <a:cubicBezTo>
                    <a:pt x="1219" y="194"/>
                    <a:pt x="955" y="242"/>
                    <a:pt x="691" y="291"/>
                  </a:cubicBezTo>
                  <a:cubicBezTo>
                    <a:pt x="483" y="329"/>
                    <a:pt x="263" y="523"/>
                    <a:pt x="160" y="700"/>
                  </a:cubicBezTo>
                  <a:cubicBezTo>
                    <a:pt x="48" y="890"/>
                    <a:pt x="1" y="1172"/>
                    <a:pt x="70" y="1386"/>
                  </a:cubicBezTo>
                  <a:cubicBezTo>
                    <a:pt x="202" y="1792"/>
                    <a:pt x="545" y="2031"/>
                    <a:pt x="943" y="2031"/>
                  </a:cubicBezTo>
                  <a:cubicBezTo>
                    <a:pt x="1016" y="2031"/>
                    <a:pt x="1090" y="2023"/>
                    <a:pt x="1165" y="2007"/>
                  </a:cubicBezTo>
                  <a:cubicBezTo>
                    <a:pt x="1420" y="1952"/>
                    <a:pt x="1675" y="1897"/>
                    <a:pt x="1930" y="1842"/>
                  </a:cubicBezTo>
                  <a:cubicBezTo>
                    <a:pt x="2182" y="1789"/>
                    <a:pt x="2446" y="1751"/>
                    <a:pt x="2689" y="1658"/>
                  </a:cubicBezTo>
                  <a:cubicBezTo>
                    <a:pt x="2890" y="1581"/>
                    <a:pt x="3087" y="1471"/>
                    <a:pt x="3192" y="1271"/>
                  </a:cubicBezTo>
                  <a:cubicBezTo>
                    <a:pt x="3283" y="1100"/>
                    <a:pt x="3319" y="924"/>
                    <a:pt x="3293" y="732"/>
                  </a:cubicBezTo>
                  <a:cubicBezTo>
                    <a:pt x="3239" y="336"/>
                    <a:pt x="2897" y="0"/>
                    <a:pt x="24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47" name="Google Shape;2847;p59"/>
          <p:cNvGrpSpPr/>
          <p:nvPr/>
        </p:nvGrpSpPr>
        <p:grpSpPr>
          <a:xfrm>
            <a:off x="-486647" y="8"/>
            <a:ext cx="3222521" cy="5143545"/>
            <a:chOff x="2480963" y="608375"/>
            <a:chExt cx="2176350" cy="3473725"/>
          </a:xfrm>
        </p:grpSpPr>
        <p:sp>
          <p:nvSpPr>
            <p:cNvPr id="2848" name="Google Shape;2848;p59"/>
            <p:cNvSpPr/>
            <p:nvPr/>
          </p:nvSpPr>
          <p:spPr>
            <a:xfrm>
              <a:off x="2607863" y="608375"/>
              <a:ext cx="2049450" cy="870750"/>
            </a:xfrm>
            <a:custGeom>
              <a:avLst/>
              <a:gdLst/>
              <a:ahLst/>
              <a:cxnLst/>
              <a:rect l="l" t="t" r="r" b="b"/>
              <a:pathLst>
                <a:path w="81978" h="34830" extrusionOk="0">
                  <a:moveTo>
                    <a:pt x="817" y="1"/>
                  </a:moveTo>
                  <a:cubicBezTo>
                    <a:pt x="0" y="1891"/>
                    <a:pt x="645" y="4185"/>
                    <a:pt x="2377" y="5299"/>
                  </a:cubicBezTo>
                  <a:cubicBezTo>
                    <a:pt x="2941" y="5662"/>
                    <a:pt x="3609" y="5834"/>
                    <a:pt x="4279" y="5834"/>
                  </a:cubicBezTo>
                  <a:cubicBezTo>
                    <a:pt x="5665" y="5834"/>
                    <a:pt x="7061" y="5100"/>
                    <a:pt x="7573" y="3811"/>
                  </a:cubicBezTo>
                  <a:cubicBezTo>
                    <a:pt x="7924" y="4641"/>
                    <a:pt x="8674" y="4948"/>
                    <a:pt x="9570" y="4948"/>
                  </a:cubicBezTo>
                  <a:cubicBezTo>
                    <a:pt x="9587" y="4948"/>
                    <a:pt x="9605" y="4948"/>
                    <a:pt x="9623" y="4948"/>
                  </a:cubicBezTo>
                  <a:cubicBezTo>
                    <a:pt x="10338" y="4937"/>
                    <a:pt x="11030" y="4566"/>
                    <a:pt x="11461" y="4000"/>
                  </a:cubicBezTo>
                  <a:lnTo>
                    <a:pt x="11461" y="4000"/>
                  </a:lnTo>
                  <a:cubicBezTo>
                    <a:pt x="9096" y="8418"/>
                    <a:pt x="9115" y="14234"/>
                    <a:pt x="10888" y="18914"/>
                  </a:cubicBezTo>
                  <a:cubicBezTo>
                    <a:pt x="12733" y="23786"/>
                    <a:pt x="16378" y="27837"/>
                    <a:pt x="20650" y="30818"/>
                  </a:cubicBezTo>
                  <a:cubicBezTo>
                    <a:pt x="23910" y="33093"/>
                    <a:pt x="27773" y="34830"/>
                    <a:pt x="31696" y="34830"/>
                  </a:cubicBezTo>
                  <a:cubicBezTo>
                    <a:pt x="32342" y="34830"/>
                    <a:pt x="32991" y="34783"/>
                    <a:pt x="33638" y="34683"/>
                  </a:cubicBezTo>
                  <a:cubicBezTo>
                    <a:pt x="39658" y="33755"/>
                    <a:pt x="44172" y="28507"/>
                    <a:pt x="46574" y="22910"/>
                  </a:cubicBezTo>
                  <a:lnTo>
                    <a:pt x="46574" y="22910"/>
                  </a:lnTo>
                  <a:cubicBezTo>
                    <a:pt x="46644" y="24066"/>
                    <a:pt x="46061" y="24776"/>
                    <a:pt x="46491" y="25851"/>
                  </a:cubicBezTo>
                  <a:cubicBezTo>
                    <a:pt x="46833" y="26700"/>
                    <a:pt x="47678" y="27257"/>
                    <a:pt x="48554" y="27524"/>
                  </a:cubicBezTo>
                  <a:cubicBezTo>
                    <a:pt x="49042" y="27672"/>
                    <a:pt x="49544" y="27741"/>
                    <a:pt x="50047" y="27741"/>
                  </a:cubicBezTo>
                  <a:cubicBezTo>
                    <a:pt x="51757" y="27741"/>
                    <a:pt x="53479" y="26941"/>
                    <a:pt x="54709" y="25718"/>
                  </a:cubicBezTo>
                  <a:cubicBezTo>
                    <a:pt x="56301" y="24134"/>
                    <a:pt x="57167" y="21948"/>
                    <a:pt x="57605" y="19746"/>
                  </a:cubicBezTo>
                  <a:cubicBezTo>
                    <a:pt x="58124" y="17125"/>
                    <a:pt x="58060" y="14279"/>
                    <a:pt x="56804" y="11929"/>
                  </a:cubicBezTo>
                  <a:lnTo>
                    <a:pt x="56804" y="11929"/>
                  </a:lnTo>
                  <a:cubicBezTo>
                    <a:pt x="57099" y="12373"/>
                    <a:pt x="57621" y="12571"/>
                    <a:pt x="58184" y="12571"/>
                  </a:cubicBezTo>
                  <a:cubicBezTo>
                    <a:pt x="58917" y="12571"/>
                    <a:pt x="59720" y="12236"/>
                    <a:pt x="60183" y="11672"/>
                  </a:cubicBezTo>
                  <a:cubicBezTo>
                    <a:pt x="61050" y="10616"/>
                    <a:pt x="61031" y="9090"/>
                    <a:pt x="60740" y="7756"/>
                  </a:cubicBezTo>
                  <a:lnTo>
                    <a:pt x="60740" y="7756"/>
                  </a:lnTo>
                  <a:cubicBezTo>
                    <a:pt x="61515" y="11298"/>
                    <a:pt x="64786" y="13526"/>
                    <a:pt x="68369" y="14072"/>
                  </a:cubicBezTo>
                  <a:cubicBezTo>
                    <a:pt x="68847" y="14145"/>
                    <a:pt x="69328" y="14180"/>
                    <a:pt x="69808" y="14180"/>
                  </a:cubicBezTo>
                  <a:cubicBezTo>
                    <a:pt x="72931" y="14180"/>
                    <a:pt x="76031" y="12686"/>
                    <a:pt x="78088" y="10312"/>
                  </a:cubicBezTo>
                  <a:cubicBezTo>
                    <a:pt x="80464" y="7574"/>
                    <a:pt x="81978" y="3608"/>
                    <a:pt x="816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9" name="Google Shape;2849;p59"/>
            <p:cNvSpPr/>
            <p:nvPr/>
          </p:nvSpPr>
          <p:spPr>
            <a:xfrm>
              <a:off x="2480963" y="608375"/>
              <a:ext cx="887025" cy="3467850"/>
            </a:xfrm>
            <a:custGeom>
              <a:avLst/>
              <a:gdLst/>
              <a:ahLst/>
              <a:cxnLst/>
              <a:rect l="l" t="t" r="r" b="b"/>
              <a:pathLst>
                <a:path w="35481" h="138714" extrusionOk="0">
                  <a:moveTo>
                    <a:pt x="29065" y="1"/>
                  </a:moveTo>
                  <a:lnTo>
                    <a:pt x="1" y="138713"/>
                  </a:lnTo>
                  <a:lnTo>
                    <a:pt x="20188" y="138713"/>
                  </a:lnTo>
                  <a:lnTo>
                    <a:pt x="3548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0" name="Google Shape;2850;p59"/>
            <p:cNvSpPr/>
            <p:nvPr/>
          </p:nvSpPr>
          <p:spPr>
            <a:xfrm>
              <a:off x="2823488" y="608375"/>
              <a:ext cx="544500" cy="3473725"/>
            </a:xfrm>
            <a:custGeom>
              <a:avLst/>
              <a:gdLst/>
              <a:ahLst/>
              <a:cxnLst/>
              <a:rect l="l" t="t" r="r" b="b"/>
              <a:pathLst>
                <a:path w="21780" h="138949" extrusionOk="0">
                  <a:moveTo>
                    <a:pt x="20293" y="1"/>
                  </a:moveTo>
                  <a:lnTo>
                    <a:pt x="8983" y="77900"/>
                  </a:lnTo>
                  <a:lnTo>
                    <a:pt x="8213" y="59377"/>
                  </a:lnTo>
                  <a:lnTo>
                    <a:pt x="0" y="112681"/>
                  </a:lnTo>
                  <a:lnTo>
                    <a:pt x="6569" y="108761"/>
                  </a:lnTo>
                  <a:lnTo>
                    <a:pt x="971" y="138948"/>
                  </a:lnTo>
                  <a:lnTo>
                    <a:pt x="6461" y="138948"/>
                  </a:lnTo>
                  <a:lnTo>
                    <a:pt x="21779" y="1"/>
                  </a:lnTo>
                  <a:close/>
                </a:path>
              </a:pathLst>
            </a:custGeom>
            <a:solidFill>
              <a:srgbClr val="000000">
                <a:alpha val="7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1" name="Google Shape;2851;p59"/>
            <p:cNvSpPr/>
            <p:nvPr/>
          </p:nvSpPr>
          <p:spPr>
            <a:xfrm>
              <a:off x="2549363" y="608375"/>
              <a:ext cx="734375" cy="3317175"/>
            </a:xfrm>
            <a:custGeom>
              <a:avLst/>
              <a:gdLst/>
              <a:ahLst/>
              <a:cxnLst/>
              <a:rect l="l" t="t" r="r" b="b"/>
              <a:pathLst>
                <a:path w="29375" h="132687" extrusionOk="0">
                  <a:moveTo>
                    <a:pt x="28649" y="1"/>
                  </a:moveTo>
                  <a:lnTo>
                    <a:pt x="23219" y="34382"/>
                  </a:lnTo>
                  <a:lnTo>
                    <a:pt x="21754" y="33145"/>
                  </a:lnTo>
                  <a:lnTo>
                    <a:pt x="7875" y="100862"/>
                  </a:lnTo>
                  <a:lnTo>
                    <a:pt x="0" y="131167"/>
                  </a:lnTo>
                  <a:lnTo>
                    <a:pt x="7378" y="132686"/>
                  </a:lnTo>
                  <a:lnTo>
                    <a:pt x="6276" y="125616"/>
                  </a:lnTo>
                  <a:lnTo>
                    <a:pt x="6276" y="119503"/>
                  </a:lnTo>
                  <a:lnTo>
                    <a:pt x="13867" y="74452"/>
                  </a:lnTo>
                  <a:lnTo>
                    <a:pt x="21876" y="39311"/>
                  </a:lnTo>
                  <a:lnTo>
                    <a:pt x="21876" y="50470"/>
                  </a:lnTo>
                  <a:lnTo>
                    <a:pt x="29374" y="1"/>
                  </a:lnTo>
                  <a:close/>
                </a:path>
              </a:pathLst>
            </a:custGeom>
            <a:solidFill>
              <a:srgbClr val="000000">
                <a:alpha val="7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2" name="Google Shape;2852;p59"/>
            <p:cNvSpPr/>
            <p:nvPr/>
          </p:nvSpPr>
          <p:spPr>
            <a:xfrm>
              <a:off x="3077963" y="2426000"/>
              <a:ext cx="244525" cy="171575"/>
            </a:xfrm>
            <a:custGeom>
              <a:avLst/>
              <a:gdLst/>
              <a:ahLst/>
              <a:cxnLst/>
              <a:rect l="l" t="t" r="r" b="b"/>
              <a:pathLst>
                <a:path w="9781" h="6863" extrusionOk="0">
                  <a:moveTo>
                    <a:pt x="9384" y="0"/>
                  </a:moveTo>
                  <a:cubicBezTo>
                    <a:pt x="9335" y="0"/>
                    <a:pt x="9283" y="14"/>
                    <a:pt x="9229" y="45"/>
                  </a:cubicBezTo>
                  <a:cubicBezTo>
                    <a:pt x="8521" y="452"/>
                    <a:pt x="7795" y="823"/>
                    <a:pt x="7112" y="1272"/>
                  </a:cubicBezTo>
                  <a:cubicBezTo>
                    <a:pt x="6426" y="1723"/>
                    <a:pt x="5729" y="2157"/>
                    <a:pt x="5023" y="2575"/>
                  </a:cubicBezTo>
                  <a:cubicBezTo>
                    <a:pt x="3604" y="3413"/>
                    <a:pt x="2145" y="4180"/>
                    <a:pt x="654" y="4881"/>
                  </a:cubicBezTo>
                  <a:cubicBezTo>
                    <a:pt x="133" y="5125"/>
                    <a:pt x="0" y="5872"/>
                    <a:pt x="272" y="6337"/>
                  </a:cubicBezTo>
                  <a:cubicBezTo>
                    <a:pt x="465" y="6666"/>
                    <a:pt x="836" y="6862"/>
                    <a:pt x="1209" y="6862"/>
                  </a:cubicBezTo>
                  <a:cubicBezTo>
                    <a:pt x="1388" y="6862"/>
                    <a:pt x="1567" y="6817"/>
                    <a:pt x="1727" y="6718"/>
                  </a:cubicBezTo>
                  <a:cubicBezTo>
                    <a:pt x="3150" y="5841"/>
                    <a:pt x="4531" y="4896"/>
                    <a:pt x="5863" y="3887"/>
                  </a:cubicBezTo>
                  <a:cubicBezTo>
                    <a:pt x="6534" y="3379"/>
                    <a:pt x="7194" y="2858"/>
                    <a:pt x="7841" y="2321"/>
                  </a:cubicBezTo>
                  <a:cubicBezTo>
                    <a:pt x="8489" y="1781"/>
                    <a:pt x="9040" y="1154"/>
                    <a:pt x="9597" y="521"/>
                  </a:cubicBezTo>
                  <a:cubicBezTo>
                    <a:pt x="9781" y="313"/>
                    <a:pt x="9621" y="0"/>
                    <a:pt x="938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3" name="Google Shape;2853;p59"/>
            <p:cNvSpPr/>
            <p:nvPr/>
          </p:nvSpPr>
          <p:spPr>
            <a:xfrm>
              <a:off x="3405013" y="1022850"/>
              <a:ext cx="31450" cy="85475"/>
            </a:xfrm>
            <a:custGeom>
              <a:avLst/>
              <a:gdLst/>
              <a:ahLst/>
              <a:cxnLst/>
              <a:rect l="l" t="t" r="r" b="b"/>
              <a:pathLst>
                <a:path w="1258" h="3419" extrusionOk="0">
                  <a:moveTo>
                    <a:pt x="551" y="0"/>
                  </a:moveTo>
                  <a:cubicBezTo>
                    <a:pt x="414" y="0"/>
                    <a:pt x="301" y="86"/>
                    <a:pt x="257" y="221"/>
                  </a:cubicBezTo>
                  <a:cubicBezTo>
                    <a:pt x="103" y="691"/>
                    <a:pt x="19" y="1187"/>
                    <a:pt x="7" y="1682"/>
                  </a:cubicBezTo>
                  <a:cubicBezTo>
                    <a:pt x="1" y="1919"/>
                    <a:pt x="14" y="2155"/>
                    <a:pt x="43" y="2389"/>
                  </a:cubicBezTo>
                  <a:cubicBezTo>
                    <a:pt x="61" y="2528"/>
                    <a:pt x="73" y="2683"/>
                    <a:pt x="113" y="2819"/>
                  </a:cubicBezTo>
                  <a:cubicBezTo>
                    <a:pt x="163" y="2992"/>
                    <a:pt x="308" y="3142"/>
                    <a:pt x="418" y="3281"/>
                  </a:cubicBezTo>
                  <a:cubicBezTo>
                    <a:pt x="495" y="3377"/>
                    <a:pt x="626" y="3419"/>
                    <a:pt x="753" y="3419"/>
                  </a:cubicBezTo>
                  <a:cubicBezTo>
                    <a:pt x="823" y="3419"/>
                    <a:pt x="892" y="3406"/>
                    <a:pt x="949" y="3382"/>
                  </a:cubicBezTo>
                  <a:cubicBezTo>
                    <a:pt x="1119" y="3309"/>
                    <a:pt x="1258" y="3130"/>
                    <a:pt x="1247" y="2936"/>
                  </a:cubicBezTo>
                  <a:cubicBezTo>
                    <a:pt x="1241" y="2799"/>
                    <a:pt x="1255" y="2648"/>
                    <a:pt x="1222" y="2513"/>
                  </a:cubicBezTo>
                  <a:cubicBezTo>
                    <a:pt x="1201" y="2456"/>
                    <a:pt x="1179" y="2400"/>
                    <a:pt x="1154" y="2346"/>
                  </a:cubicBezTo>
                  <a:lnTo>
                    <a:pt x="1154" y="2346"/>
                  </a:lnTo>
                  <a:cubicBezTo>
                    <a:pt x="1152" y="2342"/>
                    <a:pt x="1151" y="2339"/>
                    <a:pt x="1149" y="2334"/>
                  </a:cubicBezTo>
                  <a:cubicBezTo>
                    <a:pt x="1132" y="2290"/>
                    <a:pt x="1114" y="2245"/>
                    <a:pt x="1099" y="2199"/>
                  </a:cubicBezTo>
                  <a:cubicBezTo>
                    <a:pt x="1023" y="1991"/>
                    <a:pt x="961" y="1776"/>
                    <a:pt x="916" y="1559"/>
                  </a:cubicBezTo>
                  <a:cubicBezTo>
                    <a:pt x="906" y="1513"/>
                    <a:pt x="898" y="1466"/>
                    <a:pt x="889" y="1420"/>
                  </a:cubicBezTo>
                  <a:cubicBezTo>
                    <a:pt x="887" y="1406"/>
                    <a:pt x="873" y="1313"/>
                    <a:pt x="870" y="1294"/>
                  </a:cubicBezTo>
                  <a:lnTo>
                    <a:pt x="870" y="1294"/>
                  </a:lnTo>
                  <a:cubicBezTo>
                    <a:pt x="856" y="1185"/>
                    <a:pt x="847" y="1075"/>
                    <a:pt x="840" y="965"/>
                  </a:cubicBezTo>
                  <a:cubicBezTo>
                    <a:pt x="829" y="743"/>
                    <a:pt x="835" y="522"/>
                    <a:pt x="854" y="301"/>
                  </a:cubicBezTo>
                  <a:cubicBezTo>
                    <a:pt x="867" y="152"/>
                    <a:pt x="728" y="19"/>
                    <a:pt x="591" y="2"/>
                  </a:cubicBezTo>
                  <a:cubicBezTo>
                    <a:pt x="577" y="1"/>
                    <a:pt x="564" y="0"/>
                    <a:pt x="55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4" name="Google Shape;2854;p59"/>
            <p:cNvSpPr/>
            <p:nvPr/>
          </p:nvSpPr>
          <p:spPr>
            <a:xfrm>
              <a:off x="2740988" y="2148850"/>
              <a:ext cx="135900" cy="239900"/>
            </a:xfrm>
            <a:custGeom>
              <a:avLst/>
              <a:gdLst/>
              <a:ahLst/>
              <a:cxnLst/>
              <a:rect l="l" t="t" r="r" b="b"/>
              <a:pathLst>
                <a:path w="5436" h="9596" extrusionOk="0">
                  <a:moveTo>
                    <a:pt x="645" y="1"/>
                  </a:moveTo>
                  <a:cubicBezTo>
                    <a:pt x="594" y="1"/>
                    <a:pt x="544" y="8"/>
                    <a:pt x="496" y="25"/>
                  </a:cubicBezTo>
                  <a:cubicBezTo>
                    <a:pt x="456" y="37"/>
                    <a:pt x="417" y="53"/>
                    <a:pt x="378" y="71"/>
                  </a:cubicBezTo>
                  <a:lnTo>
                    <a:pt x="358" y="83"/>
                  </a:lnTo>
                  <a:cubicBezTo>
                    <a:pt x="158" y="202"/>
                    <a:pt x="0" y="499"/>
                    <a:pt x="93" y="734"/>
                  </a:cubicBezTo>
                  <a:cubicBezTo>
                    <a:pt x="679" y="2217"/>
                    <a:pt x="1229" y="3718"/>
                    <a:pt x="1880" y="5173"/>
                  </a:cubicBezTo>
                  <a:cubicBezTo>
                    <a:pt x="2199" y="5886"/>
                    <a:pt x="2518" y="6598"/>
                    <a:pt x="2837" y="7311"/>
                  </a:cubicBezTo>
                  <a:cubicBezTo>
                    <a:pt x="2996" y="7666"/>
                    <a:pt x="3155" y="8022"/>
                    <a:pt x="3315" y="8378"/>
                  </a:cubicBezTo>
                  <a:cubicBezTo>
                    <a:pt x="3390" y="8545"/>
                    <a:pt x="3456" y="8718"/>
                    <a:pt x="3540" y="8882"/>
                  </a:cubicBezTo>
                  <a:cubicBezTo>
                    <a:pt x="3682" y="9159"/>
                    <a:pt x="3880" y="9312"/>
                    <a:pt x="4139" y="9472"/>
                  </a:cubicBezTo>
                  <a:cubicBezTo>
                    <a:pt x="4278" y="9558"/>
                    <a:pt x="4417" y="9595"/>
                    <a:pt x="4548" y="9595"/>
                  </a:cubicBezTo>
                  <a:cubicBezTo>
                    <a:pt x="4970" y="9595"/>
                    <a:pt x="5319" y="9208"/>
                    <a:pt x="5375" y="8764"/>
                  </a:cubicBezTo>
                  <a:cubicBezTo>
                    <a:pt x="5435" y="8272"/>
                    <a:pt x="5212" y="7900"/>
                    <a:pt x="4996" y="7475"/>
                  </a:cubicBezTo>
                  <a:cubicBezTo>
                    <a:pt x="4821" y="7128"/>
                    <a:pt x="4645" y="6781"/>
                    <a:pt x="4468" y="6436"/>
                  </a:cubicBezTo>
                  <a:cubicBezTo>
                    <a:pt x="4117" y="5743"/>
                    <a:pt x="3766" y="5049"/>
                    <a:pt x="3413" y="4356"/>
                  </a:cubicBezTo>
                  <a:cubicBezTo>
                    <a:pt x="2712" y="2973"/>
                    <a:pt x="1911" y="1641"/>
                    <a:pt x="1148" y="290"/>
                  </a:cubicBezTo>
                  <a:cubicBezTo>
                    <a:pt x="1054" y="122"/>
                    <a:pt x="845" y="1"/>
                    <a:pt x="64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5" name="Google Shape;2855;p59"/>
            <p:cNvSpPr/>
            <p:nvPr/>
          </p:nvSpPr>
          <p:spPr>
            <a:xfrm>
              <a:off x="3061763" y="912250"/>
              <a:ext cx="75350" cy="102250"/>
            </a:xfrm>
            <a:custGeom>
              <a:avLst/>
              <a:gdLst/>
              <a:ahLst/>
              <a:cxnLst/>
              <a:rect l="l" t="t" r="r" b="b"/>
              <a:pathLst>
                <a:path w="3014" h="4090" extrusionOk="0">
                  <a:moveTo>
                    <a:pt x="525" y="1"/>
                  </a:moveTo>
                  <a:cubicBezTo>
                    <a:pt x="447" y="1"/>
                    <a:pt x="367" y="21"/>
                    <a:pt x="290" y="66"/>
                  </a:cubicBezTo>
                  <a:cubicBezTo>
                    <a:pt x="48" y="207"/>
                    <a:pt x="0" y="493"/>
                    <a:pt x="116" y="731"/>
                  </a:cubicBezTo>
                  <a:cubicBezTo>
                    <a:pt x="596" y="1720"/>
                    <a:pt x="1076" y="2709"/>
                    <a:pt x="1555" y="3698"/>
                  </a:cubicBezTo>
                  <a:cubicBezTo>
                    <a:pt x="1660" y="3914"/>
                    <a:pt x="1939" y="4075"/>
                    <a:pt x="2179" y="4075"/>
                  </a:cubicBezTo>
                  <a:cubicBezTo>
                    <a:pt x="2189" y="4075"/>
                    <a:pt x="2199" y="4075"/>
                    <a:pt x="2209" y="4074"/>
                  </a:cubicBezTo>
                  <a:cubicBezTo>
                    <a:pt x="2253" y="4071"/>
                    <a:pt x="2297" y="4069"/>
                    <a:pt x="2341" y="4065"/>
                  </a:cubicBezTo>
                  <a:lnTo>
                    <a:pt x="2341" y="4065"/>
                  </a:lnTo>
                  <a:cubicBezTo>
                    <a:pt x="2381" y="4081"/>
                    <a:pt x="2422" y="4089"/>
                    <a:pt x="2463" y="4089"/>
                  </a:cubicBezTo>
                  <a:cubicBezTo>
                    <a:pt x="2629" y="4089"/>
                    <a:pt x="2789" y="3965"/>
                    <a:pt x="2805" y="3790"/>
                  </a:cubicBezTo>
                  <a:lnTo>
                    <a:pt x="2805" y="3790"/>
                  </a:lnTo>
                  <a:cubicBezTo>
                    <a:pt x="2825" y="3760"/>
                    <a:pt x="2845" y="3729"/>
                    <a:pt x="2865" y="3698"/>
                  </a:cubicBezTo>
                  <a:cubicBezTo>
                    <a:pt x="2998" y="3487"/>
                    <a:pt x="3014" y="3143"/>
                    <a:pt x="2865" y="2933"/>
                  </a:cubicBezTo>
                  <a:cubicBezTo>
                    <a:pt x="2228" y="2035"/>
                    <a:pt x="1591" y="1138"/>
                    <a:pt x="955" y="240"/>
                  </a:cubicBezTo>
                  <a:cubicBezTo>
                    <a:pt x="852" y="94"/>
                    <a:pt x="692" y="1"/>
                    <a:pt x="52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6" name="Google Shape;2856;p59"/>
            <p:cNvSpPr/>
            <p:nvPr/>
          </p:nvSpPr>
          <p:spPr>
            <a:xfrm>
              <a:off x="3256013" y="608375"/>
              <a:ext cx="761550" cy="689750"/>
            </a:xfrm>
            <a:custGeom>
              <a:avLst/>
              <a:gdLst/>
              <a:ahLst/>
              <a:cxnLst/>
              <a:rect l="l" t="t" r="r" b="b"/>
              <a:pathLst>
                <a:path w="30462" h="27590" extrusionOk="0">
                  <a:moveTo>
                    <a:pt x="19360" y="1"/>
                  </a:moveTo>
                  <a:cubicBezTo>
                    <a:pt x="18470" y="1537"/>
                    <a:pt x="17689" y="2837"/>
                    <a:pt x="16776" y="4361"/>
                  </a:cubicBezTo>
                  <a:cubicBezTo>
                    <a:pt x="15636" y="6264"/>
                    <a:pt x="14513" y="8178"/>
                    <a:pt x="13356" y="10071"/>
                  </a:cubicBezTo>
                  <a:cubicBezTo>
                    <a:pt x="11077" y="13800"/>
                    <a:pt x="8590" y="17415"/>
                    <a:pt x="5704" y="20701"/>
                  </a:cubicBezTo>
                  <a:cubicBezTo>
                    <a:pt x="4063" y="22570"/>
                    <a:pt x="2297" y="24327"/>
                    <a:pt x="402" y="25936"/>
                  </a:cubicBezTo>
                  <a:cubicBezTo>
                    <a:pt x="0" y="26276"/>
                    <a:pt x="52" y="26962"/>
                    <a:pt x="402" y="27312"/>
                  </a:cubicBezTo>
                  <a:cubicBezTo>
                    <a:pt x="592" y="27502"/>
                    <a:pt x="829" y="27590"/>
                    <a:pt x="1068" y="27590"/>
                  </a:cubicBezTo>
                  <a:cubicBezTo>
                    <a:pt x="1320" y="27590"/>
                    <a:pt x="1575" y="27492"/>
                    <a:pt x="1777" y="27312"/>
                  </a:cubicBezTo>
                  <a:cubicBezTo>
                    <a:pt x="5118" y="24347"/>
                    <a:pt x="8004" y="20908"/>
                    <a:pt x="10560" y="17251"/>
                  </a:cubicBezTo>
                  <a:cubicBezTo>
                    <a:pt x="12107" y="15035"/>
                    <a:pt x="13564" y="12739"/>
                    <a:pt x="14909" y="10382"/>
                  </a:cubicBezTo>
                  <a:cubicBezTo>
                    <a:pt x="15007" y="10411"/>
                    <a:pt x="15110" y="10426"/>
                    <a:pt x="15214" y="10426"/>
                  </a:cubicBezTo>
                  <a:cubicBezTo>
                    <a:pt x="15297" y="10426"/>
                    <a:pt x="15380" y="10416"/>
                    <a:pt x="15463" y="10396"/>
                  </a:cubicBezTo>
                  <a:cubicBezTo>
                    <a:pt x="17853" y="9814"/>
                    <a:pt x="20140" y="8795"/>
                    <a:pt x="22242" y="7526"/>
                  </a:cubicBezTo>
                  <a:cubicBezTo>
                    <a:pt x="24384" y="6231"/>
                    <a:pt x="26427" y="4671"/>
                    <a:pt x="28130" y="2832"/>
                  </a:cubicBezTo>
                  <a:cubicBezTo>
                    <a:pt x="29021" y="1867"/>
                    <a:pt x="29708" y="1077"/>
                    <a:pt x="30461" y="1"/>
                  </a:cubicBezTo>
                  <a:lnTo>
                    <a:pt x="29307" y="1"/>
                  </a:lnTo>
                  <a:cubicBezTo>
                    <a:pt x="27901" y="1498"/>
                    <a:pt x="26465" y="2607"/>
                    <a:pt x="24815" y="3824"/>
                  </a:cubicBezTo>
                  <a:cubicBezTo>
                    <a:pt x="22923" y="5222"/>
                    <a:pt x="20813" y="6455"/>
                    <a:pt x="18657" y="7303"/>
                  </a:cubicBezTo>
                  <a:cubicBezTo>
                    <a:pt x="17839" y="7624"/>
                    <a:pt x="17003" y="7895"/>
                    <a:pt x="16153" y="8117"/>
                  </a:cubicBezTo>
                  <a:cubicBezTo>
                    <a:pt x="16572" y="7328"/>
                    <a:pt x="16981" y="6533"/>
                    <a:pt x="17372" y="5733"/>
                  </a:cubicBezTo>
                  <a:cubicBezTo>
                    <a:pt x="18339" y="3755"/>
                    <a:pt x="19161" y="1996"/>
                    <a:pt x="2009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7" name="Google Shape;2857;p59"/>
            <p:cNvSpPr/>
            <p:nvPr/>
          </p:nvSpPr>
          <p:spPr>
            <a:xfrm>
              <a:off x="3495463" y="1255475"/>
              <a:ext cx="88275" cy="68975"/>
            </a:xfrm>
            <a:custGeom>
              <a:avLst/>
              <a:gdLst/>
              <a:ahLst/>
              <a:cxnLst/>
              <a:rect l="l" t="t" r="r" b="b"/>
              <a:pathLst>
                <a:path w="3531" h="2759" extrusionOk="0">
                  <a:moveTo>
                    <a:pt x="2259" y="320"/>
                  </a:moveTo>
                  <a:cubicBezTo>
                    <a:pt x="2257" y="322"/>
                    <a:pt x="2255" y="323"/>
                    <a:pt x="2253" y="325"/>
                  </a:cubicBezTo>
                  <a:lnTo>
                    <a:pt x="2253" y="325"/>
                  </a:lnTo>
                  <a:cubicBezTo>
                    <a:pt x="2255" y="323"/>
                    <a:pt x="2257" y="322"/>
                    <a:pt x="2259" y="320"/>
                  </a:cubicBezTo>
                  <a:close/>
                  <a:moveTo>
                    <a:pt x="573" y="1338"/>
                  </a:moveTo>
                  <a:lnTo>
                    <a:pt x="573" y="1338"/>
                  </a:lnTo>
                  <a:cubicBezTo>
                    <a:pt x="567" y="1341"/>
                    <a:pt x="560" y="1344"/>
                    <a:pt x="553" y="1347"/>
                  </a:cubicBezTo>
                  <a:cubicBezTo>
                    <a:pt x="560" y="1344"/>
                    <a:pt x="567" y="1341"/>
                    <a:pt x="573" y="1338"/>
                  </a:cubicBezTo>
                  <a:close/>
                  <a:moveTo>
                    <a:pt x="2833" y="1"/>
                  </a:moveTo>
                  <a:cubicBezTo>
                    <a:pt x="2667" y="1"/>
                    <a:pt x="2502" y="60"/>
                    <a:pt x="2382" y="186"/>
                  </a:cubicBezTo>
                  <a:cubicBezTo>
                    <a:pt x="2315" y="257"/>
                    <a:pt x="2244" y="323"/>
                    <a:pt x="2170" y="385"/>
                  </a:cubicBezTo>
                  <a:lnTo>
                    <a:pt x="2170" y="385"/>
                  </a:lnTo>
                  <a:cubicBezTo>
                    <a:pt x="2093" y="440"/>
                    <a:pt x="2013" y="490"/>
                    <a:pt x="1930" y="535"/>
                  </a:cubicBezTo>
                  <a:cubicBezTo>
                    <a:pt x="1874" y="566"/>
                    <a:pt x="1818" y="594"/>
                    <a:pt x="1761" y="619"/>
                  </a:cubicBezTo>
                  <a:cubicBezTo>
                    <a:pt x="1667" y="662"/>
                    <a:pt x="1586" y="728"/>
                    <a:pt x="1506" y="794"/>
                  </a:cubicBezTo>
                  <a:lnTo>
                    <a:pt x="1506" y="794"/>
                  </a:lnTo>
                  <a:cubicBezTo>
                    <a:pt x="1451" y="833"/>
                    <a:pt x="1395" y="869"/>
                    <a:pt x="1338" y="903"/>
                  </a:cubicBezTo>
                  <a:cubicBezTo>
                    <a:pt x="1251" y="954"/>
                    <a:pt x="1155" y="992"/>
                    <a:pt x="1072" y="1048"/>
                  </a:cubicBezTo>
                  <a:cubicBezTo>
                    <a:pt x="933" y="1143"/>
                    <a:pt x="795" y="1232"/>
                    <a:pt x="645" y="1305"/>
                  </a:cubicBezTo>
                  <a:lnTo>
                    <a:pt x="645" y="1305"/>
                  </a:lnTo>
                  <a:cubicBezTo>
                    <a:pt x="605" y="1320"/>
                    <a:pt x="565" y="1334"/>
                    <a:pt x="524" y="1347"/>
                  </a:cubicBezTo>
                  <a:cubicBezTo>
                    <a:pt x="243" y="1437"/>
                    <a:pt x="0" y="1705"/>
                    <a:pt x="14" y="2017"/>
                  </a:cubicBezTo>
                  <a:cubicBezTo>
                    <a:pt x="20" y="2140"/>
                    <a:pt x="52" y="2259"/>
                    <a:pt x="109" y="2367"/>
                  </a:cubicBezTo>
                  <a:cubicBezTo>
                    <a:pt x="183" y="2506"/>
                    <a:pt x="368" y="2656"/>
                    <a:pt x="524" y="2686"/>
                  </a:cubicBezTo>
                  <a:lnTo>
                    <a:pt x="524" y="2687"/>
                  </a:lnTo>
                  <a:cubicBezTo>
                    <a:pt x="743" y="2729"/>
                    <a:pt x="968" y="2758"/>
                    <a:pt x="1192" y="2758"/>
                  </a:cubicBezTo>
                  <a:cubicBezTo>
                    <a:pt x="1250" y="2758"/>
                    <a:pt x="1307" y="2756"/>
                    <a:pt x="1364" y="2752"/>
                  </a:cubicBezTo>
                  <a:cubicBezTo>
                    <a:pt x="1491" y="2742"/>
                    <a:pt x="1633" y="2728"/>
                    <a:pt x="1754" y="2704"/>
                  </a:cubicBezTo>
                  <a:cubicBezTo>
                    <a:pt x="1871" y="2679"/>
                    <a:pt x="1982" y="2622"/>
                    <a:pt x="2093" y="2574"/>
                  </a:cubicBezTo>
                  <a:cubicBezTo>
                    <a:pt x="2205" y="2525"/>
                    <a:pt x="2314" y="2470"/>
                    <a:pt x="2420" y="2407"/>
                  </a:cubicBezTo>
                  <a:cubicBezTo>
                    <a:pt x="2470" y="2377"/>
                    <a:pt x="2519" y="2346"/>
                    <a:pt x="2567" y="2312"/>
                  </a:cubicBezTo>
                  <a:cubicBezTo>
                    <a:pt x="2615" y="2279"/>
                    <a:pt x="2665" y="2239"/>
                    <a:pt x="2714" y="2203"/>
                  </a:cubicBezTo>
                  <a:cubicBezTo>
                    <a:pt x="2840" y="2104"/>
                    <a:pt x="2881" y="2057"/>
                    <a:pt x="2987" y="1908"/>
                  </a:cubicBezTo>
                  <a:cubicBezTo>
                    <a:pt x="3052" y="1817"/>
                    <a:pt x="3111" y="1723"/>
                    <a:pt x="3164" y="1623"/>
                  </a:cubicBezTo>
                  <a:cubicBezTo>
                    <a:pt x="3298" y="1371"/>
                    <a:pt x="3408" y="1099"/>
                    <a:pt x="3470" y="821"/>
                  </a:cubicBezTo>
                  <a:cubicBezTo>
                    <a:pt x="3531" y="548"/>
                    <a:pt x="3432" y="223"/>
                    <a:pt x="3170" y="84"/>
                  </a:cubicBezTo>
                  <a:cubicBezTo>
                    <a:pt x="3067" y="30"/>
                    <a:pt x="2950" y="1"/>
                    <a:pt x="28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8" name="Google Shape;2858;p59"/>
            <p:cNvSpPr/>
            <p:nvPr/>
          </p:nvSpPr>
          <p:spPr>
            <a:xfrm>
              <a:off x="3389113" y="1374525"/>
              <a:ext cx="51775" cy="34600"/>
            </a:xfrm>
            <a:custGeom>
              <a:avLst/>
              <a:gdLst/>
              <a:ahLst/>
              <a:cxnLst/>
              <a:rect l="l" t="t" r="r" b="b"/>
              <a:pathLst>
                <a:path w="2071" h="1384" extrusionOk="0">
                  <a:moveTo>
                    <a:pt x="970" y="1"/>
                  </a:moveTo>
                  <a:cubicBezTo>
                    <a:pt x="907" y="1"/>
                    <a:pt x="843" y="9"/>
                    <a:pt x="769" y="26"/>
                  </a:cubicBezTo>
                  <a:cubicBezTo>
                    <a:pt x="734" y="34"/>
                    <a:pt x="700" y="43"/>
                    <a:pt x="665" y="52"/>
                  </a:cubicBezTo>
                  <a:cubicBezTo>
                    <a:pt x="593" y="70"/>
                    <a:pt x="522" y="87"/>
                    <a:pt x="450" y="105"/>
                  </a:cubicBezTo>
                  <a:lnTo>
                    <a:pt x="305" y="166"/>
                  </a:lnTo>
                  <a:cubicBezTo>
                    <a:pt x="234" y="204"/>
                    <a:pt x="177" y="256"/>
                    <a:pt x="135" y="323"/>
                  </a:cubicBezTo>
                  <a:cubicBezTo>
                    <a:pt x="96" y="360"/>
                    <a:pt x="71" y="405"/>
                    <a:pt x="56" y="456"/>
                  </a:cubicBezTo>
                  <a:cubicBezTo>
                    <a:pt x="18" y="529"/>
                    <a:pt x="0" y="607"/>
                    <a:pt x="4" y="691"/>
                  </a:cubicBezTo>
                  <a:cubicBezTo>
                    <a:pt x="8" y="799"/>
                    <a:pt x="36" y="903"/>
                    <a:pt x="86" y="998"/>
                  </a:cubicBezTo>
                  <a:cubicBezTo>
                    <a:pt x="124" y="1068"/>
                    <a:pt x="177" y="1125"/>
                    <a:pt x="243" y="1168"/>
                  </a:cubicBezTo>
                  <a:cubicBezTo>
                    <a:pt x="301" y="1222"/>
                    <a:pt x="371" y="1258"/>
                    <a:pt x="450" y="1277"/>
                  </a:cubicBezTo>
                  <a:lnTo>
                    <a:pt x="450" y="1276"/>
                  </a:lnTo>
                  <a:lnTo>
                    <a:pt x="657" y="1328"/>
                  </a:lnTo>
                  <a:cubicBezTo>
                    <a:pt x="694" y="1337"/>
                    <a:pt x="732" y="1347"/>
                    <a:pt x="769" y="1355"/>
                  </a:cubicBezTo>
                  <a:cubicBezTo>
                    <a:pt x="837" y="1370"/>
                    <a:pt x="917" y="1382"/>
                    <a:pt x="986" y="1384"/>
                  </a:cubicBezTo>
                  <a:cubicBezTo>
                    <a:pt x="988" y="1384"/>
                    <a:pt x="990" y="1384"/>
                    <a:pt x="992" y="1384"/>
                  </a:cubicBezTo>
                  <a:cubicBezTo>
                    <a:pt x="1065" y="1384"/>
                    <a:pt x="1139" y="1365"/>
                    <a:pt x="1211" y="1350"/>
                  </a:cubicBezTo>
                  <a:cubicBezTo>
                    <a:pt x="1353" y="1319"/>
                    <a:pt x="1495" y="1288"/>
                    <a:pt x="1637" y="1256"/>
                  </a:cubicBezTo>
                  <a:cubicBezTo>
                    <a:pt x="1683" y="1236"/>
                    <a:pt x="1730" y="1217"/>
                    <a:pt x="1777" y="1197"/>
                  </a:cubicBezTo>
                  <a:cubicBezTo>
                    <a:pt x="1845" y="1160"/>
                    <a:pt x="1900" y="1110"/>
                    <a:pt x="1942" y="1046"/>
                  </a:cubicBezTo>
                  <a:cubicBezTo>
                    <a:pt x="1977" y="1010"/>
                    <a:pt x="2003" y="966"/>
                    <a:pt x="2017" y="917"/>
                  </a:cubicBezTo>
                  <a:cubicBezTo>
                    <a:pt x="2054" y="847"/>
                    <a:pt x="2070" y="772"/>
                    <a:pt x="2067" y="691"/>
                  </a:cubicBezTo>
                  <a:cubicBezTo>
                    <a:pt x="2062" y="587"/>
                    <a:pt x="2036" y="487"/>
                    <a:pt x="1987" y="395"/>
                  </a:cubicBezTo>
                  <a:cubicBezTo>
                    <a:pt x="1951" y="326"/>
                    <a:pt x="1900" y="272"/>
                    <a:pt x="1836" y="230"/>
                  </a:cubicBezTo>
                  <a:cubicBezTo>
                    <a:pt x="1779" y="179"/>
                    <a:pt x="1713" y="144"/>
                    <a:pt x="1637" y="126"/>
                  </a:cubicBezTo>
                  <a:cubicBezTo>
                    <a:pt x="1495" y="95"/>
                    <a:pt x="1353" y="63"/>
                    <a:pt x="1211" y="32"/>
                  </a:cubicBezTo>
                  <a:cubicBezTo>
                    <a:pt x="1121" y="12"/>
                    <a:pt x="1046" y="1"/>
                    <a:pt x="9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9" name="Google Shape;2859;p59"/>
            <p:cNvSpPr/>
            <p:nvPr/>
          </p:nvSpPr>
          <p:spPr>
            <a:xfrm>
              <a:off x="3781263" y="971625"/>
              <a:ext cx="78600" cy="81175"/>
            </a:xfrm>
            <a:custGeom>
              <a:avLst/>
              <a:gdLst/>
              <a:ahLst/>
              <a:cxnLst/>
              <a:rect l="l" t="t" r="r" b="b"/>
              <a:pathLst>
                <a:path w="3144" h="3247" extrusionOk="0">
                  <a:moveTo>
                    <a:pt x="2802" y="1"/>
                  </a:moveTo>
                  <a:cubicBezTo>
                    <a:pt x="2773" y="1"/>
                    <a:pt x="2743" y="6"/>
                    <a:pt x="2713" y="18"/>
                  </a:cubicBezTo>
                  <a:cubicBezTo>
                    <a:pt x="2574" y="74"/>
                    <a:pt x="2465" y="132"/>
                    <a:pt x="2346" y="222"/>
                  </a:cubicBezTo>
                  <a:cubicBezTo>
                    <a:pt x="2249" y="296"/>
                    <a:pt x="2151" y="369"/>
                    <a:pt x="2054" y="442"/>
                  </a:cubicBezTo>
                  <a:cubicBezTo>
                    <a:pt x="1848" y="597"/>
                    <a:pt x="1642" y="752"/>
                    <a:pt x="1436" y="908"/>
                  </a:cubicBezTo>
                  <a:cubicBezTo>
                    <a:pt x="1339" y="981"/>
                    <a:pt x="1242" y="1053"/>
                    <a:pt x="1144" y="1127"/>
                  </a:cubicBezTo>
                  <a:cubicBezTo>
                    <a:pt x="1007" y="1231"/>
                    <a:pt x="843" y="1330"/>
                    <a:pt x="721" y="1449"/>
                  </a:cubicBezTo>
                  <a:cubicBezTo>
                    <a:pt x="632" y="1537"/>
                    <a:pt x="557" y="1644"/>
                    <a:pt x="476" y="1740"/>
                  </a:cubicBezTo>
                  <a:cubicBezTo>
                    <a:pt x="386" y="1849"/>
                    <a:pt x="295" y="1957"/>
                    <a:pt x="203" y="2066"/>
                  </a:cubicBezTo>
                  <a:cubicBezTo>
                    <a:pt x="82" y="2210"/>
                    <a:pt x="1" y="2363"/>
                    <a:pt x="1" y="2557"/>
                  </a:cubicBezTo>
                  <a:cubicBezTo>
                    <a:pt x="1" y="2727"/>
                    <a:pt x="76" y="2931"/>
                    <a:pt x="203" y="3048"/>
                  </a:cubicBezTo>
                  <a:cubicBezTo>
                    <a:pt x="346" y="3179"/>
                    <a:pt x="523" y="3246"/>
                    <a:pt x="700" y="3246"/>
                  </a:cubicBezTo>
                  <a:cubicBezTo>
                    <a:pt x="874" y="3246"/>
                    <a:pt x="1047" y="3181"/>
                    <a:pt x="1186" y="3048"/>
                  </a:cubicBezTo>
                  <a:lnTo>
                    <a:pt x="1187" y="3048"/>
                  </a:lnTo>
                  <a:cubicBezTo>
                    <a:pt x="1374" y="2868"/>
                    <a:pt x="1567" y="2694"/>
                    <a:pt x="1749" y="2508"/>
                  </a:cubicBezTo>
                  <a:cubicBezTo>
                    <a:pt x="1871" y="2383"/>
                    <a:pt x="1962" y="2217"/>
                    <a:pt x="2057" y="2069"/>
                  </a:cubicBezTo>
                  <a:cubicBezTo>
                    <a:pt x="2129" y="1961"/>
                    <a:pt x="2200" y="1851"/>
                    <a:pt x="2271" y="1742"/>
                  </a:cubicBezTo>
                  <a:cubicBezTo>
                    <a:pt x="2409" y="1529"/>
                    <a:pt x="2548" y="1316"/>
                    <a:pt x="2686" y="1104"/>
                  </a:cubicBezTo>
                  <a:cubicBezTo>
                    <a:pt x="2836" y="873"/>
                    <a:pt x="3001" y="655"/>
                    <a:pt x="3087" y="392"/>
                  </a:cubicBezTo>
                  <a:cubicBezTo>
                    <a:pt x="3144" y="216"/>
                    <a:pt x="2985" y="1"/>
                    <a:pt x="28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0" name="Google Shape;2860;p59"/>
            <p:cNvSpPr/>
            <p:nvPr/>
          </p:nvSpPr>
          <p:spPr>
            <a:xfrm>
              <a:off x="4234338" y="695000"/>
              <a:ext cx="84250" cy="73875"/>
            </a:xfrm>
            <a:custGeom>
              <a:avLst/>
              <a:gdLst/>
              <a:ahLst/>
              <a:cxnLst/>
              <a:rect l="l" t="t" r="r" b="b"/>
              <a:pathLst>
                <a:path w="3370" h="2955" extrusionOk="0">
                  <a:moveTo>
                    <a:pt x="1998" y="533"/>
                  </a:moveTo>
                  <a:cubicBezTo>
                    <a:pt x="1991" y="538"/>
                    <a:pt x="1984" y="543"/>
                    <a:pt x="1977" y="548"/>
                  </a:cubicBezTo>
                  <a:lnTo>
                    <a:pt x="1977" y="548"/>
                  </a:lnTo>
                  <a:cubicBezTo>
                    <a:pt x="1984" y="543"/>
                    <a:pt x="1991" y="538"/>
                    <a:pt x="1998" y="533"/>
                  </a:cubicBezTo>
                  <a:close/>
                  <a:moveTo>
                    <a:pt x="1868" y="632"/>
                  </a:moveTo>
                  <a:lnTo>
                    <a:pt x="1868" y="632"/>
                  </a:lnTo>
                  <a:cubicBezTo>
                    <a:pt x="1865" y="634"/>
                    <a:pt x="1862" y="637"/>
                    <a:pt x="1859" y="639"/>
                  </a:cubicBezTo>
                  <a:cubicBezTo>
                    <a:pt x="1862" y="637"/>
                    <a:pt x="1865" y="634"/>
                    <a:pt x="1868" y="632"/>
                  </a:cubicBezTo>
                  <a:close/>
                  <a:moveTo>
                    <a:pt x="363" y="1639"/>
                  </a:moveTo>
                  <a:cubicBezTo>
                    <a:pt x="353" y="1653"/>
                    <a:pt x="343" y="1666"/>
                    <a:pt x="332" y="1680"/>
                  </a:cubicBezTo>
                  <a:lnTo>
                    <a:pt x="332" y="1680"/>
                  </a:lnTo>
                  <a:cubicBezTo>
                    <a:pt x="342" y="1666"/>
                    <a:pt x="353" y="1653"/>
                    <a:pt x="363" y="1639"/>
                  </a:cubicBezTo>
                  <a:close/>
                  <a:moveTo>
                    <a:pt x="2872" y="1"/>
                  </a:moveTo>
                  <a:cubicBezTo>
                    <a:pt x="2795" y="1"/>
                    <a:pt x="2720" y="20"/>
                    <a:pt x="2657" y="63"/>
                  </a:cubicBezTo>
                  <a:cubicBezTo>
                    <a:pt x="2543" y="141"/>
                    <a:pt x="2424" y="209"/>
                    <a:pt x="2306" y="282"/>
                  </a:cubicBezTo>
                  <a:cubicBezTo>
                    <a:pt x="2164" y="371"/>
                    <a:pt x="2039" y="493"/>
                    <a:pt x="1908" y="600"/>
                  </a:cubicBezTo>
                  <a:lnTo>
                    <a:pt x="1908" y="600"/>
                  </a:lnTo>
                  <a:cubicBezTo>
                    <a:pt x="1785" y="690"/>
                    <a:pt x="1658" y="775"/>
                    <a:pt x="1528" y="855"/>
                  </a:cubicBezTo>
                  <a:lnTo>
                    <a:pt x="1528" y="855"/>
                  </a:lnTo>
                  <a:cubicBezTo>
                    <a:pt x="1388" y="863"/>
                    <a:pt x="1250" y="903"/>
                    <a:pt x="1119" y="976"/>
                  </a:cubicBezTo>
                  <a:cubicBezTo>
                    <a:pt x="1021" y="1032"/>
                    <a:pt x="936" y="1109"/>
                    <a:pt x="850" y="1183"/>
                  </a:cubicBezTo>
                  <a:cubicBezTo>
                    <a:pt x="815" y="1213"/>
                    <a:pt x="780" y="1242"/>
                    <a:pt x="744" y="1271"/>
                  </a:cubicBezTo>
                  <a:lnTo>
                    <a:pt x="744" y="1271"/>
                  </a:lnTo>
                  <a:cubicBezTo>
                    <a:pt x="653" y="1336"/>
                    <a:pt x="557" y="1401"/>
                    <a:pt x="483" y="1478"/>
                  </a:cubicBezTo>
                  <a:cubicBezTo>
                    <a:pt x="406" y="1558"/>
                    <a:pt x="341" y="1660"/>
                    <a:pt x="274" y="1753"/>
                  </a:cubicBezTo>
                  <a:lnTo>
                    <a:pt x="274" y="1753"/>
                  </a:lnTo>
                  <a:cubicBezTo>
                    <a:pt x="270" y="1758"/>
                    <a:pt x="266" y="1763"/>
                    <a:pt x="262" y="1768"/>
                  </a:cubicBezTo>
                  <a:cubicBezTo>
                    <a:pt x="80" y="1991"/>
                    <a:pt x="0" y="2248"/>
                    <a:pt x="118" y="2527"/>
                  </a:cubicBezTo>
                  <a:cubicBezTo>
                    <a:pt x="226" y="2782"/>
                    <a:pt x="473" y="2949"/>
                    <a:pt x="752" y="2953"/>
                  </a:cubicBezTo>
                  <a:lnTo>
                    <a:pt x="752" y="2954"/>
                  </a:lnTo>
                  <a:cubicBezTo>
                    <a:pt x="785" y="2955"/>
                    <a:pt x="817" y="2955"/>
                    <a:pt x="849" y="2955"/>
                  </a:cubicBezTo>
                  <a:cubicBezTo>
                    <a:pt x="905" y="2955"/>
                    <a:pt x="960" y="2954"/>
                    <a:pt x="1015" y="2952"/>
                  </a:cubicBezTo>
                  <a:cubicBezTo>
                    <a:pt x="1126" y="2949"/>
                    <a:pt x="1247" y="2943"/>
                    <a:pt x="1352" y="2910"/>
                  </a:cubicBezTo>
                  <a:cubicBezTo>
                    <a:pt x="1461" y="2878"/>
                    <a:pt x="1568" y="2821"/>
                    <a:pt x="1672" y="2774"/>
                  </a:cubicBezTo>
                  <a:cubicBezTo>
                    <a:pt x="1762" y="2735"/>
                    <a:pt x="1850" y="2692"/>
                    <a:pt x="1937" y="2648"/>
                  </a:cubicBezTo>
                  <a:cubicBezTo>
                    <a:pt x="2038" y="2595"/>
                    <a:pt x="2133" y="2531"/>
                    <a:pt x="2217" y="2454"/>
                  </a:cubicBezTo>
                  <a:cubicBezTo>
                    <a:pt x="2331" y="2347"/>
                    <a:pt x="2410" y="2216"/>
                    <a:pt x="2457" y="2073"/>
                  </a:cubicBezTo>
                  <a:lnTo>
                    <a:pt x="2457" y="2073"/>
                  </a:lnTo>
                  <a:cubicBezTo>
                    <a:pt x="2628" y="1882"/>
                    <a:pt x="2787" y="1679"/>
                    <a:pt x="2935" y="1470"/>
                  </a:cubicBezTo>
                  <a:cubicBezTo>
                    <a:pt x="3046" y="1316"/>
                    <a:pt x="3151" y="1162"/>
                    <a:pt x="3214" y="979"/>
                  </a:cubicBezTo>
                  <a:cubicBezTo>
                    <a:pt x="3259" y="848"/>
                    <a:pt x="3295" y="713"/>
                    <a:pt x="3327" y="579"/>
                  </a:cubicBezTo>
                  <a:cubicBezTo>
                    <a:pt x="3369" y="397"/>
                    <a:pt x="3311" y="213"/>
                    <a:pt x="3164" y="99"/>
                  </a:cubicBezTo>
                  <a:cubicBezTo>
                    <a:pt x="3084" y="37"/>
                    <a:pt x="2977" y="1"/>
                    <a:pt x="28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1" name="Google Shape;2861;p59"/>
            <p:cNvSpPr/>
            <p:nvPr/>
          </p:nvSpPr>
          <p:spPr>
            <a:xfrm>
              <a:off x="3451038" y="795500"/>
              <a:ext cx="67775" cy="57600"/>
            </a:xfrm>
            <a:custGeom>
              <a:avLst/>
              <a:gdLst/>
              <a:ahLst/>
              <a:cxnLst/>
              <a:rect l="l" t="t" r="r" b="b"/>
              <a:pathLst>
                <a:path w="2711" h="2304" extrusionOk="0">
                  <a:moveTo>
                    <a:pt x="2039" y="1"/>
                  </a:moveTo>
                  <a:cubicBezTo>
                    <a:pt x="2024" y="1"/>
                    <a:pt x="2009" y="1"/>
                    <a:pt x="1995" y="3"/>
                  </a:cubicBezTo>
                  <a:cubicBezTo>
                    <a:pt x="1938" y="8"/>
                    <a:pt x="1882" y="14"/>
                    <a:pt x="1824" y="18"/>
                  </a:cubicBezTo>
                  <a:cubicBezTo>
                    <a:pt x="1652" y="35"/>
                    <a:pt x="1511" y="49"/>
                    <a:pt x="1358" y="138"/>
                  </a:cubicBezTo>
                  <a:cubicBezTo>
                    <a:pt x="1328" y="155"/>
                    <a:pt x="1301" y="174"/>
                    <a:pt x="1272" y="194"/>
                  </a:cubicBezTo>
                  <a:cubicBezTo>
                    <a:pt x="1161" y="276"/>
                    <a:pt x="1050" y="357"/>
                    <a:pt x="939" y="438"/>
                  </a:cubicBezTo>
                  <a:cubicBezTo>
                    <a:pt x="885" y="479"/>
                    <a:pt x="829" y="520"/>
                    <a:pt x="773" y="560"/>
                  </a:cubicBezTo>
                  <a:cubicBezTo>
                    <a:pt x="657" y="646"/>
                    <a:pt x="578" y="718"/>
                    <a:pt x="485" y="818"/>
                  </a:cubicBezTo>
                  <a:cubicBezTo>
                    <a:pt x="393" y="918"/>
                    <a:pt x="303" y="1018"/>
                    <a:pt x="211" y="1117"/>
                  </a:cubicBezTo>
                  <a:cubicBezTo>
                    <a:pt x="106" y="1231"/>
                    <a:pt x="41" y="1361"/>
                    <a:pt x="21" y="1516"/>
                  </a:cubicBezTo>
                  <a:cubicBezTo>
                    <a:pt x="1" y="1664"/>
                    <a:pt x="20" y="1830"/>
                    <a:pt x="102" y="1959"/>
                  </a:cubicBezTo>
                  <a:cubicBezTo>
                    <a:pt x="167" y="2059"/>
                    <a:pt x="251" y="2143"/>
                    <a:pt x="352" y="2208"/>
                  </a:cubicBezTo>
                  <a:cubicBezTo>
                    <a:pt x="431" y="2259"/>
                    <a:pt x="518" y="2287"/>
                    <a:pt x="610" y="2291"/>
                  </a:cubicBezTo>
                  <a:cubicBezTo>
                    <a:pt x="648" y="2299"/>
                    <a:pt x="686" y="2303"/>
                    <a:pt x="723" y="2303"/>
                  </a:cubicBezTo>
                  <a:cubicBezTo>
                    <a:pt x="778" y="2303"/>
                    <a:pt x="833" y="2295"/>
                    <a:pt x="887" y="2278"/>
                  </a:cubicBezTo>
                  <a:cubicBezTo>
                    <a:pt x="1009" y="2229"/>
                    <a:pt x="1130" y="2181"/>
                    <a:pt x="1250" y="2134"/>
                  </a:cubicBezTo>
                  <a:cubicBezTo>
                    <a:pt x="1368" y="2087"/>
                    <a:pt x="1499" y="2048"/>
                    <a:pt x="1606" y="1986"/>
                  </a:cubicBezTo>
                  <a:cubicBezTo>
                    <a:pt x="1664" y="1951"/>
                    <a:pt x="1722" y="1912"/>
                    <a:pt x="1779" y="1875"/>
                  </a:cubicBezTo>
                  <a:cubicBezTo>
                    <a:pt x="1894" y="1800"/>
                    <a:pt x="2009" y="1726"/>
                    <a:pt x="2123" y="1652"/>
                  </a:cubicBezTo>
                  <a:cubicBezTo>
                    <a:pt x="2290" y="1545"/>
                    <a:pt x="2440" y="1431"/>
                    <a:pt x="2531" y="1248"/>
                  </a:cubicBezTo>
                  <a:cubicBezTo>
                    <a:pt x="2557" y="1192"/>
                    <a:pt x="2585" y="1136"/>
                    <a:pt x="2613" y="1081"/>
                  </a:cubicBezTo>
                  <a:cubicBezTo>
                    <a:pt x="2678" y="970"/>
                    <a:pt x="2711" y="849"/>
                    <a:pt x="2711" y="719"/>
                  </a:cubicBezTo>
                  <a:cubicBezTo>
                    <a:pt x="2711" y="590"/>
                    <a:pt x="2678" y="469"/>
                    <a:pt x="2613" y="357"/>
                  </a:cubicBezTo>
                  <a:cubicBezTo>
                    <a:pt x="2502" y="168"/>
                    <a:pt x="2269" y="1"/>
                    <a:pt x="20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2" name="Google Shape;2862;p59"/>
            <p:cNvSpPr/>
            <p:nvPr/>
          </p:nvSpPr>
          <p:spPr>
            <a:xfrm>
              <a:off x="2946788" y="798000"/>
              <a:ext cx="53175" cy="115775"/>
            </a:xfrm>
            <a:custGeom>
              <a:avLst/>
              <a:gdLst/>
              <a:ahLst/>
              <a:cxnLst/>
              <a:rect l="l" t="t" r="r" b="b"/>
              <a:pathLst>
                <a:path w="2127" h="4631" extrusionOk="0">
                  <a:moveTo>
                    <a:pt x="1768" y="3549"/>
                  </a:moveTo>
                  <a:lnTo>
                    <a:pt x="1768" y="3549"/>
                  </a:lnTo>
                  <a:cubicBezTo>
                    <a:pt x="1768" y="3550"/>
                    <a:pt x="1768" y="3551"/>
                    <a:pt x="1768" y="3552"/>
                  </a:cubicBezTo>
                  <a:lnTo>
                    <a:pt x="1768" y="3552"/>
                  </a:lnTo>
                  <a:cubicBezTo>
                    <a:pt x="1768" y="3551"/>
                    <a:pt x="1768" y="3550"/>
                    <a:pt x="1768" y="3549"/>
                  </a:cubicBezTo>
                  <a:close/>
                  <a:moveTo>
                    <a:pt x="1330" y="1"/>
                  </a:moveTo>
                  <a:cubicBezTo>
                    <a:pt x="1094" y="1"/>
                    <a:pt x="883" y="135"/>
                    <a:pt x="729" y="341"/>
                  </a:cubicBezTo>
                  <a:cubicBezTo>
                    <a:pt x="264" y="962"/>
                    <a:pt x="0" y="1711"/>
                    <a:pt x="21" y="2488"/>
                  </a:cubicBezTo>
                  <a:cubicBezTo>
                    <a:pt x="26" y="2695"/>
                    <a:pt x="29" y="2934"/>
                    <a:pt x="101" y="3126"/>
                  </a:cubicBezTo>
                  <a:cubicBezTo>
                    <a:pt x="176" y="3324"/>
                    <a:pt x="263" y="3521"/>
                    <a:pt x="366" y="3707"/>
                  </a:cubicBezTo>
                  <a:cubicBezTo>
                    <a:pt x="542" y="4024"/>
                    <a:pt x="780" y="4430"/>
                    <a:pt x="1123" y="4577"/>
                  </a:cubicBezTo>
                  <a:cubicBezTo>
                    <a:pt x="1207" y="4613"/>
                    <a:pt x="1289" y="4630"/>
                    <a:pt x="1367" y="4630"/>
                  </a:cubicBezTo>
                  <a:cubicBezTo>
                    <a:pt x="1613" y="4630"/>
                    <a:pt x="1810" y="4457"/>
                    <a:pt x="1841" y="4165"/>
                  </a:cubicBezTo>
                  <a:cubicBezTo>
                    <a:pt x="1860" y="3989"/>
                    <a:pt x="1816" y="3829"/>
                    <a:pt x="1786" y="3657"/>
                  </a:cubicBezTo>
                  <a:cubicBezTo>
                    <a:pt x="1783" y="3641"/>
                    <a:pt x="1778" y="3622"/>
                    <a:pt x="1773" y="3603"/>
                  </a:cubicBezTo>
                  <a:lnTo>
                    <a:pt x="1773" y="3603"/>
                  </a:lnTo>
                  <a:cubicBezTo>
                    <a:pt x="1774" y="3597"/>
                    <a:pt x="1773" y="3585"/>
                    <a:pt x="1772" y="3567"/>
                  </a:cubicBezTo>
                  <a:cubicBezTo>
                    <a:pt x="1767" y="3497"/>
                    <a:pt x="1761" y="3427"/>
                    <a:pt x="1758" y="3357"/>
                  </a:cubicBezTo>
                  <a:cubicBezTo>
                    <a:pt x="1754" y="3214"/>
                    <a:pt x="1761" y="3070"/>
                    <a:pt x="1772" y="2927"/>
                  </a:cubicBezTo>
                  <a:cubicBezTo>
                    <a:pt x="1785" y="2772"/>
                    <a:pt x="1759" y="2616"/>
                    <a:pt x="1757" y="2461"/>
                  </a:cubicBezTo>
                  <a:cubicBezTo>
                    <a:pt x="1752" y="2173"/>
                    <a:pt x="1775" y="1876"/>
                    <a:pt x="1803" y="1591"/>
                  </a:cubicBezTo>
                  <a:lnTo>
                    <a:pt x="1803" y="1591"/>
                  </a:lnTo>
                  <a:cubicBezTo>
                    <a:pt x="1806" y="1570"/>
                    <a:pt x="1810" y="1541"/>
                    <a:pt x="1812" y="1530"/>
                  </a:cubicBezTo>
                  <a:cubicBezTo>
                    <a:pt x="1824" y="1458"/>
                    <a:pt x="1840" y="1386"/>
                    <a:pt x="1858" y="1315"/>
                  </a:cubicBezTo>
                  <a:cubicBezTo>
                    <a:pt x="1895" y="1166"/>
                    <a:pt x="1943" y="1019"/>
                    <a:pt x="1999" y="876"/>
                  </a:cubicBezTo>
                  <a:cubicBezTo>
                    <a:pt x="2126" y="556"/>
                    <a:pt x="1886" y="179"/>
                    <a:pt x="1597" y="57"/>
                  </a:cubicBezTo>
                  <a:cubicBezTo>
                    <a:pt x="1506" y="19"/>
                    <a:pt x="1417" y="1"/>
                    <a:pt x="13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63" name="Google Shape;2863;p59"/>
          <p:cNvSpPr/>
          <p:nvPr/>
        </p:nvSpPr>
        <p:spPr>
          <a:xfrm>
            <a:off x="7197400" y="1202975"/>
            <a:ext cx="1311200" cy="228925"/>
          </a:xfrm>
          <a:custGeom>
            <a:avLst/>
            <a:gdLst/>
            <a:ahLst/>
            <a:cxnLst/>
            <a:rect l="l" t="t" r="r" b="b"/>
            <a:pathLst>
              <a:path w="52448" h="9157" extrusionOk="0">
                <a:moveTo>
                  <a:pt x="36883" y="1"/>
                </a:moveTo>
                <a:cubicBezTo>
                  <a:pt x="35927" y="1"/>
                  <a:pt x="35044" y="495"/>
                  <a:pt x="34234" y="1007"/>
                </a:cubicBezTo>
                <a:cubicBezTo>
                  <a:pt x="32216" y="2288"/>
                  <a:pt x="30334" y="3778"/>
                  <a:pt x="28624" y="5448"/>
                </a:cubicBezTo>
                <a:cubicBezTo>
                  <a:pt x="28460" y="5500"/>
                  <a:pt x="28300" y="5524"/>
                  <a:pt x="28144" y="5524"/>
                </a:cubicBezTo>
                <a:cubicBezTo>
                  <a:pt x="26981" y="5524"/>
                  <a:pt x="26034" y="4185"/>
                  <a:pt x="25116" y="3286"/>
                </a:cubicBezTo>
                <a:cubicBezTo>
                  <a:pt x="24084" y="2273"/>
                  <a:pt x="22637" y="1712"/>
                  <a:pt x="21194" y="1712"/>
                </a:cubicBezTo>
                <a:cubicBezTo>
                  <a:pt x="20721" y="1712"/>
                  <a:pt x="20248" y="1772"/>
                  <a:pt x="19791" y="1897"/>
                </a:cubicBezTo>
                <a:cubicBezTo>
                  <a:pt x="17812" y="2435"/>
                  <a:pt x="16297" y="4010"/>
                  <a:pt x="14456" y="4917"/>
                </a:cubicBezTo>
                <a:cubicBezTo>
                  <a:pt x="14248" y="5020"/>
                  <a:pt x="14024" y="5116"/>
                  <a:pt x="13794" y="5116"/>
                </a:cubicBezTo>
                <a:cubicBezTo>
                  <a:pt x="13771" y="5116"/>
                  <a:pt x="13749" y="5115"/>
                  <a:pt x="13726" y="5113"/>
                </a:cubicBezTo>
                <a:cubicBezTo>
                  <a:pt x="13382" y="5083"/>
                  <a:pt x="13104" y="4836"/>
                  <a:pt x="12810" y="4658"/>
                </a:cubicBezTo>
                <a:cubicBezTo>
                  <a:pt x="12419" y="4420"/>
                  <a:pt x="11863" y="4303"/>
                  <a:pt x="11288" y="4303"/>
                </a:cubicBezTo>
                <a:cubicBezTo>
                  <a:pt x="10416" y="4303"/>
                  <a:pt x="9497" y="4572"/>
                  <a:pt x="9037" y="5095"/>
                </a:cubicBezTo>
                <a:cubicBezTo>
                  <a:pt x="8583" y="4339"/>
                  <a:pt x="7679" y="3951"/>
                  <a:pt x="6789" y="3951"/>
                </a:cubicBezTo>
                <a:cubicBezTo>
                  <a:pt x="6647" y="3951"/>
                  <a:pt x="6506" y="3961"/>
                  <a:pt x="6367" y="3981"/>
                </a:cubicBezTo>
                <a:cubicBezTo>
                  <a:pt x="5355" y="4125"/>
                  <a:pt x="4456" y="4708"/>
                  <a:pt x="3697" y="5393"/>
                </a:cubicBezTo>
                <a:cubicBezTo>
                  <a:pt x="3603" y="5477"/>
                  <a:pt x="3497" y="5570"/>
                  <a:pt x="3371" y="5571"/>
                </a:cubicBezTo>
                <a:cubicBezTo>
                  <a:pt x="3370" y="5571"/>
                  <a:pt x="3368" y="5571"/>
                  <a:pt x="3366" y="5571"/>
                </a:cubicBezTo>
                <a:cubicBezTo>
                  <a:pt x="3239" y="5571"/>
                  <a:pt x="3132" y="5481"/>
                  <a:pt x="3029" y="5405"/>
                </a:cubicBezTo>
                <a:cubicBezTo>
                  <a:pt x="2863" y="5284"/>
                  <a:pt x="2661" y="5232"/>
                  <a:pt x="2439" y="5232"/>
                </a:cubicBezTo>
                <a:cubicBezTo>
                  <a:pt x="1601" y="5232"/>
                  <a:pt x="482" y="5976"/>
                  <a:pt x="0" y="6581"/>
                </a:cubicBezTo>
                <a:cubicBezTo>
                  <a:pt x="2004" y="6551"/>
                  <a:pt x="4008" y="6537"/>
                  <a:pt x="6012" y="6537"/>
                </a:cubicBezTo>
                <a:cubicBezTo>
                  <a:pt x="21523" y="6537"/>
                  <a:pt x="37035" y="7413"/>
                  <a:pt x="52448" y="9156"/>
                </a:cubicBezTo>
                <a:lnTo>
                  <a:pt x="52448" y="7553"/>
                </a:lnTo>
                <a:cubicBezTo>
                  <a:pt x="52250" y="7618"/>
                  <a:pt x="52054" y="7663"/>
                  <a:pt x="51861" y="7663"/>
                </a:cubicBezTo>
                <a:cubicBezTo>
                  <a:pt x="51707" y="7663"/>
                  <a:pt x="51555" y="7634"/>
                  <a:pt x="51407" y="7565"/>
                </a:cubicBezTo>
                <a:cubicBezTo>
                  <a:pt x="51110" y="7423"/>
                  <a:pt x="50907" y="7143"/>
                  <a:pt x="50665" y="6921"/>
                </a:cubicBezTo>
                <a:cubicBezTo>
                  <a:pt x="50165" y="6459"/>
                  <a:pt x="49514" y="6266"/>
                  <a:pt x="48834" y="6266"/>
                </a:cubicBezTo>
                <a:cubicBezTo>
                  <a:pt x="48112" y="6266"/>
                  <a:pt x="47359" y="6484"/>
                  <a:pt x="46724" y="6830"/>
                </a:cubicBezTo>
                <a:cubicBezTo>
                  <a:pt x="46516" y="6943"/>
                  <a:pt x="46301" y="7072"/>
                  <a:pt x="46064" y="7073"/>
                </a:cubicBezTo>
                <a:cubicBezTo>
                  <a:pt x="46063" y="7073"/>
                  <a:pt x="46062" y="7073"/>
                  <a:pt x="46061" y="7073"/>
                </a:cubicBezTo>
                <a:cubicBezTo>
                  <a:pt x="45471" y="7073"/>
                  <a:pt x="44457" y="6310"/>
                  <a:pt x="43825" y="6310"/>
                </a:cubicBezTo>
                <a:cubicBezTo>
                  <a:pt x="43688" y="6310"/>
                  <a:pt x="43569" y="6345"/>
                  <a:pt x="43476" y="6433"/>
                </a:cubicBezTo>
                <a:cubicBezTo>
                  <a:pt x="42715" y="4196"/>
                  <a:pt x="41210" y="2219"/>
                  <a:pt x="39256" y="892"/>
                </a:cubicBezTo>
                <a:cubicBezTo>
                  <a:pt x="38554" y="416"/>
                  <a:pt x="37762" y="11"/>
                  <a:pt x="36916" y="1"/>
                </a:cubicBezTo>
                <a:cubicBezTo>
                  <a:pt x="36905" y="1"/>
                  <a:pt x="36894" y="1"/>
                  <a:pt x="3688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4" name="Google Shape;2864;p59"/>
          <p:cNvSpPr/>
          <p:nvPr/>
        </p:nvSpPr>
        <p:spPr>
          <a:xfrm>
            <a:off x="4332575" y="3227100"/>
            <a:ext cx="1311200" cy="228925"/>
          </a:xfrm>
          <a:custGeom>
            <a:avLst/>
            <a:gdLst/>
            <a:ahLst/>
            <a:cxnLst/>
            <a:rect l="l" t="t" r="r" b="b"/>
            <a:pathLst>
              <a:path w="52448" h="9157" extrusionOk="0">
                <a:moveTo>
                  <a:pt x="36883" y="1"/>
                </a:moveTo>
                <a:cubicBezTo>
                  <a:pt x="35927" y="1"/>
                  <a:pt x="35044" y="495"/>
                  <a:pt x="34234" y="1007"/>
                </a:cubicBezTo>
                <a:cubicBezTo>
                  <a:pt x="32216" y="2288"/>
                  <a:pt x="30334" y="3778"/>
                  <a:pt x="28624" y="5448"/>
                </a:cubicBezTo>
                <a:cubicBezTo>
                  <a:pt x="28460" y="5500"/>
                  <a:pt x="28300" y="5524"/>
                  <a:pt x="28144" y="5524"/>
                </a:cubicBezTo>
                <a:cubicBezTo>
                  <a:pt x="26981" y="5524"/>
                  <a:pt x="26034" y="4185"/>
                  <a:pt x="25116" y="3286"/>
                </a:cubicBezTo>
                <a:cubicBezTo>
                  <a:pt x="24084" y="2273"/>
                  <a:pt x="22637" y="1712"/>
                  <a:pt x="21194" y="1712"/>
                </a:cubicBezTo>
                <a:cubicBezTo>
                  <a:pt x="20721" y="1712"/>
                  <a:pt x="20248" y="1772"/>
                  <a:pt x="19791" y="1897"/>
                </a:cubicBezTo>
                <a:cubicBezTo>
                  <a:pt x="17812" y="2435"/>
                  <a:pt x="16297" y="4010"/>
                  <a:pt x="14456" y="4917"/>
                </a:cubicBezTo>
                <a:cubicBezTo>
                  <a:pt x="14248" y="5020"/>
                  <a:pt x="14024" y="5116"/>
                  <a:pt x="13794" y="5116"/>
                </a:cubicBezTo>
                <a:cubicBezTo>
                  <a:pt x="13771" y="5116"/>
                  <a:pt x="13749" y="5115"/>
                  <a:pt x="13726" y="5113"/>
                </a:cubicBezTo>
                <a:cubicBezTo>
                  <a:pt x="13382" y="5083"/>
                  <a:pt x="13104" y="4836"/>
                  <a:pt x="12810" y="4658"/>
                </a:cubicBezTo>
                <a:cubicBezTo>
                  <a:pt x="12419" y="4420"/>
                  <a:pt x="11863" y="4303"/>
                  <a:pt x="11288" y="4303"/>
                </a:cubicBezTo>
                <a:cubicBezTo>
                  <a:pt x="10416" y="4303"/>
                  <a:pt x="9497" y="4572"/>
                  <a:pt x="9037" y="5095"/>
                </a:cubicBezTo>
                <a:cubicBezTo>
                  <a:pt x="8583" y="4339"/>
                  <a:pt x="7679" y="3951"/>
                  <a:pt x="6789" y="3951"/>
                </a:cubicBezTo>
                <a:cubicBezTo>
                  <a:pt x="6647" y="3951"/>
                  <a:pt x="6506" y="3961"/>
                  <a:pt x="6367" y="3981"/>
                </a:cubicBezTo>
                <a:cubicBezTo>
                  <a:pt x="5355" y="4125"/>
                  <a:pt x="4456" y="4708"/>
                  <a:pt x="3697" y="5393"/>
                </a:cubicBezTo>
                <a:cubicBezTo>
                  <a:pt x="3603" y="5477"/>
                  <a:pt x="3497" y="5570"/>
                  <a:pt x="3371" y="5571"/>
                </a:cubicBezTo>
                <a:cubicBezTo>
                  <a:pt x="3370" y="5571"/>
                  <a:pt x="3368" y="5571"/>
                  <a:pt x="3366" y="5571"/>
                </a:cubicBezTo>
                <a:cubicBezTo>
                  <a:pt x="3239" y="5571"/>
                  <a:pt x="3132" y="5481"/>
                  <a:pt x="3029" y="5405"/>
                </a:cubicBezTo>
                <a:cubicBezTo>
                  <a:pt x="2863" y="5284"/>
                  <a:pt x="2661" y="5232"/>
                  <a:pt x="2439" y="5232"/>
                </a:cubicBezTo>
                <a:cubicBezTo>
                  <a:pt x="1601" y="5232"/>
                  <a:pt x="482" y="5976"/>
                  <a:pt x="0" y="6581"/>
                </a:cubicBezTo>
                <a:cubicBezTo>
                  <a:pt x="2004" y="6551"/>
                  <a:pt x="4008" y="6537"/>
                  <a:pt x="6012" y="6537"/>
                </a:cubicBezTo>
                <a:cubicBezTo>
                  <a:pt x="21523" y="6537"/>
                  <a:pt x="37035" y="7413"/>
                  <a:pt x="52448" y="9156"/>
                </a:cubicBezTo>
                <a:lnTo>
                  <a:pt x="52448" y="7553"/>
                </a:lnTo>
                <a:cubicBezTo>
                  <a:pt x="52250" y="7618"/>
                  <a:pt x="52054" y="7663"/>
                  <a:pt x="51861" y="7663"/>
                </a:cubicBezTo>
                <a:cubicBezTo>
                  <a:pt x="51707" y="7663"/>
                  <a:pt x="51555" y="7634"/>
                  <a:pt x="51407" y="7565"/>
                </a:cubicBezTo>
                <a:cubicBezTo>
                  <a:pt x="51110" y="7423"/>
                  <a:pt x="50907" y="7143"/>
                  <a:pt x="50665" y="6921"/>
                </a:cubicBezTo>
                <a:cubicBezTo>
                  <a:pt x="50165" y="6459"/>
                  <a:pt x="49514" y="6266"/>
                  <a:pt x="48834" y="6266"/>
                </a:cubicBezTo>
                <a:cubicBezTo>
                  <a:pt x="48112" y="6266"/>
                  <a:pt x="47359" y="6484"/>
                  <a:pt x="46724" y="6830"/>
                </a:cubicBezTo>
                <a:cubicBezTo>
                  <a:pt x="46516" y="6943"/>
                  <a:pt x="46301" y="7072"/>
                  <a:pt x="46064" y="7073"/>
                </a:cubicBezTo>
                <a:cubicBezTo>
                  <a:pt x="46063" y="7073"/>
                  <a:pt x="46062" y="7073"/>
                  <a:pt x="46061" y="7073"/>
                </a:cubicBezTo>
                <a:cubicBezTo>
                  <a:pt x="45471" y="7073"/>
                  <a:pt x="44457" y="6310"/>
                  <a:pt x="43825" y="6310"/>
                </a:cubicBezTo>
                <a:cubicBezTo>
                  <a:pt x="43688" y="6310"/>
                  <a:pt x="43569" y="6345"/>
                  <a:pt x="43476" y="6433"/>
                </a:cubicBezTo>
                <a:cubicBezTo>
                  <a:pt x="42715" y="4196"/>
                  <a:pt x="41210" y="2219"/>
                  <a:pt x="39256" y="892"/>
                </a:cubicBezTo>
                <a:cubicBezTo>
                  <a:pt x="38554" y="416"/>
                  <a:pt x="37762" y="11"/>
                  <a:pt x="36916" y="1"/>
                </a:cubicBezTo>
                <a:cubicBezTo>
                  <a:pt x="36905" y="1"/>
                  <a:pt x="36894" y="1"/>
                  <a:pt x="3688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5" name="Google Shape;2865;p59"/>
          <p:cNvSpPr/>
          <p:nvPr/>
        </p:nvSpPr>
        <p:spPr>
          <a:xfrm>
            <a:off x="838850" y="1807250"/>
            <a:ext cx="1311200" cy="228925"/>
          </a:xfrm>
          <a:custGeom>
            <a:avLst/>
            <a:gdLst/>
            <a:ahLst/>
            <a:cxnLst/>
            <a:rect l="l" t="t" r="r" b="b"/>
            <a:pathLst>
              <a:path w="52448" h="9157" extrusionOk="0">
                <a:moveTo>
                  <a:pt x="36883" y="1"/>
                </a:moveTo>
                <a:cubicBezTo>
                  <a:pt x="35927" y="1"/>
                  <a:pt x="35044" y="495"/>
                  <a:pt x="34234" y="1007"/>
                </a:cubicBezTo>
                <a:cubicBezTo>
                  <a:pt x="32216" y="2288"/>
                  <a:pt x="30334" y="3778"/>
                  <a:pt x="28624" y="5448"/>
                </a:cubicBezTo>
                <a:cubicBezTo>
                  <a:pt x="28460" y="5500"/>
                  <a:pt x="28300" y="5524"/>
                  <a:pt x="28144" y="5524"/>
                </a:cubicBezTo>
                <a:cubicBezTo>
                  <a:pt x="26981" y="5524"/>
                  <a:pt x="26034" y="4185"/>
                  <a:pt x="25116" y="3286"/>
                </a:cubicBezTo>
                <a:cubicBezTo>
                  <a:pt x="24084" y="2273"/>
                  <a:pt x="22637" y="1712"/>
                  <a:pt x="21194" y="1712"/>
                </a:cubicBezTo>
                <a:cubicBezTo>
                  <a:pt x="20721" y="1712"/>
                  <a:pt x="20248" y="1772"/>
                  <a:pt x="19791" y="1897"/>
                </a:cubicBezTo>
                <a:cubicBezTo>
                  <a:pt x="17812" y="2435"/>
                  <a:pt x="16297" y="4010"/>
                  <a:pt x="14456" y="4917"/>
                </a:cubicBezTo>
                <a:cubicBezTo>
                  <a:pt x="14248" y="5020"/>
                  <a:pt x="14024" y="5116"/>
                  <a:pt x="13794" y="5116"/>
                </a:cubicBezTo>
                <a:cubicBezTo>
                  <a:pt x="13771" y="5116"/>
                  <a:pt x="13749" y="5115"/>
                  <a:pt x="13726" y="5113"/>
                </a:cubicBezTo>
                <a:cubicBezTo>
                  <a:pt x="13382" y="5083"/>
                  <a:pt x="13104" y="4836"/>
                  <a:pt x="12810" y="4658"/>
                </a:cubicBezTo>
                <a:cubicBezTo>
                  <a:pt x="12419" y="4420"/>
                  <a:pt x="11863" y="4303"/>
                  <a:pt x="11288" y="4303"/>
                </a:cubicBezTo>
                <a:cubicBezTo>
                  <a:pt x="10416" y="4303"/>
                  <a:pt x="9497" y="4572"/>
                  <a:pt x="9037" y="5095"/>
                </a:cubicBezTo>
                <a:cubicBezTo>
                  <a:pt x="8583" y="4339"/>
                  <a:pt x="7679" y="3951"/>
                  <a:pt x="6789" y="3951"/>
                </a:cubicBezTo>
                <a:cubicBezTo>
                  <a:pt x="6647" y="3951"/>
                  <a:pt x="6506" y="3961"/>
                  <a:pt x="6367" y="3981"/>
                </a:cubicBezTo>
                <a:cubicBezTo>
                  <a:pt x="5355" y="4125"/>
                  <a:pt x="4456" y="4708"/>
                  <a:pt x="3697" y="5393"/>
                </a:cubicBezTo>
                <a:cubicBezTo>
                  <a:pt x="3603" y="5477"/>
                  <a:pt x="3497" y="5570"/>
                  <a:pt x="3371" y="5571"/>
                </a:cubicBezTo>
                <a:cubicBezTo>
                  <a:pt x="3370" y="5571"/>
                  <a:pt x="3368" y="5571"/>
                  <a:pt x="3366" y="5571"/>
                </a:cubicBezTo>
                <a:cubicBezTo>
                  <a:pt x="3239" y="5571"/>
                  <a:pt x="3132" y="5481"/>
                  <a:pt x="3029" y="5405"/>
                </a:cubicBezTo>
                <a:cubicBezTo>
                  <a:pt x="2863" y="5284"/>
                  <a:pt x="2661" y="5232"/>
                  <a:pt x="2439" y="5232"/>
                </a:cubicBezTo>
                <a:cubicBezTo>
                  <a:pt x="1601" y="5232"/>
                  <a:pt x="482" y="5976"/>
                  <a:pt x="0" y="6581"/>
                </a:cubicBezTo>
                <a:cubicBezTo>
                  <a:pt x="2004" y="6551"/>
                  <a:pt x="4008" y="6537"/>
                  <a:pt x="6012" y="6537"/>
                </a:cubicBezTo>
                <a:cubicBezTo>
                  <a:pt x="21523" y="6537"/>
                  <a:pt x="37035" y="7413"/>
                  <a:pt x="52448" y="9156"/>
                </a:cubicBezTo>
                <a:lnTo>
                  <a:pt x="52448" y="7553"/>
                </a:lnTo>
                <a:cubicBezTo>
                  <a:pt x="52250" y="7618"/>
                  <a:pt x="52054" y="7663"/>
                  <a:pt x="51861" y="7663"/>
                </a:cubicBezTo>
                <a:cubicBezTo>
                  <a:pt x="51707" y="7663"/>
                  <a:pt x="51555" y="7634"/>
                  <a:pt x="51407" y="7565"/>
                </a:cubicBezTo>
                <a:cubicBezTo>
                  <a:pt x="51110" y="7423"/>
                  <a:pt x="50907" y="7143"/>
                  <a:pt x="50665" y="6921"/>
                </a:cubicBezTo>
                <a:cubicBezTo>
                  <a:pt x="50165" y="6459"/>
                  <a:pt x="49514" y="6266"/>
                  <a:pt x="48834" y="6266"/>
                </a:cubicBezTo>
                <a:cubicBezTo>
                  <a:pt x="48112" y="6266"/>
                  <a:pt x="47359" y="6484"/>
                  <a:pt x="46724" y="6830"/>
                </a:cubicBezTo>
                <a:cubicBezTo>
                  <a:pt x="46516" y="6943"/>
                  <a:pt x="46301" y="7072"/>
                  <a:pt x="46064" y="7073"/>
                </a:cubicBezTo>
                <a:cubicBezTo>
                  <a:pt x="46063" y="7073"/>
                  <a:pt x="46062" y="7073"/>
                  <a:pt x="46061" y="7073"/>
                </a:cubicBezTo>
                <a:cubicBezTo>
                  <a:pt x="45471" y="7073"/>
                  <a:pt x="44457" y="6310"/>
                  <a:pt x="43825" y="6310"/>
                </a:cubicBezTo>
                <a:cubicBezTo>
                  <a:pt x="43688" y="6310"/>
                  <a:pt x="43569" y="6345"/>
                  <a:pt x="43476" y="6433"/>
                </a:cubicBezTo>
                <a:cubicBezTo>
                  <a:pt x="42715" y="4196"/>
                  <a:pt x="41210" y="2219"/>
                  <a:pt x="39256" y="892"/>
                </a:cubicBezTo>
                <a:cubicBezTo>
                  <a:pt x="38554" y="416"/>
                  <a:pt x="37762" y="11"/>
                  <a:pt x="36916" y="1"/>
                </a:cubicBezTo>
                <a:cubicBezTo>
                  <a:pt x="36905" y="1"/>
                  <a:pt x="36894" y="1"/>
                  <a:pt x="3688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6" name="Google Shape;2866;p59"/>
          <p:cNvSpPr/>
          <p:nvPr/>
        </p:nvSpPr>
        <p:spPr>
          <a:xfrm>
            <a:off x="4891925" y="192750"/>
            <a:ext cx="1311200" cy="228925"/>
          </a:xfrm>
          <a:custGeom>
            <a:avLst/>
            <a:gdLst/>
            <a:ahLst/>
            <a:cxnLst/>
            <a:rect l="l" t="t" r="r" b="b"/>
            <a:pathLst>
              <a:path w="52448" h="9157" extrusionOk="0">
                <a:moveTo>
                  <a:pt x="36883" y="1"/>
                </a:moveTo>
                <a:cubicBezTo>
                  <a:pt x="35927" y="1"/>
                  <a:pt x="35044" y="495"/>
                  <a:pt x="34234" y="1007"/>
                </a:cubicBezTo>
                <a:cubicBezTo>
                  <a:pt x="32216" y="2288"/>
                  <a:pt x="30334" y="3778"/>
                  <a:pt x="28624" y="5448"/>
                </a:cubicBezTo>
                <a:cubicBezTo>
                  <a:pt x="28460" y="5500"/>
                  <a:pt x="28300" y="5524"/>
                  <a:pt x="28144" y="5524"/>
                </a:cubicBezTo>
                <a:cubicBezTo>
                  <a:pt x="26981" y="5524"/>
                  <a:pt x="26034" y="4185"/>
                  <a:pt x="25116" y="3286"/>
                </a:cubicBezTo>
                <a:cubicBezTo>
                  <a:pt x="24084" y="2273"/>
                  <a:pt x="22637" y="1712"/>
                  <a:pt x="21194" y="1712"/>
                </a:cubicBezTo>
                <a:cubicBezTo>
                  <a:pt x="20721" y="1712"/>
                  <a:pt x="20248" y="1772"/>
                  <a:pt x="19791" y="1897"/>
                </a:cubicBezTo>
                <a:cubicBezTo>
                  <a:pt x="17812" y="2435"/>
                  <a:pt x="16297" y="4010"/>
                  <a:pt x="14456" y="4917"/>
                </a:cubicBezTo>
                <a:cubicBezTo>
                  <a:pt x="14248" y="5020"/>
                  <a:pt x="14024" y="5116"/>
                  <a:pt x="13794" y="5116"/>
                </a:cubicBezTo>
                <a:cubicBezTo>
                  <a:pt x="13771" y="5116"/>
                  <a:pt x="13749" y="5115"/>
                  <a:pt x="13726" y="5113"/>
                </a:cubicBezTo>
                <a:cubicBezTo>
                  <a:pt x="13382" y="5083"/>
                  <a:pt x="13104" y="4836"/>
                  <a:pt x="12810" y="4658"/>
                </a:cubicBezTo>
                <a:cubicBezTo>
                  <a:pt x="12419" y="4420"/>
                  <a:pt x="11863" y="4303"/>
                  <a:pt x="11288" y="4303"/>
                </a:cubicBezTo>
                <a:cubicBezTo>
                  <a:pt x="10416" y="4303"/>
                  <a:pt x="9497" y="4572"/>
                  <a:pt x="9037" y="5095"/>
                </a:cubicBezTo>
                <a:cubicBezTo>
                  <a:pt x="8583" y="4339"/>
                  <a:pt x="7679" y="3951"/>
                  <a:pt x="6789" y="3951"/>
                </a:cubicBezTo>
                <a:cubicBezTo>
                  <a:pt x="6647" y="3951"/>
                  <a:pt x="6506" y="3961"/>
                  <a:pt x="6367" y="3981"/>
                </a:cubicBezTo>
                <a:cubicBezTo>
                  <a:pt x="5355" y="4125"/>
                  <a:pt x="4456" y="4708"/>
                  <a:pt x="3697" y="5393"/>
                </a:cubicBezTo>
                <a:cubicBezTo>
                  <a:pt x="3603" y="5477"/>
                  <a:pt x="3497" y="5570"/>
                  <a:pt x="3371" y="5571"/>
                </a:cubicBezTo>
                <a:cubicBezTo>
                  <a:pt x="3370" y="5571"/>
                  <a:pt x="3368" y="5571"/>
                  <a:pt x="3366" y="5571"/>
                </a:cubicBezTo>
                <a:cubicBezTo>
                  <a:pt x="3239" y="5571"/>
                  <a:pt x="3132" y="5481"/>
                  <a:pt x="3029" y="5405"/>
                </a:cubicBezTo>
                <a:cubicBezTo>
                  <a:pt x="2863" y="5284"/>
                  <a:pt x="2661" y="5232"/>
                  <a:pt x="2439" y="5232"/>
                </a:cubicBezTo>
                <a:cubicBezTo>
                  <a:pt x="1601" y="5232"/>
                  <a:pt x="482" y="5976"/>
                  <a:pt x="0" y="6581"/>
                </a:cubicBezTo>
                <a:cubicBezTo>
                  <a:pt x="2004" y="6551"/>
                  <a:pt x="4008" y="6537"/>
                  <a:pt x="6012" y="6537"/>
                </a:cubicBezTo>
                <a:cubicBezTo>
                  <a:pt x="21523" y="6537"/>
                  <a:pt x="37035" y="7413"/>
                  <a:pt x="52448" y="9156"/>
                </a:cubicBezTo>
                <a:lnTo>
                  <a:pt x="52448" y="7553"/>
                </a:lnTo>
                <a:cubicBezTo>
                  <a:pt x="52250" y="7618"/>
                  <a:pt x="52054" y="7663"/>
                  <a:pt x="51861" y="7663"/>
                </a:cubicBezTo>
                <a:cubicBezTo>
                  <a:pt x="51707" y="7663"/>
                  <a:pt x="51555" y="7634"/>
                  <a:pt x="51407" y="7565"/>
                </a:cubicBezTo>
                <a:cubicBezTo>
                  <a:pt x="51110" y="7423"/>
                  <a:pt x="50907" y="7143"/>
                  <a:pt x="50665" y="6921"/>
                </a:cubicBezTo>
                <a:cubicBezTo>
                  <a:pt x="50165" y="6459"/>
                  <a:pt x="49514" y="6266"/>
                  <a:pt x="48834" y="6266"/>
                </a:cubicBezTo>
                <a:cubicBezTo>
                  <a:pt x="48112" y="6266"/>
                  <a:pt x="47359" y="6484"/>
                  <a:pt x="46724" y="6830"/>
                </a:cubicBezTo>
                <a:cubicBezTo>
                  <a:pt x="46516" y="6943"/>
                  <a:pt x="46301" y="7072"/>
                  <a:pt x="46064" y="7073"/>
                </a:cubicBezTo>
                <a:cubicBezTo>
                  <a:pt x="46063" y="7073"/>
                  <a:pt x="46062" y="7073"/>
                  <a:pt x="46061" y="7073"/>
                </a:cubicBezTo>
                <a:cubicBezTo>
                  <a:pt x="45471" y="7073"/>
                  <a:pt x="44457" y="6310"/>
                  <a:pt x="43825" y="6310"/>
                </a:cubicBezTo>
                <a:cubicBezTo>
                  <a:pt x="43688" y="6310"/>
                  <a:pt x="43569" y="6345"/>
                  <a:pt x="43476" y="6433"/>
                </a:cubicBezTo>
                <a:cubicBezTo>
                  <a:pt x="42715" y="4196"/>
                  <a:pt x="41210" y="2219"/>
                  <a:pt x="39256" y="892"/>
                </a:cubicBezTo>
                <a:cubicBezTo>
                  <a:pt x="38554" y="416"/>
                  <a:pt x="37762" y="11"/>
                  <a:pt x="36916" y="1"/>
                </a:cubicBezTo>
                <a:cubicBezTo>
                  <a:pt x="36905" y="1"/>
                  <a:pt x="36894" y="1"/>
                  <a:pt x="3688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3306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5" name="Google Shape;2935;p62"/>
          <p:cNvSpPr txBox="1">
            <a:spLocks noGrp="1"/>
          </p:cNvSpPr>
          <p:nvPr>
            <p:ph type="title"/>
          </p:nvPr>
        </p:nvSpPr>
        <p:spPr>
          <a:xfrm>
            <a:off x="312747" y="7619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-US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PCA </a:t>
            </a:r>
            <a:r>
              <a:rPr lang="en-US" b="0" i="1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for</a:t>
            </a:r>
            <a:r>
              <a:rPr lang="en-US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 KNN</a:t>
            </a:r>
            <a:br>
              <a:rPr lang="en-US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</a:br>
            <a:endParaRPr dirty="0">
              <a:solidFill>
                <a:schemeClr val="accent5"/>
              </a:solidFill>
            </a:endParaRPr>
          </a:p>
        </p:txBody>
      </p:sp>
      <p:sp>
        <p:nvSpPr>
          <p:cNvPr id="2940" name="Google Shape;2940;p62"/>
          <p:cNvSpPr/>
          <p:nvPr/>
        </p:nvSpPr>
        <p:spPr>
          <a:xfrm>
            <a:off x="250025" y="2093625"/>
            <a:ext cx="1311200" cy="228925"/>
          </a:xfrm>
          <a:custGeom>
            <a:avLst/>
            <a:gdLst/>
            <a:ahLst/>
            <a:cxnLst/>
            <a:rect l="l" t="t" r="r" b="b"/>
            <a:pathLst>
              <a:path w="52448" h="9157" extrusionOk="0">
                <a:moveTo>
                  <a:pt x="36883" y="1"/>
                </a:moveTo>
                <a:cubicBezTo>
                  <a:pt x="35927" y="1"/>
                  <a:pt x="35044" y="495"/>
                  <a:pt x="34234" y="1007"/>
                </a:cubicBezTo>
                <a:cubicBezTo>
                  <a:pt x="32216" y="2288"/>
                  <a:pt x="30334" y="3778"/>
                  <a:pt x="28624" y="5448"/>
                </a:cubicBezTo>
                <a:cubicBezTo>
                  <a:pt x="28460" y="5500"/>
                  <a:pt x="28300" y="5524"/>
                  <a:pt x="28144" y="5524"/>
                </a:cubicBezTo>
                <a:cubicBezTo>
                  <a:pt x="26981" y="5524"/>
                  <a:pt x="26034" y="4185"/>
                  <a:pt x="25116" y="3286"/>
                </a:cubicBezTo>
                <a:cubicBezTo>
                  <a:pt x="24084" y="2273"/>
                  <a:pt x="22637" y="1712"/>
                  <a:pt x="21194" y="1712"/>
                </a:cubicBezTo>
                <a:cubicBezTo>
                  <a:pt x="20721" y="1712"/>
                  <a:pt x="20248" y="1772"/>
                  <a:pt x="19791" y="1897"/>
                </a:cubicBezTo>
                <a:cubicBezTo>
                  <a:pt x="17812" y="2435"/>
                  <a:pt x="16297" y="4010"/>
                  <a:pt x="14456" y="4917"/>
                </a:cubicBezTo>
                <a:cubicBezTo>
                  <a:pt x="14248" y="5020"/>
                  <a:pt x="14024" y="5116"/>
                  <a:pt x="13794" y="5116"/>
                </a:cubicBezTo>
                <a:cubicBezTo>
                  <a:pt x="13771" y="5116"/>
                  <a:pt x="13749" y="5115"/>
                  <a:pt x="13726" y="5113"/>
                </a:cubicBezTo>
                <a:cubicBezTo>
                  <a:pt x="13382" y="5083"/>
                  <a:pt x="13104" y="4836"/>
                  <a:pt x="12810" y="4658"/>
                </a:cubicBezTo>
                <a:cubicBezTo>
                  <a:pt x="12419" y="4420"/>
                  <a:pt x="11863" y="4303"/>
                  <a:pt x="11288" y="4303"/>
                </a:cubicBezTo>
                <a:cubicBezTo>
                  <a:pt x="10416" y="4303"/>
                  <a:pt x="9497" y="4572"/>
                  <a:pt x="9037" y="5095"/>
                </a:cubicBezTo>
                <a:cubicBezTo>
                  <a:pt x="8583" y="4339"/>
                  <a:pt x="7679" y="3951"/>
                  <a:pt x="6789" y="3951"/>
                </a:cubicBezTo>
                <a:cubicBezTo>
                  <a:pt x="6647" y="3951"/>
                  <a:pt x="6506" y="3961"/>
                  <a:pt x="6367" y="3981"/>
                </a:cubicBezTo>
                <a:cubicBezTo>
                  <a:pt x="5355" y="4125"/>
                  <a:pt x="4456" y="4708"/>
                  <a:pt x="3697" y="5393"/>
                </a:cubicBezTo>
                <a:cubicBezTo>
                  <a:pt x="3603" y="5477"/>
                  <a:pt x="3497" y="5570"/>
                  <a:pt x="3371" y="5571"/>
                </a:cubicBezTo>
                <a:cubicBezTo>
                  <a:pt x="3370" y="5571"/>
                  <a:pt x="3368" y="5571"/>
                  <a:pt x="3366" y="5571"/>
                </a:cubicBezTo>
                <a:cubicBezTo>
                  <a:pt x="3239" y="5571"/>
                  <a:pt x="3132" y="5481"/>
                  <a:pt x="3029" y="5405"/>
                </a:cubicBezTo>
                <a:cubicBezTo>
                  <a:pt x="2863" y="5284"/>
                  <a:pt x="2661" y="5232"/>
                  <a:pt x="2439" y="5232"/>
                </a:cubicBezTo>
                <a:cubicBezTo>
                  <a:pt x="1601" y="5232"/>
                  <a:pt x="482" y="5976"/>
                  <a:pt x="0" y="6581"/>
                </a:cubicBezTo>
                <a:cubicBezTo>
                  <a:pt x="2004" y="6551"/>
                  <a:pt x="4008" y="6537"/>
                  <a:pt x="6012" y="6537"/>
                </a:cubicBezTo>
                <a:cubicBezTo>
                  <a:pt x="21523" y="6537"/>
                  <a:pt x="37035" y="7413"/>
                  <a:pt x="52448" y="9156"/>
                </a:cubicBezTo>
                <a:lnTo>
                  <a:pt x="52448" y="7553"/>
                </a:lnTo>
                <a:cubicBezTo>
                  <a:pt x="52250" y="7618"/>
                  <a:pt x="52054" y="7663"/>
                  <a:pt x="51861" y="7663"/>
                </a:cubicBezTo>
                <a:cubicBezTo>
                  <a:pt x="51707" y="7663"/>
                  <a:pt x="51555" y="7634"/>
                  <a:pt x="51407" y="7565"/>
                </a:cubicBezTo>
                <a:cubicBezTo>
                  <a:pt x="51110" y="7423"/>
                  <a:pt x="50907" y="7143"/>
                  <a:pt x="50665" y="6921"/>
                </a:cubicBezTo>
                <a:cubicBezTo>
                  <a:pt x="50165" y="6459"/>
                  <a:pt x="49514" y="6266"/>
                  <a:pt x="48834" y="6266"/>
                </a:cubicBezTo>
                <a:cubicBezTo>
                  <a:pt x="48112" y="6266"/>
                  <a:pt x="47359" y="6484"/>
                  <a:pt x="46724" y="6830"/>
                </a:cubicBezTo>
                <a:cubicBezTo>
                  <a:pt x="46516" y="6943"/>
                  <a:pt x="46301" y="7072"/>
                  <a:pt x="46064" y="7073"/>
                </a:cubicBezTo>
                <a:cubicBezTo>
                  <a:pt x="46063" y="7073"/>
                  <a:pt x="46062" y="7073"/>
                  <a:pt x="46061" y="7073"/>
                </a:cubicBezTo>
                <a:cubicBezTo>
                  <a:pt x="45471" y="7073"/>
                  <a:pt x="44457" y="6310"/>
                  <a:pt x="43825" y="6310"/>
                </a:cubicBezTo>
                <a:cubicBezTo>
                  <a:pt x="43688" y="6310"/>
                  <a:pt x="43569" y="6345"/>
                  <a:pt x="43476" y="6433"/>
                </a:cubicBezTo>
                <a:cubicBezTo>
                  <a:pt x="42715" y="4196"/>
                  <a:pt x="41210" y="2219"/>
                  <a:pt x="39256" y="892"/>
                </a:cubicBezTo>
                <a:cubicBezTo>
                  <a:pt x="38554" y="416"/>
                  <a:pt x="37762" y="11"/>
                  <a:pt x="36916" y="1"/>
                </a:cubicBezTo>
                <a:cubicBezTo>
                  <a:pt x="36905" y="1"/>
                  <a:pt x="36894" y="1"/>
                  <a:pt x="3688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0869420-91E2-C6D2-7FA2-3FFCD6FA86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3517" y="648891"/>
            <a:ext cx="5496966" cy="3577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7" name="Google Shape;3327;p66"/>
          <p:cNvSpPr txBox="1">
            <a:spLocks noGrp="1"/>
          </p:cNvSpPr>
          <p:nvPr>
            <p:ph type="title"/>
          </p:nvPr>
        </p:nvSpPr>
        <p:spPr>
          <a:xfrm>
            <a:off x="720000" y="42197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Presented by:</a:t>
            </a:r>
            <a:endParaRPr b="1" dirty="0"/>
          </a:p>
        </p:txBody>
      </p:sp>
      <p:sp>
        <p:nvSpPr>
          <p:cNvPr id="3328" name="Google Shape;3328;p66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dk1"/>
                </a:solidFill>
              </a:rPr>
              <a:t>Group </a:t>
            </a:r>
            <a:r>
              <a:rPr lang="ar-EG" sz="2400" b="1" dirty="0">
                <a:solidFill>
                  <a:schemeClr val="dk1"/>
                </a:solidFill>
              </a:rPr>
              <a:t>2</a:t>
            </a:r>
            <a:r>
              <a:rPr lang="en-US" sz="2400" b="1" dirty="0">
                <a:solidFill>
                  <a:schemeClr val="dk1"/>
                </a:solidFill>
              </a:rPr>
              <a:t>6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ar-EG" sz="2400" b="1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ar-EG" sz="1600" dirty="0">
              <a:solidFill>
                <a:schemeClr val="dk1"/>
              </a:solidFill>
            </a:endParaRPr>
          </a:p>
          <a:p>
            <a:pPr marL="285750" indent="-285750"/>
            <a:r>
              <a:rPr lang="en-US" sz="1600" dirty="0">
                <a:solidFill>
                  <a:schemeClr val="dk1"/>
                </a:solidFill>
              </a:rPr>
              <a:t>Sandy </a:t>
            </a:r>
            <a:r>
              <a:rPr lang="en-US" sz="1600" dirty="0" err="1">
                <a:solidFill>
                  <a:schemeClr val="dk1"/>
                </a:solidFill>
              </a:rPr>
              <a:t>adel</a:t>
            </a:r>
            <a:r>
              <a:rPr lang="en-US" sz="1600" dirty="0">
                <a:solidFill>
                  <a:schemeClr val="dk1"/>
                </a:solidFill>
              </a:rPr>
              <a:t> </a:t>
            </a:r>
            <a:r>
              <a:rPr lang="en-US" sz="1600" dirty="0" err="1">
                <a:solidFill>
                  <a:schemeClr val="dk1"/>
                </a:solidFill>
              </a:rPr>
              <a:t>latef</a:t>
            </a:r>
            <a:r>
              <a:rPr lang="en-US" sz="1600" dirty="0">
                <a:solidFill>
                  <a:schemeClr val="dk1"/>
                </a:solidFill>
              </a:rPr>
              <a:t> </a:t>
            </a:r>
            <a:r>
              <a:rPr lang="en-US" sz="1600" dirty="0" err="1">
                <a:solidFill>
                  <a:schemeClr val="dk1"/>
                </a:solidFill>
              </a:rPr>
              <a:t>beshay</a:t>
            </a:r>
            <a:r>
              <a:rPr lang="en-US" sz="1600" dirty="0">
                <a:solidFill>
                  <a:schemeClr val="dk1"/>
                </a:solidFill>
              </a:rPr>
              <a:t>                                                                         300389917</a:t>
            </a:r>
          </a:p>
          <a:p>
            <a:pPr marL="285750" indent="-285750"/>
            <a:endParaRPr lang="en-US" sz="1600" dirty="0">
              <a:solidFill>
                <a:schemeClr val="dk1"/>
              </a:solidFill>
            </a:endParaRPr>
          </a:p>
          <a:p>
            <a:pPr marL="0" indent="0">
              <a:buNone/>
            </a:pPr>
            <a:endParaRPr lang="en-US" sz="1600" dirty="0">
              <a:solidFill>
                <a:schemeClr val="dk1"/>
              </a:solidFill>
            </a:endParaRPr>
          </a:p>
          <a:p>
            <a:pPr marL="285750" indent="-285750"/>
            <a:r>
              <a:rPr lang="en-US" sz="1600" dirty="0">
                <a:solidFill>
                  <a:schemeClr val="dk1"/>
                </a:solidFill>
              </a:rPr>
              <a:t>Phoebe Thabit </a:t>
            </a:r>
            <a:r>
              <a:rPr lang="en-US" sz="1600" dirty="0" err="1">
                <a:solidFill>
                  <a:schemeClr val="dk1"/>
                </a:solidFill>
              </a:rPr>
              <a:t>Wadea</a:t>
            </a:r>
            <a:r>
              <a:rPr lang="en-US" sz="1600" dirty="0">
                <a:solidFill>
                  <a:schemeClr val="dk1"/>
                </a:solidFill>
              </a:rPr>
              <a:t> Fana                                                                  300389915</a:t>
            </a:r>
            <a:endParaRPr lang="ar-EG" sz="1600" dirty="0">
              <a:solidFill>
                <a:schemeClr val="dk1"/>
              </a:solidFill>
            </a:endParaRPr>
          </a:p>
          <a:p>
            <a:pPr marL="0" indent="0">
              <a:buNone/>
            </a:pPr>
            <a:endParaRPr lang="en-US" sz="1600" dirty="0">
              <a:solidFill>
                <a:schemeClr val="dk1"/>
              </a:solidFill>
            </a:endParaRPr>
          </a:p>
          <a:p>
            <a:pPr marL="0" indent="0">
              <a:buNone/>
            </a:pPr>
            <a:endParaRPr lang="ar-EG" sz="1600" dirty="0">
              <a:solidFill>
                <a:schemeClr val="dk1"/>
              </a:solidFill>
            </a:endParaRPr>
          </a:p>
          <a:p>
            <a:pPr marL="285750" indent="-285750"/>
            <a:r>
              <a:rPr lang="en-US" sz="1600" dirty="0">
                <a:solidFill>
                  <a:schemeClr val="dk1"/>
                </a:solidFill>
              </a:rPr>
              <a:t>Muhammad Mohsen Muhammad Gamal Ali                                        300389890</a:t>
            </a:r>
            <a:endParaRPr lang="ar-EG" sz="16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ar-EG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</p:txBody>
      </p:sp>
      <p:sp>
        <p:nvSpPr>
          <p:cNvPr id="3329" name="Google Shape;3329;p66"/>
          <p:cNvSpPr/>
          <p:nvPr/>
        </p:nvSpPr>
        <p:spPr>
          <a:xfrm>
            <a:off x="6491794" y="387684"/>
            <a:ext cx="1311200" cy="228925"/>
          </a:xfrm>
          <a:custGeom>
            <a:avLst/>
            <a:gdLst/>
            <a:ahLst/>
            <a:cxnLst/>
            <a:rect l="l" t="t" r="r" b="b"/>
            <a:pathLst>
              <a:path w="52448" h="9157" extrusionOk="0">
                <a:moveTo>
                  <a:pt x="36883" y="1"/>
                </a:moveTo>
                <a:cubicBezTo>
                  <a:pt x="35927" y="1"/>
                  <a:pt x="35044" y="495"/>
                  <a:pt x="34234" y="1007"/>
                </a:cubicBezTo>
                <a:cubicBezTo>
                  <a:pt x="32216" y="2288"/>
                  <a:pt x="30334" y="3778"/>
                  <a:pt x="28624" y="5448"/>
                </a:cubicBezTo>
                <a:cubicBezTo>
                  <a:pt x="28460" y="5500"/>
                  <a:pt x="28300" y="5524"/>
                  <a:pt x="28144" y="5524"/>
                </a:cubicBezTo>
                <a:cubicBezTo>
                  <a:pt x="26981" y="5524"/>
                  <a:pt x="26034" y="4185"/>
                  <a:pt x="25116" y="3286"/>
                </a:cubicBezTo>
                <a:cubicBezTo>
                  <a:pt x="24084" y="2273"/>
                  <a:pt x="22637" y="1712"/>
                  <a:pt x="21194" y="1712"/>
                </a:cubicBezTo>
                <a:cubicBezTo>
                  <a:pt x="20721" y="1712"/>
                  <a:pt x="20248" y="1772"/>
                  <a:pt x="19791" y="1897"/>
                </a:cubicBezTo>
                <a:cubicBezTo>
                  <a:pt x="17812" y="2435"/>
                  <a:pt x="16297" y="4010"/>
                  <a:pt x="14456" y="4917"/>
                </a:cubicBezTo>
                <a:cubicBezTo>
                  <a:pt x="14248" y="5020"/>
                  <a:pt x="14024" y="5116"/>
                  <a:pt x="13794" y="5116"/>
                </a:cubicBezTo>
                <a:cubicBezTo>
                  <a:pt x="13771" y="5116"/>
                  <a:pt x="13749" y="5115"/>
                  <a:pt x="13726" y="5113"/>
                </a:cubicBezTo>
                <a:cubicBezTo>
                  <a:pt x="13382" y="5083"/>
                  <a:pt x="13104" y="4836"/>
                  <a:pt x="12810" y="4658"/>
                </a:cubicBezTo>
                <a:cubicBezTo>
                  <a:pt x="12419" y="4420"/>
                  <a:pt x="11863" y="4303"/>
                  <a:pt x="11288" y="4303"/>
                </a:cubicBezTo>
                <a:cubicBezTo>
                  <a:pt x="10416" y="4303"/>
                  <a:pt x="9497" y="4572"/>
                  <a:pt x="9037" y="5095"/>
                </a:cubicBezTo>
                <a:cubicBezTo>
                  <a:pt x="8583" y="4339"/>
                  <a:pt x="7679" y="3951"/>
                  <a:pt x="6789" y="3951"/>
                </a:cubicBezTo>
                <a:cubicBezTo>
                  <a:pt x="6647" y="3951"/>
                  <a:pt x="6506" y="3961"/>
                  <a:pt x="6367" y="3981"/>
                </a:cubicBezTo>
                <a:cubicBezTo>
                  <a:pt x="5355" y="4125"/>
                  <a:pt x="4456" y="4708"/>
                  <a:pt x="3697" y="5393"/>
                </a:cubicBezTo>
                <a:cubicBezTo>
                  <a:pt x="3603" y="5477"/>
                  <a:pt x="3497" y="5570"/>
                  <a:pt x="3371" y="5571"/>
                </a:cubicBezTo>
                <a:cubicBezTo>
                  <a:pt x="3370" y="5571"/>
                  <a:pt x="3368" y="5571"/>
                  <a:pt x="3366" y="5571"/>
                </a:cubicBezTo>
                <a:cubicBezTo>
                  <a:pt x="3239" y="5571"/>
                  <a:pt x="3132" y="5481"/>
                  <a:pt x="3029" y="5405"/>
                </a:cubicBezTo>
                <a:cubicBezTo>
                  <a:pt x="2863" y="5284"/>
                  <a:pt x="2661" y="5232"/>
                  <a:pt x="2439" y="5232"/>
                </a:cubicBezTo>
                <a:cubicBezTo>
                  <a:pt x="1601" y="5232"/>
                  <a:pt x="482" y="5976"/>
                  <a:pt x="0" y="6581"/>
                </a:cubicBezTo>
                <a:cubicBezTo>
                  <a:pt x="2004" y="6551"/>
                  <a:pt x="4008" y="6537"/>
                  <a:pt x="6012" y="6537"/>
                </a:cubicBezTo>
                <a:cubicBezTo>
                  <a:pt x="21523" y="6537"/>
                  <a:pt x="37035" y="7413"/>
                  <a:pt x="52448" y="9156"/>
                </a:cubicBezTo>
                <a:lnTo>
                  <a:pt x="52448" y="7553"/>
                </a:lnTo>
                <a:cubicBezTo>
                  <a:pt x="52250" y="7618"/>
                  <a:pt x="52054" y="7663"/>
                  <a:pt x="51861" y="7663"/>
                </a:cubicBezTo>
                <a:cubicBezTo>
                  <a:pt x="51707" y="7663"/>
                  <a:pt x="51555" y="7634"/>
                  <a:pt x="51407" y="7565"/>
                </a:cubicBezTo>
                <a:cubicBezTo>
                  <a:pt x="51110" y="7423"/>
                  <a:pt x="50907" y="7143"/>
                  <a:pt x="50665" y="6921"/>
                </a:cubicBezTo>
                <a:cubicBezTo>
                  <a:pt x="50165" y="6459"/>
                  <a:pt x="49514" y="6266"/>
                  <a:pt x="48834" y="6266"/>
                </a:cubicBezTo>
                <a:cubicBezTo>
                  <a:pt x="48112" y="6266"/>
                  <a:pt x="47359" y="6484"/>
                  <a:pt x="46724" y="6830"/>
                </a:cubicBezTo>
                <a:cubicBezTo>
                  <a:pt x="46516" y="6943"/>
                  <a:pt x="46301" y="7072"/>
                  <a:pt x="46064" y="7073"/>
                </a:cubicBezTo>
                <a:cubicBezTo>
                  <a:pt x="46063" y="7073"/>
                  <a:pt x="46062" y="7073"/>
                  <a:pt x="46061" y="7073"/>
                </a:cubicBezTo>
                <a:cubicBezTo>
                  <a:pt x="45471" y="7073"/>
                  <a:pt x="44457" y="6310"/>
                  <a:pt x="43825" y="6310"/>
                </a:cubicBezTo>
                <a:cubicBezTo>
                  <a:pt x="43688" y="6310"/>
                  <a:pt x="43569" y="6345"/>
                  <a:pt x="43476" y="6433"/>
                </a:cubicBezTo>
                <a:cubicBezTo>
                  <a:pt x="42715" y="4196"/>
                  <a:pt x="41210" y="2219"/>
                  <a:pt x="39256" y="892"/>
                </a:cubicBezTo>
                <a:cubicBezTo>
                  <a:pt x="38554" y="416"/>
                  <a:pt x="37762" y="11"/>
                  <a:pt x="36916" y="1"/>
                </a:cubicBezTo>
                <a:cubicBezTo>
                  <a:pt x="36905" y="1"/>
                  <a:pt x="36894" y="1"/>
                  <a:pt x="3688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0" name="Google Shape;3330;p66"/>
          <p:cNvSpPr/>
          <p:nvPr/>
        </p:nvSpPr>
        <p:spPr>
          <a:xfrm>
            <a:off x="5757805" y="3991025"/>
            <a:ext cx="1311200" cy="228925"/>
          </a:xfrm>
          <a:custGeom>
            <a:avLst/>
            <a:gdLst/>
            <a:ahLst/>
            <a:cxnLst/>
            <a:rect l="l" t="t" r="r" b="b"/>
            <a:pathLst>
              <a:path w="52448" h="9157" extrusionOk="0">
                <a:moveTo>
                  <a:pt x="36883" y="1"/>
                </a:moveTo>
                <a:cubicBezTo>
                  <a:pt x="35927" y="1"/>
                  <a:pt x="35044" y="495"/>
                  <a:pt x="34234" y="1007"/>
                </a:cubicBezTo>
                <a:cubicBezTo>
                  <a:pt x="32216" y="2288"/>
                  <a:pt x="30334" y="3778"/>
                  <a:pt x="28624" y="5448"/>
                </a:cubicBezTo>
                <a:cubicBezTo>
                  <a:pt x="28460" y="5500"/>
                  <a:pt x="28300" y="5524"/>
                  <a:pt x="28144" y="5524"/>
                </a:cubicBezTo>
                <a:cubicBezTo>
                  <a:pt x="26981" y="5524"/>
                  <a:pt x="26034" y="4185"/>
                  <a:pt x="25116" y="3286"/>
                </a:cubicBezTo>
                <a:cubicBezTo>
                  <a:pt x="24084" y="2273"/>
                  <a:pt x="22637" y="1712"/>
                  <a:pt x="21194" y="1712"/>
                </a:cubicBezTo>
                <a:cubicBezTo>
                  <a:pt x="20721" y="1712"/>
                  <a:pt x="20248" y="1772"/>
                  <a:pt x="19791" y="1897"/>
                </a:cubicBezTo>
                <a:cubicBezTo>
                  <a:pt x="17812" y="2435"/>
                  <a:pt x="16297" y="4010"/>
                  <a:pt x="14456" y="4917"/>
                </a:cubicBezTo>
                <a:cubicBezTo>
                  <a:pt x="14248" y="5020"/>
                  <a:pt x="14024" y="5116"/>
                  <a:pt x="13794" y="5116"/>
                </a:cubicBezTo>
                <a:cubicBezTo>
                  <a:pt x="13771" y="5116"/>
                  <a:pt x="13749" y="5115"/>
                  <a:pt x="13726" y="5113"/>
                </a:cubicBezTo>
                <a:cubicBezTo>
                  <a:pt x="13382" y="5083"/>
                  <a:pt x="13104" y="4836"/>
                  <a:pt x="12810" y="4658"/>
                </a:cubicBezTo>
                <a:cubicBezTo>
                  <a:pt x="12419" y="4420"/>
                  <a:pt x="11863" y="4303"/>
                  <a:pt x="11288" y="4303"/>
                </a:cubicBezTo>
                <a:cubicBezTo>
                  <a:pt x="10416" y="4303"/>
                  <a:pt x="9497" y="4572"/>
                  <a:pt x="9037" y="5095"/>
                </a:cubicBezTo>
                <a:cubicBezTo>
                  <a:pt x="8583" y="4339"/>
                  <a:pt x="7679" y="3951"/>
                  <a:pt x="6789" y="3951"/>
                </a:cubicBezTo>
                <a:cubicBezTo>
                  <a:pt x="6647" y="3951"/>
                  <a:pt x="6506" y="3961"/>
                  <a:pt x="6367" y="3981"/>
                </a:cubicBezTo>
                <a:cubicBezTo>
                  <a:pt x="5355" y="4125"/>
                  <a:pt x="4456" y="4708"/>
                  <a:pt x="3697" y="5393"/>
                </a:cubicBezTo>
                <a:cubicBezTo>
                  <a:pt x="3603" y="5477"/>
                  <a:pt x="3497" y="5570"/>
                  <a:pt x="3371" y="5571"/>
                </a:cubicBezTo>
                <a:cubicBezTo>
                  <a:pt x="3370" y="5571"/>
                  <a:pt x="3368" y="5571"/>
                  <a:pt x="3366" y="5571"/>
                </a:cubicBezTo>
                <a:cubicBezTo>
                  <a:pt x="3239" y="5571"/>
                  <a:pt x="3132" y="5481"/>
                  <a:pt x="3029" y="5405"/>
                </a:cubicBezTo>
                <a:cubicBezTo>
                  <a:pt x="2863" y="5284"/>
                  <a:pt x="2661" y="5232"/>
                  <a:pt x="2439" y="5232"/>
                </a:cubicBezTo>
                <a:cubicBezTo>
                  <a:pt x="1601" y="5232"/>
                  <a:pt x="482" y="5976"/>
                  <a:pt x="0" y="6581"/>
                </a:cubicBezTo>
                <a:cubicBezTo>
                  <a:pt x="2004" y="6551"/>
                  <a:pt x="4008" y="6537"/>
                  <a:pt x="6012" y="6537"/>
                </a:cubicBezTo>
                <a:cubicBezTo>
                  <a:pt x="21523" y="6537"/>
                  <a:pt x="37035" y="7413"/>
                  <a:pt x="52448" y="9156"/>
                </a:cubicBezTo>
                <a:lnTo>
                  <a:pt x="52448" y="7553"/>
                </a:lnTo>
                <a:cubicBezTo>
                  <a:pt x="52250" y="7618"/>
                  <a:pt x="52054" y="7663"/>
                  <a:pt x="51861" y="7663"/>
                </a:cubicBezTo>
                <a:cubicBezTo>
                  <a:pt x="51707" y="7663"/>
                  <a:pt x="51555" y="7634"/>
                  <a:pt x="51407" y="7565"/>
                </a:cubicBezTo>
                <a:cubicBezTo>
                  <a:pt x="51110" y="7423"/>
                  <a:pt x="50907" y="7143"/>
                  <a:pt x="50665" y="6921"/>
                </a:cubicBezTo>
                <a:cubicBezTo>
                  <a:pt x="50165" y="6459"/>
                  <a:pt x="49514" y="6266"/>
                  <a:pt x="48834" y="6266"/>
                </a:cubicBezTo>
                <a:cubicBezTo>
                  <a:pt x="48112" y="6266"/>
                  <a:pt x="47359" y="6484"/>
                  <a:pt x="46724" y="6830"/>
                </a:cubicBezTo>
                <a:cubicBezTo>
                  <a:pt x="46516" y="6943"/>
                  <a:pt x="46301" y="7072"/>
                  <a:pt x="46064" y="7073"/>
                </a:cubicBezTo>
                <a:cubicBezTo>
                  <a:pt x="46063" y="7073"/>
                  <a:pt x="46062" y="7073"/>
                  <a:pt x="46061" y="7073"/>
                </a:cubicBezTo>
                <a:cubicBezTo>
                  <a:pt x="45471" y="7073"/>
                  <a:pt x="44457" y="6310"/>
                  <a:pt x="43825" y="6310"/>
                </a:cubicBezTo>
                <a:cubicBezTo>
                  <a:pt x="43688" y="6310"/>
                  <a:pt x="43569" y="6345"/>
                  <a:pt x="43476" y="6433"/>
                </a:cubicBezTo>
                <a:cubicBezTo>
                  <a:pt x="42715" y="4196"/>
                  <a:pt x="41210" y="2219"/>
                  <a:pt x="39256" y="892"/>
                </a:cubicBezTo>
                <a:cubicBezTo>
                  <a:pt x="38554" y="416"/>
                  <a:pt x="37762" y="11"/>
                  <a:pt x="36916" y="1"/>
                </a:cubicBezTo>
                <a:cubicBezTo>
                  <a:pt x="36905" y="1"/>
                  <a:pt x="36894" y="1"/>
                  <a:pt x="3688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4" name="Google Shape;2744;p56"/>
          <p:cNvSpPr txBox="1">
            <a:spLocks noGrp="1"/>
          </p:cNvSpPr>
          <p:nvPr>
            <p:ph type="title"/>
          </p:nvPr>
        </p:nvSpPr>
        <p:spPr>
          <a:xfrm>
            <a:off x="719999" y="14534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PCA for Decision Tree</a:t>
            </a:r>
            <a:br>
              <a:rPr lang="en-US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</a:br>
            <a:endParaRPr dirty="0">
              <a:solidFill>
                <a:schemeClr val="accent5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C1D950E-CA89-B645-B3F0-3616E4D0EA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0442" y="959904"/>
            <a:ext cx="6043115" cy="3550624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3" name="Google Shape;2793;p59"/>
          <p:cNvSpPr txBox="1">
            <a:spLocks noGrp="1"/>
          </p:cNvSpPr>
          <p:nvPr>
            <p:ph type="title"/>
          </p:nvPr>
        </p:nvSpPr>
        <p:spPr>
          <a:xfrm>
            <a:off x="1277000" y="395714"/>
            <a:ext cx="6576000" cy="132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 i="0" u="none" strike="noStrike" baseline="0" dirty="0">
                <a:latin typeface="Arial" panose="020B0604020202020204" pitchFamily="34" charset="0"/>
              </a:rPr>
              <a:t>feature selection</a:t>
            </a:r>
            <a:endParaRPr sz="23900" b="1" dirty="0"/>
          </a:p>
        </p:txBody>
      </p:sp>
      <p:grpSp>
        <p:nvGrpSpPr>
          <p:cNvPr id="2795" name="Google Shape;2795;p59"/>
          <p:cNvGrpSpPr/>
          <p:nvPr/>
        </p:nvGrpSpPr>
        <p:grpSpPr>
          <a:xfrm>
            <a:off x="6535849" y="2103833"/>
            <a:ext cx="1249474" cy="2178006"/>
            <a:chOff x="4297638" y="950275"/>
            <a:chExt cx="1364650" cy="2378775"/>
          </a:xfrm>
        </p:grpSpPr>
        <p:sp>
          <p:nvSpPr>
            <p:cNvPr id="2796" name="Google Shape;2796;p59"/>
            <p:cNvSpPr/>
            <p:nvPr/>
          </p:nvSpPr>
          <p:spPr>
            <a:xfrm>
              <a:off x="4846713" y="1455050"/>
              <a:ext cx="551600" cy="1874000"/>
            </a:xfrm>
            <a:custGeom>
              <a:avLst/>
              <a:gdLst/>
              <a:ahLst/>
              <a:cxnLst/>
              <a:rect l="l" t="t" r="r" b="b"/>
              <a:pathLst>
                <a:path w="22064" h="74960" extrusionOk="0">
                  <a:moveTo>
                    <a:pt x="5810" y="0"/>
                  </a:moveTo>
                  <a:lnTo>
                    <a:pt x="4363" y="52"/>
                  </a:lnTo>
                  <a:lnTo>
                    <a:pt x="7355" y="18619"/>
                  </a:lnTo>
                  <a:lnTo>
                    <a:pt x="935" y="1595"/>
                  </a:lnTo>
                  <a:lnTo>
                    <a:pt x="0" y="2016"/>
                  </a:lnTo>
                  <a:lnTo>
                    <a:pt x="7216" y="21306"/>
                  </a:lnTo>
                  <a:lnTo>
                    <a:pt x="16525" y="74960"/>
                  </a:lnTo>
                  <a:lnTo>
                    <a:pt x="22064" y="72467"/>
                  </a:lnTo>
                  <a:lnTo>
                    <a:pt x="581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7" name="Google Shape;2797;p59"/>
            <p:cNvSpPr/>
            <p:nvPr/>
          </p:nvSpPr>
          <p:spPr>
            <a:xfrm>
              <a:off x="4982138" y="1455050"/>
              <a:ext cx="416175" cy="1839625"/>
            </a:xfrm>
            <a:custGeom>
              <a:avLst/>
              <a:gdLst/>
              <a:ahLst/>
              <a:cxnLst/>
              <a:rect l="l" t="t" r="r" b="b"/>
              <a:pathLst>
                <a:path w="16647" h="73585" extrusionOk="0">
                  <a:moveTo>
                    <a:pt x="393" y="0"/>
                  </a:moveTo>
                  <a:lnTo>
                    <a:pt x="0" y="15"/>
                  </a:lnTo>
                  <a:lnTo>
                    <a:pt x="4196" y="19591"/>
                  </a:lnTo>
                  <a:lnTo>
                    <a:pt x="4493" y="24387"/>
                  </a:lnTo>
                  <a:lnTo>
                    <a:pt x="8015" y="41008"/>
                  </a:lnTo>
                  <a:lnTo>
                    <a:pt x="4781" y="31332"/>
                  </a:lnTo>
                  <a:lnTo>
                    <a:pt x="14163" y="73585"/>
                  </a:lnTo>
                  <a:lnTo>
                    <a:pt x="16647" y="72467"/>
                  </a:lnTo>
                  <a:lnTo>
                    <a:pt x="393" y="0"/>
                  </a:lnTo>
                  <a:close/>
                </a:path>
              </a:pathLst>
            </a:custGeom>
            <a:solidFill>
              <a:srgbClr val="000000">
                <a:alpha val="7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8" name="Google Shape;2798;p59"/>
            <p:cNvSpPr/>
            <p:nvPr/>
          </p:nvSpPr>
          <p:spPr>
            <a:xfrm>
              <a:off x="4297638" y="950275"/>
              <a:ext cx="1364650" cy="1145675"/>
            </a:xfrm>
            <a:custGeom>
              <a:avLst/>
              <a:gdLst/>
              <a:ahLst/>
              <a:cxnLst/>
              <a:rect l="l" t="t" r="r" b="b"/>
              <a:pathLst>
                <a:path w="54586" h="45827" extrusionOk="0">
                  <a:moveTo>
                    <a:pt x="34116" y="1"/>
                  </a:moveTo>
                  <a:cubicBezTo>
                    <a:pt x="29964" y="1"/>
                    <a:pt x="25628" y="1041"/>
                    <a:pt x="22064" y="2610"/>
                  </a:cubicBezTo>
                  <a:cubicBezTo>
                    <a:pt x="21058" y="2336"/>
                    <a:pt x="20022" y="2204"/>
                    <a:pt x="18984" y="2204"/>
                  </a:cubicBezTo>
                  <a:cubicBezTo>
                    <a:pt x="14685" y="2204"/>
                    <a:pt x="10370" y="4463"/>
                    <a:pt x="8118" y="8154"/>
                  </a:cubicBezTo>
                  <a:cubicBezTo>
                    <a:pt x="7118" y="9794"/>
                    <a:pt x="6498" y="11744"/>
                    <a:pt x="6805" y="13640"/>
                  </a:cubicBezTo>
                  <a:cubicBezTo>
                    <a:pt x="7102" y="15472"/>
                    <a:pt x="8408" y="17200"/>
                    <a:pt x="10192" y="17671"/>
                  </a:cubicBezTo>
                  <a:lnTo>
                    <a:pt x="10192" y="17671"/>
                  </a:lnTo>
                  <a:cubicBezTo>
                    <a:pt x="10051" y="17644"/>
                    <a:pt x="9909" y="17631"/>
                    <a:pt x="9767" y="17631"/>
                  </a:cubicBezTo>
                  <a:cubicBezTo>
                    <a:pt x="7792" y="17631"/>
                    <a:pt x="5837" y="20152"/>
                    <a:pt x="6317" y="22126"/>
                  </a:cubicBezTo>
                  <a:cubicBezTo>
                    <a:pt x="6606" y="23319"/>
                    <a:pt x="7688" y="24143"/>
                    <a:pt x="8877" y="24393"/>
                  </a:cubicBezTo>
                  <a:lnTo>
                    <a:pt x="8877" y="24393"/>
                  </a:lnTo>
                  <a:cubicBezTo>
                    <a:pt x="7477" y="24942"/>
                    <a:pt x="6239" y="25804"/>
                    <a:pt x="5234" y="27023"/>
                  </a:cubicBezTo>
                  <a:cubicBezTo>
                    <a:pt x="3604" y="29001"/>
                    <a:pt x="2551" y="31385"/>
                    <a:pt x="1653" y="33785"/>
                  </a:cubicBezTo>
                  <a:cubicBezTo>
                    <a:pt x="756" y="36185"/>
                    <a:pt x="1" y="38888"/>
                    <a:pt x="977" y="41257"/>
                  </a:cubicBezTo>
                  <a:cubicBezTo>
                    <a:pt x="1629" y="42832"/>
                    <a:pt x="2988" y="44039"/>
                    <a:pt x="4518" y="44796"/>
                  </a:cubicBezTo>
                  <a:cubicBezTo>
                    <a:pt x="5952" y="45505"/>
                    <a:pt x="7511" y="45827"/>
                    <a:pt x="9088" y="45827"/>
                  </a:cubicBezTo>
                  <a:cubicBezTo>
                    <a:pt x="12246" y="45827"/>
                    <a:pt x="15478" y="44537"/>
                    <a:pt x="17932" y="42480"/>
                  </a:cubicBezTo>
                  <a:cubicBezTo>
                    <a:pt x="21611" y="39393"/>
                    <a:pt x="23805" y="34885"/>
                    <a:pt x="25323" y="30330"/>
                  </a:cubicBezTo>
                  <a:cubicBezTo>
                    <a:pt x="25985" y="31596"/>
                    <a:pt x="27249" y="31956"/>
                    <a:pt x="28637" y="31956"/>
                  </a:cubicBezTo>
                  <a:cubicBezTo>
                    <a:pt x="29129" y="31956"/>
                    <a:pt x="29636" y="31911"/>
                    <a:pt x="30137" y="31845"/>
                  </a:cubicBezTo>
                  <a:cubicBezTo>
                    <a:pt x="32054" y="31591"/>
                    <a:pt x="33735" y="30051"/>
                    <a:pt x="34153" y="28164"/>
                  </a:cubicBezTo>
                  <a:cubicBezTo>
                    <a:pt x="35672" y="29706"/>
                    <a:pt x="37633" y="30037"/>
                    <a:pt x="39582" y="30977"/>
                  </a:cubicBezTo>
                  <a:cubicBezTo>
                    <a:pt x="40827" y="31577"/>
                    <a:pt x="42178" y="32046"/>
                    <a:pt x="43552" y="32046"/>
                  </a:cubicBezTo>
                  <a:cubicBezTo>
                    <a:pt x="43703" y="32046"/>
                    <a:pt x="43853" y="32040"/>
                    <a:pt x="44004" y="32029"/>
                  </a:cubicBezTo>
                  <a:cubicBezTo>
                    <a:pt x="45901" y="31882"/>
                    <a:pt x="47611" y="30790"/>
                    <a:pt x="48972" y="29461"/>
                  </a:cubicBezTo>
                  <a:cubicBezTo>
                    <a:pt x="53229" y="25306"/>
                    <a:pt x="54585" y="18598"/>
                    <a:pt x="52720" y="12949"/>
                  </a:cubicBezTo>
                  <a:cubicBezTo>
                    <a:pt x="50855" y="7302"/>
                    <a:pt x="46026" y="2838"/>
                    <a:pt x="40389" y="944"/>
                  </a:cubicBezTo>
                  <a:cubicBezTo>
                    <a:pt x="38442" y="290"/>
                    <a:pt x="36305" y="1"/>
                    <a:pt x="3411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9" name="Google Shape;2799;p59"/>
            <p:cNvSpPr/>
            <p:nvPr/>
          </p:nvSpPr>
          <p:spPr>
            <a:xfrm>
              <a:off x="4470763" y="1765550"/>
              <a:ext cx="150125" cy="154300"/>
            </a:xfrm>
            <a:custGeom>
              <a:avLst/>
              <a:gdLst/>
              <a:ahLst/>
              <a:cxnLst/>
              <a:rect l="l" t="t" r="r" b="b"/>
              <a:pathLst>
                <a:path w="6005" h="6172" extrusionOk="0">
                  <a:moveTo>
                    <a:pt x="2027" y="2091"/>
                  </a:moveTo>
                  <a:cubicBezTo>
                    <a:pt x="2030" y="2100"/>
                    <a:pt x="2032" y="2107"/>
                    <a:pt x="2034" y="2114"/>
                  </a:cubicBezTo>
                  <a:lnTo>
                    <a:pt x="2034" y="2114"/>
                  </a:lnTo>
                  <a:cubicBezTo>
                    <a:pt x="2039" y="2124"/>
                    <a:pt x="2044" y="2136"/>
                    <a:pt x="2051" y="2149"/>
                  </a:cubicBezTo>
                  <a:lnTo>
                    <a:pt x="2051" y="2149"/>
                  </a:lnTo>
                  <a:cubicBezTo>
                    <a:pt x="2047" y="2135"/>
                    <a:pt x="2037" y="2111"/>
                    <a:pt x="2027" y="2091"/>
                  </a:cubicBezTo>
                  <a:close/>
                  <a:moveTo>
                    <a:pt x="4339" y="3993"/>
                  </a:moveTo>
                  <a:cubicBezTo>
                    <a:pt x="4345" y="3993"/>
                    <a:pt x="4432" y="4009"/>
                    <a:pt x="4479" y="4018"/>
                  </a:cubicBezTo>
                  <a:lnTo>
                    <a:pt x="4479" y="4018"/>
                  </a:lnTo>
                  <a:cubicBezTo>
                    <a:pt x="4442" y="4014"/>
                    <a:pt x="4405" y="4009"/>
                    <a:pt x="4369" y="4001"/>
                  </a:cubicBezTo>
                  <a:cubicBezTo>
                    <a:pt x="4344" y="3995"/>
                    <a:pt x="4336" y="3993"/>
                    <a:pt x="4339" y="3993"/>
                  </a:cubicBezTo>
                  <a:close/>
                  <a:moveTo>
                    <a:pt x="937" y="0"/>
                  </a:moveTo>
                  <a:cubicBezTo>
                    <a:pt x="644" y="0"/>
                    <a:pt x="351" y="167"/>
                    <a:pt x="231" y="526"/>
                  </a:cubicBezTo>
                  <a:cubicBezTo>
                    <a:pt x="155" y="752"/>
                    <a:pt x="99" y="987"/>
                    <a:pt x="61" y="1222"/>
                  </a:cubicBezTo>
                  <a:cubicBezTo>
                    <a:pt x="1" y="1594"/>
                    <a:pt x="43" y="1943"/>
                    <a:pt x="126" y="2310"/>
                  </a:cubicBezTo>
                  <a:cubicBezTo>
                    <a:pt x="241" y="2824"/>
                    <a:pt x="459" y="3332"/>
                    <a:pt x="739" y="3778"/>
                  </a:cubicBezTo>
                  <a:cubicBezTo>
                    <a:pt x="1359" y="4766"/>
                    <a:pt x="2265" y="5508"/>
                    <a:pt x="3346" y="5935"/>
                  </a:cubicBezTo>
                  <a:cubicBezTo>
                    <a:pt x="3574" y="6026"/>
                    <a:pt x="3807" y="6095"/>
                    <a:pt x="4048" y="6140"/>
                  </a:cubicBezTo>
                  <a:cubicBezTo>
                    <a:pt x="4165" y="6162"/>
                    <a:pt x="4276" y="6172"/>
                    <a:pt x="4382" y="6172"/>
                  </a:cubicBezTo>
                  <a:cubicBezTo>
                    <a:pt x="4722" y="6172"/>
                    <a:pt x="5018" y="6070"/>
                    <a:pt x="5354" y="5922"/>
                  </a:cubicBezTo>
                  <a:cubicBezTo>
                    <a:pt x="5749" y="5750"/>
                    <a:pt x="6005" y="5335"/>
                    <a:pt x="5891" y="4903"/>
                  </a:cubicBezTo>
                  <a:cubicBezTo>
                    <a:pt x="5827" y="4662"/>
                    <a:pt x="5668" y="4480"/>
                    <a:pt x="5454" y="4362"/>
                  </a:cubicBezTo>
                  <a:cubicBezTo>
                    <a:pt x="5363" y="4312"/>
                    <a:pt x="5246" y="4273"/>
                    <a:pt x="5143" y="4237"/>
                  </a:cubicBezTo>
                  <a:lnTo>
                    <a:pt x="5143" y="4237"/>
                  </a:lnTo>
                  <a:cubicBezTo>
                    <a:pt x="5133" y="4232"/>
                    <a:pt x="5120" y="4225"/>
                    <a:pt x="5105" y="4218"/>
                  </a:cubicBezTo>
                  <a:cubicBezTo>
                    <a:pt x="4986" y="4160"/>
                    <a:pt x="4883" y="4098"/>
                    <a:pt x="4747" y="4058"/>
                  </a:cubicBezTo>
                  <a:cubicBezTo>
                    <a:pt x="4664" y="4033"/>
                    <a:pt x="4578" y="4028"/>
                    <a:pt x="4492" y="4019"/>
                  </a:cubicBezTo>
                  <a:lnTo>
                    <a:pt x="4492" y="4019"/>
                  </a:lnTo>
                  <a:cubicBezTo>
                    <a:pt x="4482" y="4017"/>
                    <a:pt x="4467" y="4014"/>
                    <a:pt x="4446" y="4010"/>
                  </a:cubicBezTo>
                  <a:cubicBezTo>
                    <a:pt x="4387" y="3999"/>
                    <a:pt x="4327" y="3988"/>
                    <a:pt x="4267" y="3975"/>
                  </a:cubicBezTo>
                  <a:cubicBezTo>
                    <a:pt x="4148" y="3948"/>
                    <a:pt x="4030" y="3916"/>
                    <a:pt x="3914" y="3878"/>
                  </a:cubicBezTo>
                  <a:cubicBezTo>
                    <a:pt x="3876" y="3865"/>
                    <a:pt x="3836" y="3852"/>
                    <a:pt x="3798" y="3839"/>
                  </a:cubicBezTo>
                  <a:cubicBezTo>
                    <a:pt x="3784" y="3833"/>
                    <a:pt x="3772" y="3829"/>
                    <a:pt x="3761" y="3825"/>
                  </a:cubicBezTo>
                  <a:lnTo>
                    <a:pt x="3761" y="3825"/>
                  </a:lnTo>
                  <a:cubicBezTo>
                    <a:pt x="3560" y="3727"/>
                    <a:pt x="3364" y="3623"/>
                    <a:pt x="3177" y="3498"/>
                  </a:cubicBezTo>
                  <a:cubicBezTo>
                    <a:pt x="3132" y="3469"/>
                    <a:pt x="3088" y="3436"/>
                    <a:pt x="3043" y="3405"/>
                  </a:cubicBezTo>
                  <a:lnTo>
                    <a:pt x="3043" y="3405"/>
                  </a:lnTo>
                  <a:cubicBezTo>
                    <a:pt x="3041" y="3403"/>
                    <a:pt x="3039" y="3402"/>
                    <a:pt x="3038" y="3400"/>
                  </a:cubicBezTo>
                  <a:cubicBezTo>
                    <a:pt x="2945" y="3318"/>
                    <a:pt x="2850" y="3239"/>
                    <a:pt x="2761" y="3151"/>
                  </a:cubicBezTo>
                  <a:cubicBezTo>
                    <a:pt x="2659" y="3051"/>
                    <a:pt x="2560" y="2945"/>
                    <a:pt x="2468" y="2835"/>
                  </a:cubicBezTo>
                  <a:lnTo>
                    <a:pt x="2468" y="2835"/>
                  </a:lnTo>
                  <a:cubicBezTo>
                    <a:pt x="2462" y="2808"/>
                    <a:pt x="2377" y="2712"/>
                    <a:pt x="2361" y="2688"/>
                  </a:cubicBezTo>
                  <a:cubicBezTo>
                    <a:pt x="2280" y="2570"/>
                    <a:pt x="2205" y="2447"/>
                    <a:pt x="2137" y="2320"/>
                  </a:cubicBezTo>
                  <a:cubicBezTo>
                    <a:pt x="2108" y="2265"/>
                    <a:pt x="2080" y="2212"/>
                    <a:pt x="2054" y="2156"/>
                  </a:cubicBezTo>
                  <a:cubicBezTo>
                    <a:pt x="2053" y="2153"/>
                    <a:pt x="2052" y="2151"/>
                    <a:pt x="2051" y="2149"/>
                  </a:cubicBezTo>
                  <a:lnTo>
                    <a:pt x="2051" y="2149"/>
                  </a:lnTo>
                  <a:cubicBezTo>
                    <a:pt x="2052" y="2154"/>
                    <a:pt x="2052" y="2158"/>
                    <a:pt x="2051" y="2159"/>
                  </a:cubicBezTo>
                  <a:cubicBezTo>
                    <a:pt x="2051" y="2159"/>
                    <a:pt x="2051" y="2159"/>
                    <a:pt x="2050" y="2159"/>
                  </a:cubicBezTo>
                  <a:cubicBezTo>
                    <a:pt x="2049" y="2159"/>
                    <a:pt x="2043" y="2143"/>
                    <a:pt x="2034" y="2114"/>
                  </a:cubicBezTo>
                  <a:lnTo>
                    <a:pt x="2034" y="2114"/>
                  </a:lnTo>
                  <a:cubicBezTo>
                    <a:pt x="2015" y="2075"/>
                    <a:pt x="2009" y="2060"/>
                    <a:pt x="2010" y="2060"/>
                  </a:cubicBezTo>
                  <a:lnTo>
                    <a:pt x="2010" y="2060"/>
                  </a:lnTo>
                  <a:cubicBezTo>
                    <a:pt x="2011" y="2060"/>
                    <a:pt x="2019" y="2074"/>
                    <a:pt x="2027" y="2091"/>
                  </a:cubicBezTo>
                  <a:lnTo>
                    <a:pt x="2027" y="2091"/>
                  </a:lnTo>
                  <a:cubicBezTo>
                    <a:pt x="1972" y="1910"/>
                    <a:pt x="1840" y="1423"/>
                    <a:pt x="1829" y="1368"/>
                  </a:cubicBezTo>
                  <a:cubicBezTo>
                    <a:pt x="1803" y="1240"/>
                    <a:pt x="1753" y="1119"/>
                    <a:pt x="1723" y="993"/>
                  </a:cubicBezTo>
                  <a:cubicBezTo>
                    <a:pt x="1719" y="977"/>
                    <a:pt x="1708" y="934"/>
                    <a:pt x="1699" y="904"/>
                  </a:cubicBezTo>
                  <a:lnTo>
                    <a:pt x="1699" y="904"/>
                  </a:lnTo>
                  <a:cubicBezTo>
                    <a:pt x="1693" y="844"/>
                    <a:pt x="1692" y="782"/>
                    <a:pt x="1689" y="723"/>
                  </a:cubicBezTo>
                  <a:cubicBezTo>
                    <a:pt x="1663" y="258"/>
                    <a:pt x="1300" y="0"/>
                    <a:pt x="9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0" name="Google Shape;2800;p59"/>
            <p:cNvSpPr/>
            <p:nvPr/>
          </p:nvSpPr>
          <p:spPr>
            <a:xfrm>
              <a:off x="4457488" y="1903500"/>
              <a:ext cx="61425" cy="60225"/>
            </a:xfrm>
            <a:custGeom>
              <a:avLst/>
              <a:gdLst/>
              <a:ahLst/>
              <a:cxnLst/>
              <a:rect l="l" t="t" r="r" b="b"/>
              <a:pathLst>
                <a:path w="2457" h="2409" extrusionOk="0">
                  <a:moveTo>
                    <a:pt x="480" y="0"/>
                  </a:moveTo>
                  <a:cubicBezTo>
                    <a:pt x="454" y="0"/>
                    <a:pt x="429" y="2"/>
                    <a:pt x="405" y="6"/>
                  </a:cubicBezTo>
                  <a:cubicBezTo>
                    <a:pt x="311" y="18"/>
                    <a:pt x="214" y="56"/>
                    <a:pt x="148" y="129"/>
                  </a:cubicBezTo>
                  <a:cubicBezTo>
                    <a:pt x="95" y="186"/>
                    <a:pt x="56" y="253"/>
                    <a:pt x="33" y="327"/>
                  </a:cubicBezTo>
                  <a:cubicBezTo>
                    <a:pt x="0" y="427"/>
                    <a:pt x="17" y="585"/>
                    <a:pt x="77" y="674"/>
                  </a:cubicBezTo>
                  <a:cubicBezTo>
                    <a:pt x="246" y="919"/>
                    <a:pt x="429" y="1158"/>
                    <a:pt x="583" y="1412"/>
                  </a:cubicBezTo>
                  <a:cubicBezTo>
                    <a:pt x="620" y="1474"/>
                    <a:pt x="657" y="1534"/>
                    <a:pt x="694" y="1596"/>
                  </a:cubicBezTo>
                  <a:cubicBezTo>
                    <a:pt x="761" y="1705"/>
                    <a:pt x="846" y="1798"/>
                    <a:pt x="932" y="1891"/>
                  </a:cubicBezTo>
                  <a:cubicBezTo>
                    <a:pt x="1071" y="2039"/>
                    <a:pt x="1205" y="2213"/>
                    <a:pt x="1380" y="2319"/>
                  </a:cubicBezTo>
                  <a:cubicBezTo>
                    <a:pt x="1484" y="2380"/>
                    <a:pt x="1602" y="2408"/>
                    <a:pt x="1721" y="2408"/>
                  </a:cubicBezTo>
                  <a:cubicBezTo>
                    <a:pt x="1756" y="2408"/>
                    <a:pt x="1790" y="2406"/>
                    <a:pt x="1824" y="2401"/>
                  </a:cubicBezTo>
                  <a:cubicBezTo>
                    <a:pt x="1971" y="2381"/>
                    <a:pt x="2122" y="2321"/>
                    <a:pt x="2224" y="2209"/>
                  </a:cubicBezTo>
                  <a:cubicBezTo>
                    <a:pt x="2305" y="2120"/>
                    <a:pt x="2366" y="2016"/>
                    <a:pt x="2403" y="1902"/>
                  </a:cubicBezTo>
                  <a:cubicBezTo>
                    <a:pt x="2456" y="1736"/>
                    <a:pt x="2420" y="1514"/>
                    <a:pt x="2333" y="1365"/>
                  </a:cubicBezTo>
                  <a:cubicBezTo>
                    <a:pt x="2231" y="1194"/>
                    <a:pt x="2060" y="1062"/>
                    <a:pt x="1916" y="925"/>
                  </a:cubicBezTo>
                  <a:cubicBezTo>
                    <a:pt x="1823" y="838"/>
                    <a:pt x="1732" y="752"/>
                    <a:pt x="1622" y="684"/>
                  </a:cubicBezTo>
                  <a:cubicBezTo>
                    <a:pt x="1558" y="645"/>
                    <a:pt x="1494" y="605"/>
                    <a:pt x="1429" y="566"/>
                  </a:cubicBezTo>
                  <a:cubicBezTo>
                    <a:pt x="1176" y="411"/>
                    <a:pt x="937" y="227"/>
                    <a:pt x="693" y="58"/>
                  </a:cubicBezTo>
                  <a:cubicBezTo>
                    <a:pt x="632" y="17"/>
                    <a:pt x="554" y="0"/>
                    <a:pt x="4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1" name="Google Shape;2801;p59"/>
            <p:cNvSpPr/>
            <p:nvPr/>
          </p:nvSpPr>
          <p:spPr>
            <a:xfrm>
              <a:off x="4620963" y="1158975"/>
              <a:ext cx="101350" cy="121900"/>
            </a:xfrm>
            <a:custGeom>
              <a:avLst/>
              <a:gdLst/>
              <a:ahLst/>
              <a:cxnLst/>
              <a:rect l="l" t="t" r="r" b="b"/>
              <a:pathLst>
                <a:path w="4054" h="4876" extrusionOk="0">
                  <a:moveTo>
                    <a:pt x="3063" y="0"/>
                  </a:moveTo>
                  <a:cubicBezTo>
                    <a:pt x="3050" y="0"/>
                    <a:pt x="3037" y="1"/>
                    <a:pt x="3024" y="1"/>
                  </a:cubicBezTo>
                  <a:cubicBezTo>
                    <a:pt x="2769" y="13"/>
                    <a:pt x="2506" y="50"/>
                    <a:pt x="2258" y="118"/>
                  </a:cubicBezTo>
                  <a:cubicBezTo>
                    <a:pt x="2177" y="139"/>
                    <a:pt x="2096" y="166"/>
                    <a:pt x="2017" y="195"/>
                  </a:cubicBezTo>
                  <a:cubicBezTo>
                    <a:pt x="1756" y="291"/>
                    <a:pt x="1602" y="402"/>
                    <a:pt x="1384" y="579"/>
                  </a:cubicBezTo>
                  <a:cubicBezTo>
                    <a:pt x="1047" y="854"/>
                    <a:pt x="759" y="1215"/>
                    <a:pt x="539" y="1589"/>
                  </a:cubicBezTo>
                  <a:cubicBezTo>
                    <a:pt x="319" y="1963"/>
                    <a:pt x="145" y="2388"/>
                    <a:pt x="67" y="2815"/>
                  </a:cubicBezTo>
                  <a:cubicBezTo>
                    <a:pt x="40" y="2972"/>
                    <a:pt x="0" y="3140"/>
                    <a:pt x="1" y="3298"/>
                  </a:cubicBezTo>
                  <a:cubicBezTo>
                    <a:pt x="1" y="3453"/>
                    <a:pt x="36" y="3612"/>
                    <a:pt x="65" y="3765"/>
                  </a:cubicBezTo>
                  <a:cubicBezTo>
                    <a:pt x="99" y="3947"/>
                    <a:pt x="155" y="4123"/>
                    <a:pt x="227" y="4294"/>
                  </a:cubicBezTo>
                  <a:cubicBezTo>
                    <a:pt x="308" y="4486"/>
                    <a:pt x="399" y="4668"/>
                    <a:pt x="596" y="4772"/>
                  </a:cubicBezTo>
                  <a:cubicBezTo>
                    <a:pt x="723" y="4840"/>
                    <a:pt x="853" y="4875"/>
                    <a:pt x="992" y="4875"/>
                  </a:cubicBezTo>
                  <a:cubicBezTo>
                    <a:pt x="1030" y="4875"/>
                    <a:pt x="1067" y="4873"/>
                    <a:pt x="1106" y="4868"/>
                  </a:cubicBezTo>
                  <a:cubicBezTo>
                    <a:pt x="1517" y="4813"/>
                    <a:pt x="1749" y="4497"/>
                    <a:pt x="1798" y="4106"/>
                  </a:cubicBezTo>
                  <a:lnTo>
                    <a:pt x="1798" y="4106"/>
                  </a:lnTo>
                  <a:cubicBezTo>
                    <a:pt x="1799" y="4101"/>
                    <a:pt x="1800" y="4096"/>
                    <a:pt x="1801" y="4091"/>
                  </a:cubicBezTo>
                  <a:cubicBezTo>
                    <a:pt x="1811" y="4036"/>
                    <a:pt x="1822" y="3981"/>
                    <a:pt x="1837" y="3928"/>
                  </a:cubicBezTo>
                  <a:cubicBezTo>
                    <a:pt x="1861" y="3831"/>
                    <a:pt x="1892" y="3737"/>
                    <a:pt x="1927" y="3643"/>
                  </a:cubicBezTo>
                  <a:cubicBezTo>
                    <a:pt x="1992" y="3472"/>
                    <a:pt x="2029" y="3292"/>
                    <a:pt x="2089" y="3118"/>
                  </a:cubicBezTo>
                  <a:lnTo>
                    <a:pt x="2089" y="3118"/>
                  </a:lnTo>
                  <a:cubicBezTo>
                    <a:pt x="2162" y="2969"/>
                    <a:pt x="2246" y="2827"/>
                    <a:pt x="2341" y="2691"/>
                  </a:cubicBezTo>
                  <a:lnTo>
                    <a:pt x="2341" y="2691"/>
                  </a:lnTo>
                  <a:cubicBezTo>
                    <a:pt x="2445" y="2569"/>
                    <a:pt x="2558" y="2456"/>
                    <a:pt x="2679" y="2351"/>
                  </a:cubicBezTo>
                  <a:lnTo>
                    <a:pt x="2679" y="2351"/>
                  </a:lnTo>
                  <a:cubicBezTo>
                    <a:pt x="2815" y="2258"/>
                    <a:pt x="2956" y="2171"/>
                    <a:pt x="3077" y="2059"/>
                  </a:cubicBezTo>
                  <a:cubicBezTo>
                    <a:pt x="3134" y="2006"/>
                    <a:pt x="3190" y="1953"/>
                    <a:pt x="3249" y="1902"/>
                  </a:cubicBezTo>
                  <a:lnTo>
                    <a:pt x="3249" y="1902"/>
                  </a:lnTo>
                  <a:cubicBezTo>
                    <a:pt x="3329" y="1847"/>
                    <a:pt x="3412" y="1797"/>
                    <a:pt x="3497" y="1749"/>
                  </a:cubicBezTo>
                  <a:cubicBezTo>
                    <a:pt x="3845" y="1554"/>
                    <a:pt x="4053" y="1075"/>
                    <a:pt x="3929" y="689"/>
                  </a:cubicBezTo>
                  <a:cubicBezTo>
                    <a:pt x="3810" y="321"/>
                    <a:pt x="3469" y="0"/>
                    <a:pt x="30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2" name="Google Shape;2802;p59"/>
            <p:cNvSpPr/>
            <p:nvPr/>
          </p:nvSpPr>
          <p:spPr>
            <a:xfrm>
              <a:off x="4704863" y="1330950"/>
              <a:ext cx="56750" cy="34525"/>
            </a:xfrm>
            <a:custGeom>
              <a:avLst/>
              <a:gdLst/>
              <a:ahLst/>
              <a:cxnLst/>
              <a:rect l="l" t="t" r="r" b="b"/>
              <a:pathLst>
                <a:path w="2270" h="1381" extrusionOk="0">
                  <a:moveTo>
                    <a:pt x="1789" y="1"/>
                  </a:moveTo>
                  <a:cubicBezTo>
                    <a:pt x="1744" y="1"/>
                    <a:pt x="1698" y="5"/>
                    <a:pt x="1654" y="8"/>
                  </a:cubicBezTo>
                  <a:cubicBezTo>
                    <a:pt x="1535" y="17"/>
                    <a:pt x="1417" y="25"/>
                    <a:pt x="1297" y="34"/>
                  </a:cubicBezTo>
                  <a:cubicBezTo>
                    <a:pt x="1183" y="42"/>
                    <a:pt x="1068" y="50"/>
                    <a:pt x="952" y="57"/>
                  </a:cubicBezTo>
                  <a:cubicBezTo>
                    <a:pt x="874" y="63"/>
                    <a:pt x="796" y="70"/>
                    <a:pt x="721" y="92"/>
                  </a:cubicBezTo>
                  <a:cubicBezTo>
                    <a:pt x="638" y="117"/>
                    <a:pt x="581" y="148"/>
                    <a:pt x="513" y="190"/>
                  </a:cubicBezTo>
                  <a:cubicBezTo>
                    <a:pt x="459" y="222"/>
                    <a:pt x="404" y="254"/>
                    <a:pt x="349" y="287"/>
                  </a:cubicBezTo>
                  <a:cubicBezTo>
                    <a:pt x="134" y="414"/>
                    <a:pt x="0" y="702"/>
                    <a:pt x="80" y="949"/>
                  </a:cubicBezTo>
                  <a:cubicBezTo>
                    <a:pt x="111" y="1046"/>
                    <a:pt x="162" y="1133"/>
                    <a:pt x="231" y="1208"/>
                  </a:cubicBezTo>
                  <a:cubicBezTo>
                    <a:pt x="313" y="1297"/>
                    <a:pt x="484" y="1381"/>
                    <a:pt x="615" y="1381"/>
                  </a:cubicBezTo>
                  <a:cubicBezTo>
                    <a:pt x="625" y="1381"/>
                    <a:pt x="635" y="1380"/>
                    <a:pt x="645" y="1379"/>
                  </a:cubicBezTo>
                  <a:lnTo>
                    <a:pt x="646" y="1379"/>
                  </a:lnTo>
                  <a:cubicBezTo>
                    <a:pt x="855" y="1357"/>
                    <a:pt x="1078" y="1357"/>
                    <a:pt x="1261" y="1244"/>
                  </a:cubicBezTo>
                  <a:cubicBezTo>
                    <a:pt x="1366" y="1179"/>
                    <a:pt x="1468" y="1109"/>
                    <a:pt x="1571" y="1042"/>
                  </a:cubicBezTo>
                  <a:cubicBezTo>
                    <a:pt x="1671" y="977"/>
                    <a:pt x="1769" y="913"/>
                    <a:pt x="1869" y="849"/>
                  </a:cubicBezTo>
                  <a:cubicBezTo>
                    <a:pt x="1940" y="803"/>
                    <a:pt x="2019" y="759"/>
                    <a:pt x="2079" y="700"/>
                  </a:cubicBezTo>
                  <a:cubicBezTo>
                    <a:pt x="2137" y="640"/>
                    <a:pt x="2167" y="577"/>
                    <a:pt x="2202" y="505"/>
                  </a:cubicBezTo>
                  <a:cubicBezTo>
                    <a:pt x="2269" y="370"/>
                    <a:pt x="2247" y="178"/>
                    <a:pt x="2097" y="103"/>
                  </a:cubicBezTo>
                  <a:cubicBezTo>
                    <a:pt x="2037" y="73"/>
                    <a:pt x="1974" y="38"/>
                    <a:pt x="1909" y="17"/>
                  </a:cubicBezTo>
                  <a:cubicBezTo>
                    <a:pt x="1870" y="4"/>
                    <a:pt x="1830" y="1"/>
                    <a:pt x="178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3" name="Google Shape;2803;p59"/>
            <p:cNvSpPr/>
            <p:nvPr/>
          </p:nvSpPr>
          <p:spPr>
            <a:xfrm>
              <a:off x="5247788" y="1560200"/>
              <a:ext cx="146350" cy="69450"/>
            </a:xfrm>
            <a:custGeom>
              <a:avLst/>
              <a:gdLst/>
              <a:ahLst/>
              <a:cxnLst/>
              <a:rect l="l" t="t" r="r" b="b"/>
              <a:pathLst>
                <a:path w="5854" h="2778" extrusionOk="0">
                  <a:moveTo>
                    <a:pt x="990" y="0"/>
                  </a:moveTo>
                  <a:cubicBezTo>
                    <a:pt x="458" y="0"/>
                    <a:pt x="1" y="676"/>
                    <a:pt x="334" y="1155"/>
                  </a:cubicBezTo>
                  <a:cubicBezTo>
                    <a:pt x="607" y="1546"/>
                    <a:pt x="946" y="1930"/>
                    <a:pt x="1367" y="2170"/>
                  </a:cubicBezTo>
                  <a:cubicBezTo>
                    <a:pt x="1751" y="2389"/>
                    <a:pt x="2213" y="2539"/>
                    <a:pt x="2645" y="2632"/>
                  </a:cubicBezTo>
                  <a:cubicBezTo>
                    <a:pt x="2981" y="2704"/>
                    <a:pt x="3363" y="2777"/>
                    <a:pt x="3731" y="2777"/>
                  </a:cubicBezTo>
                  <a:cubicBezTo>
                    <a:pt x="3900" y="2777"/>
                    <a:pt x="4066" y="2762"/>
                    <a:pt x="4223" y="2724"/>
                  </a:cubicBezTo>
                  <a:cubicBezTo>
                    <a:pt x="4472" y="2662"/>
                    <a:pt x="4721" y="2544"/>
                    <a:pt x="4952" y="2441"/>
                  </a:cubicBezTo>
                  <a:cubicBezTo>
                    <a:pt x="5225" y="2320"/>
                    <a:pt x="5491" y="2181"/>
                    <a:pt x="5641" y="1907"/>
                  </a:cubicBezTo>
                  <a:cubicBezTo>
                    <a:pt x="5854" y="1516"/>
                    <a:pt x="5750" y="974"/>
                    <a:pt x="5338" y="751"/>
                  </a:cubicBezTo>
                  <a:cubicBezTo>
                    <a:pt x="5066" y="603"/>
                    <a:pt x="4810" y="621"/>
                    <a:pt x="4517" y="610"/>
                  </a:cubicBezTo>
                  <a:cubicBezTo>
                    <a:pt x="4435" y="608"/>
                    <a:pt x="4352" y="602"/>
                    <a:pt x="4271" y="594"/>
                  </a:cubicBezTo>
                  <a:cubicBezTo>
                    <a:pt x="4266" y="594"/>
                    <a:pt x="4259" y="593"/>
                    <a:pt x="4252" y="592"/>
                  </a:cubicBezTo>
                  <a:lnTo>
                    <a:pt x="4252" y="592"/>
                  </a:lnTo>
                  <a:cubicBezTo>
                    <a:pt x="4252" y="592"/>
                    <a:pt x="4252" y="592"/>
                    <a:pt x="4252" y="592"/>
                  </a:cubicBezTo>
                  <a:cubicBezTo>
                    <a:pt x="3840" y="529"/>
                    <a:pt x="3420" y="567"/>
                    <a:pt x="3003" y="540"/>
                  </a:cubicBezTo>
                  <a:lnTo>
                    <a:pt x="3003" y="540"/>
                  </a:lnTo>
                  <a:cubicBezTo>
                    <a:pt x="2980" y="537"/>
                    <a:pt x="2957" y="533"/>
                    <a:pt x="2934" y="530"/>
                  </a:cubicBezTo>
                  <a:cubicBezTo>
                    <a:pt x="2851" y="514"/>
                    <a:pt x="2769" y="497"/>
                    <a:pt x="2687" y="477"/>
                  </a:cubicBezTo>
                  <a:cubicBezTo>
                    <a:pt x="2515" y="436"/>
                    <a:pt x="2348" y="378"/>
                    <a:pt x="2180" y="322"/>
                  </a:cubicBezTo>
                  <a:cubicBezTo>
                    <a:pt x="1857" y="214"/>
                    <a:pt x="1518" y="147"/>
                    <a:pt x="1195" y="35"/>
                  </a:cubicBezTo>
                  <a:cubicBezTo>
                    <a:pt x="1126" y="11"/>
                    <a:pt x="1058" y="0"/>
                    <a:pt x="9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4" name="Google Shape;2804;p59"/>
            <p:cNvSpPr/>
            <p:nvPr/>
          </p:nvSpPr>
          <p:spPr>
            <a:xfrm>
              <a:off x="5011288" y="1528925"/>
              <a:ext cx="59775" cy="30225"/>
            </a:xfrm>
            <a:custGeom>
              <a:avLst/>
              <a:gdLst/>
              <a:ahLst/>
              <a:cxnLst/>
              <a:rect l="l" t="t" r="r" b="b"/>
              <a:pathLst>
                <a:path w="2391" h="1209" extrusionOk="0">
                  <a:moveTo>
                    <a:pt x="1714" y="0"/>
                  </a:moveTo>
                  <a:cubicBezTo>
                    <a:pt x="1670" y="0"/>
                    <a:pt x="1625" y="4"/>
                    <a:pt x="1578" y="7"/>
                  </a:cubicBezTo>
                  <a:cubicBezTo>
                    <a:pt x="1460" y="15"/>
                    <a:pt x="1343" y="23"/>
                    <a:pt x="1225" y="30"/>
                  </a:cubicBezTo>
                  <a:cubicBezTo>
                    <a:pt x="995" y="46"/>
                    <a:pt x="764" y="61"/>
                    <a:pt x="534" y="76"/>
                  </a:cubicBezTo>
                  <a:cubicBezTo>
                    <a:pt x="393" y="85"/>
                    <a:pt x="263" y="129"/>
                    <a:pt x="161" y="231"/>
                  </a:cubicBezTo>
                  <a:cubicBezTo>
                    <a:pt x="69" y="323"/>
                    <a:pt x="0" y="472"/>
                    <a:pt x="7" y="604"/>
                  </a:cubicBezTo>
                  <a:cubicBezTo>
                    <a:pt x="12" y="740"/>
                    <a:pt x="57" y="882"/>
                    <a:pt x="161" y="977"/>
                  </a:cubicBezTo>
                  <a:cubicBezTo>
                    <a:pt x="267" y="1076"/>
                    <a:pt x="388" y="1121"/>
                    <a:pt x="534" y="1132"/>
                  </a:cubicBezTo>
                  <a:cubicBezTo>
                    <a:pt x="764" y="1147"/>
                    <a:pt x="995" y="1163"/>
                    <a:pt x="1225" y="1177"/>
                  </a:cubicBezTo>
                  <a:cubicBezTo>
                    <a:pt x="1338" y="1185"/>
                    <a:pt x="1451" y="1193"/>
                    <a:pt x="1565" y="1200"/>
                  </a:cubicBezTo>
                  <a:cubicBezTo>
                    <a:pt x="1617" y="1204"/>
                    <a:pt x="1665" y="1208"/>
                    <a:pt x="1714" y="1208"/>
                  </a:cubicBezTo>
                  <a:cubicBezTo>
                    <a:pt x="1765" y="1208"/>
                    <a:pt x="1815" y="1203"/>
                    <a:pt x="1870" y="1189"/>
                  </a:cubicBezTo>
                  <a:cubicBezTo>
                    <a:pt x="2009" y="1151"/>
                    <a:pt x="2107" y="1065"/>
                    <a:pt x="2198" y="964"/>
                  </a:cubicBezTo>
                  <a:cubicBezTo>
                    <a:pt x="2389" y="749"/>
                    <a:pt x="2390" y="460"/>
                    <a:pt x="2198" y="245"/>
                  </a:cubicBezTo>
                  <a:cubicBezTo>
                    <a:pt x="2107" y="142"/>
                    <a:pt x="2007" y="58"/>
                    <a:pt x="1870" y="20"/>
                  </a:cubicBezTo>
                  <a:cubicBezTo>
                    <a:pt x="1814" y="5"/>
                    <a:pt x="1764" y="0"/>
                    <a:pt x="17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5" name="Google Shape;2805;p59"/>
            <p:cNvSpPr/>
            <p:nvPr/>
          </p:nvSpPr>
          <p:spPr>
            <a:xfrm>
              <a:off x="4638613" y="2128450"/>
              <a:ext cx="93500" cy="52600"/>
            </a:xfrm>
            <a:custGeom>
              <a:avLst/>
              <a:gdLst/>
              <a:ahLst/>
              <a:cxnLst/>
              <a:rect l="l" t="t" r="r" b="b"/>
              <a:pathLst>
                <a:path w="3740" h="2104" extrusionOk="0">
                  <a:moveTo>
                    <a:pt x="2691" y="1"/>
                  </a:moveTo>
                  <a:cubicBezTo>
                    <a:pt x="2576" y="1"/>
                    <a:pt x="2465" y="28"/>
                    <a:pt x="2354" y="53"/>
                  </a:cubicBezTo>
                  <a:cubicBezTo>
                    <a:pt x="2257" y="76"/>
                    <a:pt x="2160" y="98"/>
                    <a:pt x="2064" y="120"/>
                  </a:cubicBezTo>
                  <a:cubicBezTo>
                    <a:pt x="1877" y="163"/>
                    <a:pt x="1690" y="207"/>
                    <a:pt x="1503" y="249"/>
                  </a:cubicBezTo>
                  <a:cubicBezTo>
                    <a:pt x="1259" y="305"/>
                    <a:pt x="1047" y="459"/>
                    <a:pt x="835" y="587"/>
                  </a:cubicBezTo>
                  <a:cubicBezTo>
                    <a:pt x="674" y="685"/>
                    <a:pt x="512" y="783"/>
                    <a:pt x="351" y="880"/>
                  </a:cubicBezTo>
                  <a:cubicBezTo>
                    <a:pt x="136" y="1010"/>
                    <a:pt x="0" y="1295"/>
                    <a:pt x="81" y="1543"/>
                  </a:cubicBezTo>
                  <a:cubicBezTo>
                    <a:pt x="112" y="1639"/>
                    <a:pt x="163" y="1726"/>
                    <a:pt x="232" y="1801"/>
                  </a:cubicBezTo>
                  <a:cubicBezTo>
                    <a:pt x="343" y="1922"/>
                    <a:pt x="492" y="1953"/>
                    <a:pt x="646" y="1972"/>
                  </a:cubicBezTo>
                  <a:cubicBezTo>
                    <a:pt x="841" y="1998"/>
                    <a:pt x="1035" y="2023"/>
                    <a:pt x="1230" y="2047"/>
                  </a:cubicBezTo>
                  <a:cubicBezTo>
                    <a:pt x="1327" y="2060"/>
                    <a:pt x="1425" y="2072"/>
                    <a:pt x="1522" y="2085"/>
                  </a:cubicBezTo>
                  <a:cubicBezTo>
                    <a:pt x="1564" y="2090"/>
                    <a:pt x="1606" y="2098"/>
                    <a:pt x="1647" y="2101"/>
                  </a:cubicBezTo>
                  <a:cubicBezTo>
                    <a:pt x="1664" y="2102"/>
                    <a:pt x="1681" y="2103"/>
                    <a:pt x="1698" y="2103"/>
                  </a:cubicBezTo>
                  <a:cubicBezTo>
                    <a:pt x="1800" y="2103"/>
                    <a:pt x="1901" y="2079"/>
                    <a:pt x="2002" y="2060"/>
                  </a:cubicBezTo>
                  <a:cubicBezTo>
                    <a:pt x="2190" y="2024"/>
                    <a:pt x="2379" y="1988"/>
                    <a:pt x="2568" y="1952"/>
                  </a:cubicBezTo>
                  <a:cubicBezTo>
                    <a:pt x="2666" y="1933"/>
                    <a:pt x="2764" y="1915"/>
                    <a:pt x="2862" y="1896"/>
                  </a:cubicBezTo>
                  <a:cubicBezTo>
                    <a:pt x="2980" y="1874"/>
                    <a:pt x="3046" y="1859"/>
                    <a:pt x="3175" y="1784"/>
                  </a:cubicBezTo>
                  <a:cubicBezTo>
                    <a:pt x="3415" y="1643"/>
                    <a:pt x="3523" y="1443"/>
                    <a:pt x="3621" y="1193"/>
                  </a:cubicBezTo>
                  <a:cubicBezTo>
                    <a:pt x="3740" y="897"/>
                    <a:pt x="3597" y="511"/>
                    <a:pt x="3384" y="297"/>
                  </a:cubicBezTo>
                  <a:cubicBezTo>
                    <a:pt x="3198" y="110"/>
                    <a:pt x="2957" y="1"/>
                    <a:pt x="26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6" name="Google Shape;2806;p59"/>
            <p:cNvSpPr/>
            <p:nvPr/>
          </p:nvSpPr>
          <p:spPr>
            <a:xfrm>
              <a:off x="4661913" y="2278725"/>
              <a:ext cx="47850" cy="31250"/>
            </a:xfrm>
            <a:custGeom>
              <a:avLst/>
              <a:gdLst/>
              <a:ahLst/>
              <a:cxnLst/>
              <a:rect l="l" t="t" r="r" b="b"/>
              <a:pathLst>
                <a:path w="1914" h="1250" extrusionOk="0">
                  <a:moveTo>
                    <a:pt x="803" y="1"/>
                  </a:moveTo>
                  <a:cubicBezTo>
                    <a:pt x="795" y="1"/>
                    <a:pt x="787" y="1"/>
                    <a:pt x="778" y="2"/>
                  </a:cubicBezTo>
                  <a:cubicBezTo>
                    <a:pt x="717" y="7"/>
                    <a:pt x="656" y="15"/>
                    <a:pt x="596" y="28"/>
                  </a:cubicBezTo>
                  <a:cubicBezTo>
                    <a:pt x="580" y="31"/>
                    <a:pt x="563" y="34"/>
                    <a:pt x="548" y="38"/>
                  </a:cubicBezTo>
                  <a:cubicBezTo>
                    <a:pt x="510" y="44"/>
                    <a:pt x="472" y="52"/>
                    <a:pt x="435" y="60"/>
                  </a:cubicBezTo>
                  <a:cubicBezTo>
                    <a:pt x="388" y="79"/>
                    <a:pt x="341" y="99"/>
                    <a:pt x="295" y="119"/>
                  </a:cubicBezTo>
                  <a:cubicBezTo>
                    <a:pt x="227" y="155"/>
                    <a:pt x="172" y="205"/>
                    <a:pt x="130" y="269"/>
                  </a:cubicBezTo>
                  <a:cubicBezTo>
                    <a:pt x="93" y="306"/>
                    <a:pt x="69" y="350"/>
                    <a:pt x="54" y="399"/>
                  </a:cubicBezTo>
                  <a:cubicBezTo>
                    <a:pt x="17" y="468"/>
                    <a:pt x="0" y="545"/>
                    <a:pt x="4" y="625"/>
                  </a:cubicBezTo>
                  <a:cubicBezTo>
                    <a:pt x="8" y="729"/>
                    <a:pt x="35" y="829"/>
                    <a:pt x="84" y="920"/>
                  </a:cubicBezTo>
                  <a:cubicBezTo>
                    <a:pt x="120" y="989"/>
                    <a:pt x="171" y="1044"/>
                    <a:pt x="234" y="1085"/>
                  </a:cubicBezTo>
                  <a:cubicBezTo>
                    <a:pt x="291" y="1138"/>
                    <a:pt x="357" y="1172"/>
                    <a:pt x="435" y="1190"/>
                  </a:cubicBezTo>
                  <a:cubicBezTo>
                    <a:pt x="548" y="1213"/>
                    <a:pt x="675" y="1249"/>
                    <a:pt x="790" y="1249"/>
                  </a:cubicBezTo>
                  <a:cubicBezTo>
                    <a:pt x="791" y="1249"/>
                    <a:pt x="793" y="1249"/>
                    <a:pt x="795" y="1249"/>
                  </a:cubicBezTo>
                  <a:cubicBezTo>
                    <a:pt x="918" y="1248"/>
                    <a:pt x="1041" y="1205"/>
                    <a:pt x="1159" y="1172"/>
                  </a:cubicBezTo>
                  <a:cubicBezTo>
                    <a:pt x="1300" y="1134"/>
                    <a:pt x="1439" y="1096"/>
                    <a:pt x="1579" y="1058"/>
                  </a:cubicBezTo>
                  <a:cubicBezTo>
                    <a:pt x="1674" y="1032"/>
                    <a:pt x="1754" y="974"/>
                    <a:pt x="1813" y="897"/>
                  </a:cubicBezTo>
                  <a:cubicBezTo>
                    <a:pt x="1871" y="822"/>
                    <a:pt x="1914" y="724"/>
                    <a:pt x="1909" y="625"/>
                  </a:cubicBezTo>
                  <a:cubicBezTo>
                    <a:pt x="1900" y="427"/>
                    <a:pt x="1776" y="246"/>
                    <a:pt x="1579" y="192"/>
                  </a:cubicBezTo>
                  <a:cubicBezTo>
                    <a:pt x="1439" y="154"/>
                    <a:pt x="1300" y="116"/>
                    <a:pt x="1159" y="77"/>
                  </a:cubicBezTo>
                  <a:cubicBezTo>
                    <a:pt x="1066" y="52"/>
                    <a:pt x="974" y="25"/>
                    <a:pt x="878" y="12"/>
                  </a:cubicBezTo>
                  <a:cubicBezTo>
                    <a:pt x="853" y="4"/>
                    <a:pt x="828" y="1"/>
                    <a:pt x="8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7" name="Google Shape;2807;p59"/>
            <p:cNvSpPr/>
            <p:nvPr/>
          </p:nvSpPr>
          <p:spPr>
            <a:xfrm>
              <a:off x="5225863" y="1874075"/>
              <a:ext cx="89900" cy="53525"/>
            </a:xfrm>
            <a:custGeom>
              <a:avLst/>
              <a:gdLst/>
              <a:ahLst/>
              <a:cxnLst/>
              <a:rect l="l" t="t" r="r" b="b"/>
              <a:pathLst>
                <a:path w="3596" h="2141" extrusionOk="0">
                  <a:moveTo>
                    <a:pt x="2830" y="0"/>
                  </a:moveTo>
                  <a:cubicBezTo>
                    <a:pt x="2764" y="0"/>
                    <a:pt x="2701" y="9"/>
                    <a:pt x="2648" y="29"/>
                  </a:cubicBezTo>
                  <a:cubicBezTo>
                    <a:pt x="2485" y="89"/>
                    <a:pt x="2320" y="115"/>
                    <a:pt x="2152" y="158"/>
                  </a:cubicBezTo>
                  <a:cubicBezTo>
                    <a:pt x="2011" y="194"/>
                    <a:pt x="1875" y="238"/>
                    <a:pt x="1733" y="267"/>
                  </a:cubicBezTo>
                  <a:lnTo>
                    <a:pt x="1733" y="267"/>
                  </a:lnTo>
                  <a:cubicBezTo>
                    <a:pt x="1684" y="270"/>
                    <a:pt x="1634" y="273"/>
                    <a:pt x="1585" y="274"/>
                  </a:cubicBezTo>
                  <a:cubicBezTo>
                    <a:pt x="1401" y="279"/>
                    <a:pt x="1256" y="322"/>
                    <a:pt x="1089" y="379"/>
                  </a:cubicBezTo>
                  <a:cubicBezTo>
                    <a:pt x="946" y="429"/>
                    <a:pt x="796" y="469"/>
                    <a:pt x="645" y="495"/>
                  </a:cubicBezTo>
                  <a:lnTo>
                    <a:pt x="645" y="495"/>
                  </a:lnTo>
                  <a:cubicBezTo>
                    <a:pt x="618" y="498"/>
                    <a:pt x="591" y="502"/>
                    <a:pt x="566" y="507"/>
                  </a:cubicBezTo>
                  <a:lnTo>
                    <a:pt x="566" y="507"/>
                  </a:lnTo>
                  <a:cubicBezTo>
                    <a:pt x="562" y="508"/>
                    <a:pt x="558" y="509"/>
                    <a:pt x="554" y="509"/>
                  </a:cubicBezTo>
                  <a:cubicBezTo>
                    <a:pt x="558" y="509"/>
                    <a:pt x="561" y="508"/>
                    <a:pt x="565" y="508"/>
                  </a:cubicBezTo>
                  <a:lnTo>
                    <a:pt x="565" y="508"/>
                  </a:lnTo>
                  <a:cubicBezTo>
                    <a:pt x="353" y="550"/>
                    <a:pt x="181" y="660"/>
                    <a:pt x="89" y="877"/>
                  </a:cubicBezTo>
                  <a:cubicBezTo>
                    <a:pt x="1" y="1085"/>
                    <a:pt x="24" y="1409"/>
                    <a:pt x="218" y="1561"/>
                  </a:cubicBezTo>
                  <a:cubicBezTo>
                    <a:pt x="435" y="1731"/>
                    <a:pt x="641" y="1869"/>
                    <a:pt x="895" y="1976"/>
                  </a:cubicBezTo>
                  <a:cubicBezTo>
                    <a:pt x="1014" y="2026"/>
                    <a:pt x="1138" y="2085"/>
                    <a:pt x="1267" y="2114"/>
                  </a:cubicBezTo>
                  <a:cubicBezTo>
                    <a:pt x="1351" y="2133"/>
                    <a:pt x="1436" y="2141"/>
                    <a:pt x="1521" y="2141"/>
                  </a:cubicBezTo>
                  <a:cubicBezTo>
                    <a:pt x="1683" y="2141"/>
                    <a:pt x="1846" y="2112"/>
                    <a:pt x="2006" y="2076"/>
                  </a:cubicBezTo>
                  <a:cubicBezTo>
                    <a:pt x="2269" y="2016"/>
                    <a:pt x="2524" y="1912"/>
                    <a:pt x="2767" y="1796"/>
                  </a:cubicBezTo>
                  <a:cubicBezTo>
                    <a:pt x="2995" y="1686"/>
                    <a:pt x="3209" y="1466"/>
                    <a:pt x="3370" y="1270"/>
                  </a:cubicBezTo>
                  <a:cubicBezTo>
                    <a:pt x="3477" y="1140"/>
                    <a:pt x="3551" y="1015"/>
                    <a:pt x="3574" y="844"/>
                  </a:cubicBezTo>
                  <a:cubicBezTo>
                    <a:pt x="3596" y="685"/>
                    <a:pt x="3576" y="508"/>
                    <a:pt x="3486" y="370"/>
                  </a:cubicBezTo>
                  <a:cubicBezTo>
                    <a:pt x="3417" y="263"/>
                    <a:pt x="3327" y="172"/>
                    <a:pt x="3220" y="104"/>
                  </a:cubicBezTo>
                  <a:cubicBezTo>
                    <a:pt x="3122" y="40"/>
                    <a:pt x="2969" y="0"/>
                    <a:pt x="28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8" name="Google Shape;2808;p59"/>
            <p:cNvSpPr/>
            <p:nvPr/>
          </p:nvSpPr>
          <p:spPr>
            <a:xfrm>
              <a:off x="5178863" y="1761725"/>
              <a:ext cx="41250" cy="45225"/>
            </a:xfrm>
            <a:custGeom>
              <a:avLst/>
              <a:gdLst/>
              <a:ahLst/>
              <a:cxnLst/>
              <a:rect l="l" t="t" r="r" b="b"/>
              <a:pathLst>
                <a:path w="1650" h="1809" extrusionOk="0">
                  <a:moveTo>
                    <a:pt x="1260" y="1192"/>
                  </a:moveTo>
                  <a:lnTo>
                    <a:pt x="1260" y="1192"/>
                  </a:lnTo>
                  <a:cubicBezTo>
                    <a:pt x="1260" y="1193"/>
                    <a:pt x="1260" y="1193"/>
                    <a:pt x="1260" y="1194"/>
                  </a:cubicBezTo>
                  <a:cubicBezTo>
                    <a:pt x="1260" y="1193"/>
                    <a:pt x="1260" y="1193"/>
                    <a:pt x="1260" y="1192"/>
                  </a:cubicBezTo>
                  <a:close/>
                  <a:moveTo>
                    <a:pt x="1010" y="1"/>
                  </a:moveTo>
                  <a:cubicBezTo>
                    <a:pt x="995" y="1"/>
                    <a:pt x="981" y="1"/>
                    <a:pt x="966" y="2"/>
                  </a:cubicBezTo>
                  <a:cubicBezTo>
                    <a:pt x="888" y="8"/>
                    <a:pt x="802" y="17"/>
                    <a:pt x="727" y="46"/>
                  </a:cubicBezTo>
                  <a:cubicBezTo>
                    <a:pt x="650" y="76"/>
                    <a:pt x="570" y="106"/>
                    <a:pt x="502" y="155"/>
                  </a:cubicBezTo>
                  <a:cubicBezTo>
                    <a:pt x="434" y="203"/>
                    <a:pt x="358" y="258"/>
                    <a:pt x="301" y="320"/>
                  </a:cubicBezTo>
                  <a:cubicBezTo>
                    <a:pt x="255" y="372"/>
                    <a:pt x="212" y="429"/>
                    <a:pt x="172" y="485"/>
                  </a:cubicBezTo>
                  <a:cubicBezTo>
                    <a:pt x="160" y="501"/>
                    <a:pt x="148" y="518"/>
                    <a:pt x="138" y="536"/>
                  </a:cubicBezTo>
                  <a:cubicBezTo>
                    <a:pt x="128" y="554"/>
                    <a:pt x="119" y="571"/>
                    <a:pt x="111" y="590"/>
                  </a:cubicBezTo>
                  <a:cubicBezTo>
                    <a:pt x="86" y="646"/>
                    <a:pt x="59" y="703"/>
                    <a:pt x="40" y="762"/>
                  </a:cubicBezTo>
                  <a:cubicBezTo>
                    <a:pt x="1" y="880"/>
                    <a:pt x="19" y="1007"/>
                    <a:pt x="42" y="1125"/>
                  </a:cubicBezTo>
                  <a:cubicBezTo>
                    <a:pt x="45" y="1143"/>
                    <a:pt x="50" y="1161"/>
                    <a:pt x="57" y="1178"/>
                  </a:cubicBezTo>
                  <a:cubicBezTo>
                    <a:pt x="79" y="1244"/>
                    <a:pt x="107" y="1313"/>
                    <a:pt x="139" y="1375"/>
                  </a:cubicBezTo>
                  <a:cubicBezTo>
                    <a:pt x="181" y="1454"/>
                    <a:pt x="239" y="1530"/>
                    <a:pt x="307" y="1588"/>
                  </a:cubicBezTo>
                  <a:cubicBezTo>
                    <a:pt x="358" y="1631"/>
                    <a:pt x="411" y="1678"/>
                    <a:pt x="472" y="1709"/>
                  </a:cubicBezTo>
                  <a:cubicBezTo>
                    <a:pt x="532" y="1741"/>
                    <a:pt x="598" y="1770"/>
                    <a:pt x="665" y="1789"/>
                  </a:cubicBezTo>
                  <a:cubicBezTo>
                    <a:pt x="713" y="1796"/>
                    <a:pt x="762" y="1802"/>
                    <a:pt x="811" y="1808"/>
                  </a:cubicBezTo>
                  <a:cubicBezTo>
                    <a:pt x="817" y="1809"/>
                    <a:pt x="824" y="1809"/>
                    <a:pt x="831" y="1809"/>
                  </a:cubicBezTo>
                  <a:cubicBezTo>
                    <a:pt x="898" y="1809"/>
                    <a:pt x="962" y="1793"/>
                    <a:pt x="1021" y="1761"/>
                  </a:cubicBezTo>
                  <a:cubicBezTo>
                    <a:pt x="1068" y="1749"/>
                    <a:pt x="1108" y="1726"/>
                    <a:pt x="1142" y="1691"/>
                  </a:cubicBezTo>
                  <a:cubicBezTo>
                    <a:pt x="1201" y="1653"/>
                    <a:pt x="1248" y="1601"/>
                    <a:pt x="1283" y="1538"/>
                  </a:cubicBezTo>
                  <a:cubicBezTo>
                    <a:pt x="1329" y="1451"/>
                    <a:pt x="1353" y="1359"/>
                    <a:pt x="1358" y="1261"/>
                  </a:cubicBezTo>
                  <a:cubicBezTo>
                    <a:pt x="1360" y="1186"/>
                    <a:pt x="1345" y="1116"/>
                    <a:pt x="1311" y="1051"/>
                  </a:cubicBezTo>
                  <a:cubicBezTo>
                    <a:pt x="1306" y="1036"/>
                    <a:pt x="1301" y="1022"/>
                    <a:pt x="1295" y="1009"/>
                  </a:cubicBezTo>
                  <a:lnTo>
                    <a:pt x="1295" y="1009"/>
                  </a:lnTo>
                  <a:cubicBezTo>
                    <a:pt x="1297" y="989"/>
                    <a:pt x="1300" y="970"/>
                    <a:pt x="1302" y="951"/>
                  </a:cubicBezTo>
                  <a:lnTo>
                    <a:pt x="1302" y="951"/>
                  </a:lnTo>
                  <a:cubicBezTo>
                    <a:pt x="1341" y="943"/>
                    <a:pt x="1378" y="927"/>
                    <a:pt x="1414" y="904"/>
                  </a:cubicBezTo>
                  <a:cubicBezTo>
                    <a:pt x="1444" y="881"/>
                    <a:pt x="1474" y="857"/>
                    <a:pt x="1505" y="835"/>
                  </a:cubicBezTo>
                  <a:cubicBezTo>
                    <a:pt x="1548" y="794"/>
                    <a:pt x="1580" y="745"/>
                    <a:pt x="1597" y="689"/>
                  </a:cubicBezTo>
                  <a:cubicBezTo>
                    <a:pt x="1634" y="601"/>
                    <a:pt x="1650" y="493"/>
                    <a:pt x="1620" y="397"/>
                  </a:cubicBezTo>
                  <a:lnTo>
                    <a:pt x="1575" y="290"/>
                  </a:lnTo>
                  <a:cubicBezTo>
                    <a:pt x="1535" y="222"/>
                    <a:pt x="1481" y="168"/>
                    <a:pt x="1413" y="129"/>
                  </a:cubicBezTo>
                  <a:cubicBezTo>
                    <a:pt x="1307" y="47"/>
                    <a:pt x="1148" y="1"/>
                    <a:pt x="10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9" name="Google Shape;2809;p59"/>
            <p:cNvSpPr/>
            <p:nvPr/>
          </p:nvSpPr>
          <p:spPr>
            <a:xfrm>
              <a:off x="5337313" y="2054975"/>
              <a:ext cx="54975" cy="30975"/>
            </a:xfrm>
            <a:custGeom>
              <a:avLst/>
              <a:gdLst/>
              <a:ahLst/>
              <a:cxnLst/>
              <a:rect l="l" t="t" r="r" b="b"/>
              <a:pathLst>
                <a:path w="2199" h="1239" extrusionOk="0">
                  <a:moveTo>
                    <a:pt x="523" y="0"/>
                  </a:moveTo>
                  <a:cubicBezTo>
                    <a:pt x="486" y="0"/>
                    <a:pt x="448" y="4"/>
                    <a:pt x="409" y="14"/>
                  </a:cubicBezTo>
                  <a:cubicBezTo>
                    <a:pt x="268" y="45"/>
                    <a:pt x="159" y="156"/>
                    <a:pt x="104" y="284"/>
                  </a:cubicBezTo>
                  <a:cubicBezTo>
                    <a:pt x="0" y="533"/>
                    <a:pt x="132" y="853"/>
                    <a:pt x="409" y="918"/>
                  </a:cubicBezTo>
                  <a:cubicBezTo>
                    <a:pt x="855" y="1022"/>
                    <a:pt x="1301" y="1126"/>
                    <a:pt x="1747" y="1229"/>
                  </a:cubicBezTo>
                  <a:cubicBezTo>
                    <a:pt x="1775" y="1235"/>
                    <a:pt x="1803" y="1239"/>
                    <a:pt x="1831" y="1239"/>
                  </a:cubicBezTo>
                  <a:cubicBezTo>
                    <a:pt x="1963" y="1239"/>
                    <a:pt x="2085" y="1165"/>
                    <a:pt x="2139" y="1037"/>
                  </a:cubicBezTo>
                  <a:cubicBezTo>
                    <a:pt x="2198" y="898"/>
                    <a:pt x="2154" y="691"/>
                    <a:pt x="2003" y="622"/>
                  </a:cubicBezTo>
                  <a:cubicBezTo>
                    <a:pt x="1593" y="435"/>
                    <a:pt x="1181" y="247"/>
                    <a:pt x="770" y="61"/>
                  </a:cubicBezTo>
                  <a:cubicBezTo>
                    <a:pt x="686" y="23"/>
                    <a:pt x="607" y="0"/>
                    <a:pt x="5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0" name="Google Shape;2810;p59"/>
            <p:cNvSpPr/>
            <p:nvPr/>
          </p:nvSpPr>
          <p:spPr>
            <a:xfrm>
              <a:off x="4715838" y="1842900"/>
              <a:ext cx="42525" cy="42350"/>
            </a:xfrm>
            <a:custGeom>
              <a:avLst/>
              <a:gdLst/>
              <a:ahLst/>
              <a:cxnLst/>
              <a:rect l="l" t="t" r="r" b="b"/>
              <a:pathLst>
                <a:path w="1701" h="1694" extrusionOk="0">
                  <a:moveTo>
                    <a:pt x="947" y="1"/>
                  </a:moveTo>
                  <a:cubicBezTo>
                    <a:pt x="938" y="1"/>
                    <a:pt x="930" y="1"/>
                    <a:pt x="921" y="2"/>
                  </a:cubicBezTo>
                  <a:cubicBezTo>
                    <a:pt x="648" y="2"/>
                    <a:pt x="383" y="150"/>
                    <a:pt x="247" y="388"/>
                  </a:cubicBezTo>
                  <a:cubicBezTo>
                    <a:pt x="200" y="469"/>
                    <a:pt x="153" y="552"/>
                    <a:pt x="106" y="634"/>
                  </a:cubicBezTo>
                  <a:cubicBezTo>
                    <a:pt x="83" y="690"/>
                    <a:pt x="59" y="746"/>
                    <a:pt x="34" y="802"/>
                  </a:cubicBezTo>
                  <a:cubicBezTo>
                    <a:pt x="5" y="894"/>
                    <a:pt x="1" y="988"/>
                    <a:pt x="22" y="1082"/>
                  </a:cubicBezTo>
                  <a:cubicBezTo>
                    <a:pt x="22" y="1145"/>
                    <a:pt x="39" y="1204"/>
                    <a:pt x="70" y="1259"/>
                  </a:cubicBezTo>
                  <a:cubicBezTo>
                    <a:pt x="99" y="1346"/>
                    <a:pt x="147" y="1423"/>
                    <a:pt x="216" y="1486"/>
                  </a:cubicBezTo>
                  <a:cubicBezTo>
                    <a:pt x="264" y="1523"/>
                    <a:pt x="311" y="1560"/>
                    <a:pt x="359" y="1596"/>
                  </a:cubicBezTo>
                  <a:cubicBezTo>
                    <a:pt x="415" y="1620"/>
                    <a:pt x="471" y="1644"/>
                    <a:pt x="527" y="1668"/>
                  </a:cubicBezTo>
                  <a:cubicBezTo>
                    <a:pt x="582" y="1685"/>
                    <a:pt x="636" y="1693"/>
                    <a:pt x="690" y="1693"/>
                  </a:cubicBezTo>
                  <a:cubicBezTo>
                    <a:pt x="729" y="1693"/>
                    <a:pt x="768" y="1689"/>
                    <a:pt x="808" y="1680"/>
                  </a:cubicBezTo>
                  <a:cubicBezTo>
                    <a:pt x="902" y="1675"/>
                    <a:pt x="988" y="1648"/>
                    <a:pt x="1069" y="1596"/>
                  </a:cubicBezTo>
                  <a:cubicBezTo>
                    <a:pt x="1151" y="1549"/>
                    <a:pt x="1233" y="1502"/>
                    <a:pt x="1314" y="1455"/>
                  </a:cubicBezTo>
                  <a:cubicBezTo>
                    <a:pt x="1431" y="1386"/>
                    <a:pt x="1525" y="1293"/>
                    <a:pt x="1594" y="1175"/>
                  </a:cubicBezTo>
                  <a:cubicBezTo>
                    <a:pt x="1665" y="1053"/>
                    <a:pt x="1701" y="922"/>
                    <a:pt x="1701" y="781"/>
                  </a:cubicBezTo>
                  <a:cubicBezTo>
                    <a:pt x="1692" y="713"/>
                    <a:pt x="1681" y="644"/>
                    <a:pt x="1673" y="574"/>
                  </a:cubicBezTo>
                  <a:cubicBezTo>
                    <a:pt x="1636" y="442"/>
                    <a:pt x="1568" y="327"/>
                    <a:pt x="1472" y="230"/>
                  </a:cubicBezTo>
                  <a:cubicBezTo>
                    <a:pt x="1402" y="154"/>
                    <a:pt x="1318" y="100"/>
                    <a:pt x="1220" y="69"/>
                  </a:cubicBezTo>
                  <a:cubicBezTo>
                    <a:pt x="1135" y="24"/>
                    <a:pt x="1045" y="1"/>
                    <a:pt x="9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1" name="Google Shape;2811;p59"/>
            <p:cNvSpPr/>
            <p:nvPr/>
          </p:nvSpPr>
          <p:spPr>
            <a:xfrm>
              <a:off x="4621438" y="1687250"/>
              <a:ext cx="28200" cy="23475"/>
            </a:xfrm>
            <a:custGeom>
              <a:avLst/>
              <a:gdLst/>
              <a:ahLst/>
              <a:cxnLst/>
              <a:rect l="l" t="t" r="r" b="b"/>
              <a:pathLst>
                <a:path w="1128" h="939" extrusionOk="0">
                  <a:moveTo>
                    <a:pt x="469" y="1"/>
                  </a:moveTo>
                  <a:cubicBezTo>
                    <a:pt x="384" y="1"/>
                    <a:pt x="306" y="22"/>
                    <a:pt x="233" y="64"/>
                  </a:cubicBezTo>
                  <a:cubicBezTo>
                    <a:pt x="90" y="148"/>
                    <a:pt x="0" y="304"/>
                    <a:pt x="0" y="469"/>
                  </a:cubicBezTo>
                  <a:cubicBezTo>
                    <a:pt x="0" y="635"/>
                    <a:pt x="90" y="791"/>
                    <a:pt x="233" y="874"/>
                  </a:cubicBezTo>
                  <a:cubicBezTo>
                    <a:pt x="306" y="917"/>
                    <a:pt x="384" y="938"/>
                    <a:pt x="469" y="938"/>
                  </a:cubicBezTo>
                  <a:cubicBezTo>
                    <a:pt x="554" y="938"/>
                    <a:pt x="633" y="917"/>
                    <a:pt x="706" y="874"/>
                  </a:cubicBezTo>
                  <a:cubicBezTo>
                    <a:pt x="791" y="835"/>
                    <a:pt x="878" y="796"/>
                    <a:pt x="963" y="756"/>
                  </a:cubicBezTo>
                  <a:cubicBezTo>
                    <a:pt x="1013" y="727"/>
                    <a:pt x="1053" y="688"/>
                    <a:pt x="1082" y="637"/>
                  </a:cubicBezTo>
                  <a:cubicBezTo>
                    <a:pt x="1113" y="586"/>
                    <a:pt x="1127" y="530"/>
                    <a:pt x="1127" y="469"/>
                  </a:cubicBezTo>
                  <a:cubicBezTo>
                    <a:pt x="1127" y="409"/>
                    <a:pt x="1113" y="354"/>
                    <a:pt x="1082" y="302"/>
                  </a:cubicBezTo>
                  <a:cubicBezTo>
                    <a:pt x="1053" y="252"/>
                    <a:pt x="1013" y="212"/>
                    <a:pt x="963" y="183"/>
                  </a:cubicBezTo>
                  <a:cubicBezTo>
                    <a:pt x="878" y="144"/>
                    <a:pt x="791" y="103"/>
                    <a:pt x="706" y="64"/>
                  </a:cubicBezTo>
                  <a:cubicBezTo>
                    <a:pt x="633" y="22"/>
                    <a:pt x="554" y="1"/>
                    <a:pt x="4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2" name="Google Shape;2812;p59"/>
            <p:cNvSpPr/>
            <p:nvPr/>
          </p:nvSpPr>
          <p:spPr>
            <a:xfrm>
              <a:off x="4910788" y="1215900"/>
              <a:ext cx="56700" cy="57550"/>
            </a:xfrm>
            <a:custGeom>
              <a:avLst/>
              <a:gdLst/>
              <a:ahLst/>
              <a:cxnLst/>
              <a:rect l="l" t="t" r="r" b="b"/>
              <a:pathLst>
                <a:path w="2268" h="2302" extrusionOk="0">
                  <a:moveTo>
                    <a:pt x="711" y="1"/>
                  </a:moveTo>
                  <a:cubicBezTo>
                    <a:pt x="703" y="1"/>
                    <a:pt x="694" y="1"/>
                    <a:pt x="686" y="1"/>
                  </a:cubicBezTo>
                  <a:cubicBezTo>
                    <a:pt x="624" y="9"/>
                    <a:pt x="564" y="17"/>
                    <a:pt x="503" y="25"/>
                  </a:cubicBezTo>
                  <a:cubicBezTo>
                    <a:pt x="415" y="46"/>
                    <a:pt x="336" y="87"/>
                    <a:pt x="270" y="148"/>
                  </a:cubicBezTo>
                  <a:cubicBezTo>
                    <a:pt x="219" y="178"/>
                    <a:pt x="179" y="219"/>
                    <a:pt x="148" y="271"/>
                  </a:cubicBezTo>
                  <a:cubicBezTo>
                    <a:pt x="88" y="337"/>
                    <a:pt x="47" y="414"/>
                    <a:pt x="25" y="503"/>
                  </a:cubicBezTo>
                  <a:cubicBezTo>
                    <a:pt x="18" y="564"/>
                    <a:pt x="10" y="625"/>
                    <a:pt x="1" y="685"/>
                  </a:cubicBezTo>
                  <a:cubicBezTo>
                    <a:pt x="2" y="808"/>
                    <a:pt x="32" y="923"/>
                    <a:pt x="95" y="1030"/>
                  </a:cubicBezTo>
                  <a:cubicBezTo>
                    <a:pt x="229" y="1207"/>
                    <a:pt x="363" y="1384"/>
                    <a:pt x="498" y="1562"/>
                  </a:cubicBezTo>
                  <a:cubicBezTo>
                    <a:pt x="514" y="1582"/>
                    <a:pt x="529" y="1602"/>
                    <a:pt x="545" y="1624"/>
                  </a:cubicBezTo>
                  <a:cubicBezTo>
                    <a:pt x="598" y="1693"/>
                    <a:pt x="646" y="1774"/>
                    <a:pt x="708" y="1835"/>
                  </a:cubicBezTo>
                  <a:cubicBezTo>
                    <a:pt x="757" y="1884"/>
                    <a:pt x="827" y="1928"/>
                    <a:pt x="883" y="1970"/>
                  </a:cubicBezTo>
                  <a:cubicBezTo>
                    <a:pt x="893" y="1976"/>
                    <a:pt x="903" y="1984"/>
                    <a:pt x="913" y="1992"/>
                  </a:cubicBezTo>
                  <a:cubicBezTo>
                    <a:pt x="936" y="2009"/>
                    <a:pt x="960" y="2025"/>
                    <a:pt x="982" y="2042"/>
                  </a:cubicBezTo>
                  <a:cubicBezTo>
                    <a:pt x="1027" y="2074"/>
                    <a:pt x="1070" y="2106"/>
                    <a:pt x="1114" y="2137"/>
                  </a:cubicBezTo>
                  <a:cubicBezTo>
                    <a:pt x="1134" y="2152"/>
                    <a:pt x="1156" y="2168"/>
                    <a:pt x="1176" y="2182"/>
                  </a:cubicBezTo>
                  <a:cubicBezTo>
                    <a:pt x="1289" y="2264"/>
                    <a:pt x="1440" y="2298"/>
                    <a:pt x="1576" y="2301"/>
                  </a:cubicBezTo>
                  <a:cubicBezTo>
                    <a:pt x="1585" y="2301"/>
                    <a:pt x="1594" y="2301"/>
                    <a:pt x="1602" y="2301"/>
                  </a:cubicBezTo>
                  <a:cubicBezTo>
                    <a:pt x="1687" y="2301"/>
                    <a:pt x="1767" y="2281"/>
                    <a:pt x="1843" y="2241"/>
                  </a:cubicBezTo>
                  <a:cubicBezTo>
                    <a:pt x="1929" y="2213"/>
                    <a:pt x="2003" y="2166"/>
                    <a:pt x="2065" y="2099"/>
                  </a:cubicBezTo>
                  <a:cubicBezTo>
                    <a:pt x="2191" y="1963"/>
                    <a:pt x="2264" y="1798"/>
                    <a:pt x="2268" y="1610"/>
                  </a:cubicBezTo>
                  <a:lnTo>
                    <a:pt x="2268" y="1596"/>
                  </a:lnTo>
                  <a:cubicBezTo>
                    <a:pt x="2259" y="1533"/>
                    <a:pt x="2251" y="1470"/>
                    <a:pt x="2242" y="1409"/>
                  </a:cubicBezTo>
                  <a:cubicBezTo>
                    <a:pt x="2219" y="1352"/>
                    <a:pt x="2195" y="1296"/>
                    <a:pt x="2172" y="1240"/>
                  </a:cubicBezTo>
                  <a:cubicBezTo>
                    <a:pt x="2168" y="1234"/>
                    <a:pt x="2165" y="1230"/>
                    <a:pt x="2160" y="1224"/>
                  </a:cubicBezTo>
                  <a:cubicBezTo>
                    <a:pt x="2145" y="1200"/>
                    <a:pt x="2129" y="1176"/>
                    <a:pt x="2112" y="1153"/>
                  </a:cubicBezTo>
                  <a:cubicBezTo>
                    <a:pt x="2082" y="1107"/>
                    <a:pt x="2052" y="1062"/>
                    <a:pt x="2022" y="1016"/>
                  </a:cubicBezTo>
                  <a:cubicBezTo>
                    <a:pt x="1975" y="946"/>
                    <a:pt x="1928" y="876"/>
                    <a:pt x="1875" y="809"/>
                  </a:cubicBezTo>
                  <a:cubicBezTo>
                    <a:pt x="1833" y="753"/>
                    <a:pt x="1809" y="725"/>
                    <a:pt x="1760" y="686"/>
                  </a:cubicBezTo>
                  <a:cubicBezTo>
                    <a:pt x="1737" y="667"/>
                    <a:pt x="1714" y="648"/>
                    <a:pt x="1692" y="629"/>
                  </a:cubicBezTo>
                  <a:cubicBezTo>
                    <a:pt x="1517" y="487"/>
                    <a:pt x="1342" y="344"/>
                    <a:pt x="1169" y="202"/>
                  </a:cubicBezTo>
                  <a:cubicBezTo>
                    <a:pt x="1106" y="134"/>
                    <a:pt x="1034" y="87"/>
                    <a:pt x="949" y="59"/>
                  </a:cubicBezTo>
                  <a:cubicBezTo>
                    <a:pt x="874" y="21"/>
                    <a:pt x="795" y="1"/>
                    <a:pt x="7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3" name="Google Shape;2813;p59"/>
            <p:cNvSpPr/>
            <p:nvPr/>
          </p:nvSpPr>
          <p:spPr>
            <a:xfrm>
              <a:off x="4930188" y="1354225"/>
              <a:ext cx="50200" cy="33850"/>
            </a:xfrm>
            <a:custGeom>
              <a:avLst/>
              <a:gdLst/>
              <a:ahLst/>
              <a:cxnLst/>
              <a:rect l="l" t="t" r="r" b="b"/>
              <a:pathLst>
                <a:path w="2008" h="1354" extrusionOk="0">
                  <a:moveTo>
                    <a:pt x="491" y="0"/>
                  </a:moveTo>
                  <a:cubicBezTo>
                    <a:pt x="448" y="6"/>
                    <a:pt x="405" y="12"/>
                    <a:pt x="362" y="17"/>
                  </a:cubicBezTo>
                  <a:cubicBezTo>
                    <a:pt x="298" y="33"/>
                    <a:pt x="243" y="62"/>
                    <a:pt x="195" y="106"/>
                  </a:cubicBezTo>
                  <a:cubicBezTo>
                    <a:pt x="114" y="167"/>
                    <a:pt x="44" y="257"/>
                    <a:pt x="20" y="358"/>
                  </a:cubicBezTo>
                  <a:cubicBezTo>
                    <a:pt x="0" y="445"/>
                    <a:pt x="0" y="533"/>
                    <a:pt x="20" y="618"/>
                  </a:cubicBezTo>
                  <a:cubicBezTo>
                    <a:pt x="48" y="743"/>
                    <a:pt x="143" y="841"/>
                    <a:pt x="245" y="910"/>
                  </a:cubicBezTo>
                  <a:lnTo>
                    <a:pt x="244" y="910"/>
                  </a:lnTo>
                  <a:cubicBezTo>
                    <a:pt x="318" y="962"/>
                    <a:pt x="392" y="1012"/>
                    <a:pt x="465" y="1062"/>
                  </a:cubicBezTo>
                  <a:cubicBezTo>
                    <a:pt x="502" y="1087"/>
                    <a:pt x="537" y="1114"/>
                    <a:pt x="575" y="1138"/>
                  </a:cubicBezTo>
                  <a:cubicBezTo>
                    <a:pt x="650" y="1185"/>
                    <a:pt x="743" y="1211"/>
                    <a:pt x="828" y="1239"/>
                  </a:cubicBezTo>
                  <a:cubicBezTo>
                    <a:pt x="914" y="1268"/>
                    <a:pt x="999" y="1302"/>
                    <a:pt x="1087" y="1326"/>
                  </a:cubicBezTo>
                  <a:cubicBezTo>
                    <a:pt x="1119" y="1335"/>
                    <a:pt x="1152" y="1341"/>
                    <a:pt x="1186" y="1342"/>
                  </a:cubicBezTo>
                  <a:cubicBezTo>
                    <a:pt x="1220" y="1349"/>
                    <a:pt x="1253" y="1353"/>
                    <a:pt x="1287" y="1353"/>
                  </a:cubicBezTo>
                  <a:cubicBezTo>
                    <a:pt x="1333" y="1353"/>
                    <a:pt x="1380" y="1346"/>
                    <a:pt x="1427" y="1331"/>
                  </a:cubicBezTo>
                  <a:cubicBezTo>
                    <a:pt x="1449" y="1327"/>
                    <a:pt x="1471" y="1325"/>
                    <a:pt x="1492" y="1322"/>
                  </a:cubicBezTo>
                  <a:lnTo>
                    <a:pt x="1605" y="1306"/>
                  </a:lnTo>
                  <a:cubicBezTo>
                    <a:pt x="1691" y="1282"/>
                    <a:pt x="1766" y="1238"/>
                    <a:pt x="1829" y="1175"/>
                  </a:cubicBezTo>
                  <a:cubicBezTo>
                    <a:pt x="1892" y="1111"/>
                    <a:pt x="1936" y="1038"/>
                    <a:pt x="1959" y="951"/>
                  </a:cubicBezTo>
                  <a:cubicBezTo>
                    <a:pt x="2008" y="776"/>
                    <a:pt x="1956" y="586"/>
                    <a:pt x="1829" y="457"/>
                  </a:cubicBezTo>
                  <a:cubicBezTo>
                    <a:pt x="1801" y="428"/>
                    <a:pt x="1772" y="399"/>
                    <a:pt x="1744" y="370"/>
                  </a:cubicBezTo>
                  <a:cubicBezTo>
                    <a:pt x="1727" y="354"/>
                    <a:pt x="1711" y="336"/>
                    <a:pt x="1694" y="320"/>
                  </a:cubicBezTo>
                  <a:cubicBezTo>
                    <a:pt x="1609" y="242"/>
                    <a:pt x="1519" y="197"/>
                    <a:pt x="1409" y="158"/>
                  </a:cubicBezTo>
                  <a:cubicBezTo>
                    <a:pt x="1324" y="127"/>
                    <a:pt x="1237" y="100"/>
                    <a:pt x="1150" y="71"/>
                  </a:cubicBezTo>
                  <a:cubicBezTo>
                    <a:pt x="1060" y="41"/>
                    <a:pt x="979" y="24"/>
                    <a:pt x="879" y="16"/>
                  </a:cubicBezTo>
                  <a:cubicBezTo>
                    <a:pt x="836" y="14"/>
                    <a:pt x="792" y="13"/>
                    <a:pt x="750" y="12"/>
                  </a:cubicBezTo>
                  <a:lnTo>
                    <a:pt x="49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4" name="Google Shape;2814;p59"/>
            <p:cNvSpPr/>
            <p:nvPr/>
          </p:nvSpPr>
          <p:spPr>
            <a:xfrm>
              <a:off x="5353138" y="1462700"/>
              <a:ext cx="53225" cy="38775"/>
            </a:xfrm>
            <a:custGeom>
              <a:avLst/>
              <a:gdLst/>
              <a:ahLst/>
              <a:cxnLst/>
              <a:rect l="l" t="t" r="r" b="b"/>
              <a:pathLst>
                <a:path w="2129" h="1551" extrusionOk="0">
                  <a:moveTo>
                    <a:pt x="1366" y="0"/>
                  </a:moveTo>
                  <a:cubicBezTo>
                    <a:pt x="1284" y="0"/>
                    <a:pt x="1202" y="14"/>
                    <a:pt x="1132" y="41"/>
                  </a:cubicBezTo>
                  <a:cubicBezTo>
                    <a:pt x="1044" y="73"/>
                    <a:pt x="955" y="107"/>
                    <a:pt x="867" y="139"/>
                  </a:cubicBezTo>
                  <a:cubicBezTo>
                    <a:pt x="824" y="156"/>
                    <a:pt x="782" y="172"/>
                    <a:pt x="739" y="188"/>
                  </a:cubicBezTo>
                  <a:cubicBezTo>
                    <a:pt x="670" y="214"/>
                    <a:pt x="592" y="239"/>
                    <a:pt x="530" y="274"/>
                  </a:cubicBezTo>
                  <a:cubicBezTo>
                    <a:pt x="466" y="311"/>
                    <a:pt x="409" y="358"/>
                    <a:pt x="357" y="408"/>
                  </a:cubicBezTo>
                  <a:cubicBezTo>
                    <a:pt x="296" y="466"/>
                    <a:pt x="236" y="524"/>
                    <a:pt x="174" y="583"/>
                  </a:cubicBezTo>
                  <a:cubicBezTo>
                    <a:pt x="110" y="644"/>
                    <a:pt x="57" y="739"/>
                    <a:pt x="33" y="824"/>
                  </a:cubicBezTo>
                  <a:cubicBezTo>
                    <a:pt x="1" y="943"/>
                    <a:pt x="14" y="1068"/>
                    <a:pt x="61" y="1180"/>
                  </a:cubicBezTo>
                  <a:cubicBezTo>
                    <a:pt x="99" y="1271"/>
                    <a:pt x="153" y="1339"/>
                    <a:pt x="230" y="1399"/>
                  </a:cubicBezTo>
                  <a:cubicBezTo>
                    <a:pt x="264" y="1433"/>
                    <a:pt x="304" y="1456"/>
                    <a:pt x="351" y="1470"/>
                  </a:cubicBezTo>
                  <a:cubicBezTo>
                    <a:pt x="412" y="1501"/>
                    <a:pt x="478" y="1517"/>
                    <a:pt x="547" y="1517"/>
                  </a:cubicBezTo>
                  <a:cubicBezTo>
                    <a:pt x="552" y="1517"/>
                    <a:pt x="557" y="1517"/>
                    <a:pt x="561" y="1517"/>
                  </a:cubicBezTo>
                  <a:lnTo>
                    <a:pt x="820" y="1547"/>
                  </a:lnTo>
                  <a:cubicBezTo>
                    <a:pt x="838" y="1549"/>
                    <a:pt x="856" y="1550"/>
                    <a:pt x="875" y="1550"/>
                  </a:cubicBezTo>
                  <a:cubicBezTo>
                    <a:pt x="1003" y="1550"/>
                    <a:pt x="1131" y="1503"/>
                    <a:pt x="1253" y="1468"/>
                  </a:cubicBezTo>
                  <a:cubicBezTo>
                    <a:pt x="1340" y="1442"/>
                    <a:pt x="1427" y="1416"/>
                    <a:pt x="1515" y="1392"/>
                  </a:cubicBezTo>
                  <a:cubicBezTo>
                    <a:pt x="1722" y="1331"/>
                    <a:pt x="1871" y="1216"/>
                    <a:pt x="1987" y="1032"/>
                  </a:cubicBezTo>
                  <a:cubicBezTo>
                    <a:pt x="2007" y="1001"/>
                    <a:pt x="2026" y="970"/>
                    <a:pt x="2046" y="939"/>
                  </a:cubicBezTo>
                  <a:cubicBezTo>
                    <a:pt x="2099" y="848"/>
                    <a:pt x="2126" y="749"/>
                    <a:pt x="2126" y="643"/>
                  </a:cubicBezTo>
                  <a:cubicBezTo>
                    <a:pt x="2129" y="562"/>
                    <a:pt x="2112" y="487"/>
                    <a:pt x="2075" y="418"/>
                  </a:cubicBezTo>
                  <a:cubicBezTo>
                    <a:pt x="2052" y="345"/>
                    <a:pt x="2011" y="282"/>
                    <a:pt x="1954" y="229"/>
                  </a:cubicBezTo>
                  <a:cubicBezTo>
                    <a:pt x="1882" y="156"/>
                    <a:pt x="1796" y="106"/>
                    <a:pt x="1696" y="78"/>
                  </a:cubicBezTo>
                  <a:cubicBezTo>
                    <a:pt x="1660" y="64"/>
                    <a:pt x="1624" y="51"/>
                    <a:pt x="1590" y="39"/>
                  </a:cubicBezTo>
                  <a:cubicBezTo>
                    <a:pt x="1522" y="13"/>
                    <a:pt x="1444" y="0"/>
                    <a:pt x="13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5" name="Google Shape;2815;p59"/>
            <p:cNvSpPr/>
            <p:nvPr/>
          </p:nvSpPr>
          <p:spPr>
            <a:xfrm>
              <a:off x="4666363" y="1597075"/>
              <a:ext cx="31500" cy="24425"/>
            </a:xfrm>
            <a:custGeom>
              <a:avLst/>
              <a:gdLst/>
              <a:ahLst/>
              <a:cxnLst/>
              <a:rect l="l" t="t" r="r" b="b"/>
              <a:pathLst>
                <a:path w="1260" h="977" extrusionOk="0">
                  <a:moveTo>
                    <a:pt x="629" y="0"/>
                  </a:moveTo>
                  <a:cubicBezTo>
                    <a:pt x="0" y="0"/>
                    <a:pt x="0" y="977"/>
                    <a:pt x="629" y="977"/>
                  </a:cubicBezTo>
                  <a:cubicBezTo>
                    <a:pt x="1258" y="977"/>
                    <a:pt x="1259" y="0"/>
                    <a:pt x="6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16" name="Google Shape;2816;p59"/>
          <p:cNvGrpSpPr/>
          <p:nvPr/>
        </p:nvGrpSpPr>
        <p:grpSpPr>
          <a:xfrm>
            <a:off x="1911710" y="2141255"/>
            <a:ext cx="997417" cy="2177926"/>
            <a:chOff x="2161838" y="640925"/>
            <a:chExt cx="1052350" cy="2297875"/>
          </a:xfrm>
        </p:grpSpPr>
        <p:sp>
          <p:nvSpPr>
            <p:cNvPr id="2817" name="Google Shape;2817;p59"/>
            <p:cNvSpPr/>
            <p:nvPr/>
          </p:nvSpPr>
          <p:spPr>
            <a:xfrm>
              <a:off x="2208763" y="1106350"/>
              <a:ext cx="525050" cy="1832450"/>
            </a:xfrm>
            <a:custGeom>
              <a:avLst/>
              <a:gdLst/>
              <a:ahLst/>
              <a:cxnLst/>
              <a:rect l="l" t="t" r="r" b="b"/>
              <a:pathLst>
                <a:path w="21002" h="73298" extrusionOk="0">
                  <a:moveTo>
                    <a:pt x="14877" y="0"/>
                  </a:moveTo>
                  <a:lnTo>
                    <a:pt x="13537" y="20552"/>
                  </a:lnTo>
                  <a:lnTo>
                    <a:pt x="0" y="73297"/>
                  </a:lnTo>
                  <a:lnTo>
                    <a:pt x="6074" y="73297"/>
                  </a:lnTo>
                  <a:lnTo>
                    <a:pt x="21002" y="547"/>
                  </a:lnTo>
                  <a:lnTo>
                    <a:pt x="19661" y="0"/>
                  </a:lnTo>
                  <a:lnTo>
                    <a:pt x="14768" y="18160"/>
                  </a:lnTo>
                  <a:lnTo>
                    <a:pt x="1590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8" name="Google Shape;2818;p59"/>
            <p:cNvSpPr/>
            <p:nvPr/>
          </p:nvSpPr>
          <p:spPr>
            <a:xfrm>
              <a:off x="2292513" y="1116300"/>
              <a:ext cx="441300" cy="1822500"/>
            </a:xfrm>
            <a:custGeom>
              <a:avLst/>
              <a:gdLst/>
              <a:ahLst/>
              <a:cxnLst/>
              <a:rect l="l" t="t" r="r" b="b"/>
              <a:pathLst>
                <a:path w="17652" h="72900" extrusionOk="0">
                  <a:moveTo>
                    <a:pt x="17288" y="1"/>
                  </a:moveTo>
                  <a:lnTo>
                    <a:pt x="13077" y="19575"/>
                  </a:lnTo>
                  <a:lnTo>
                    <a:pt x="11380" y="24068"/>
                  </a:lnTo>
                  <a:lnTo>
                    <a:pt x="7768" y="40670"/>
                  </a:lnTo>
                  <a:lnTo>
                    <a:pt x="8792" y="30521"/>
                  </a:lnTo>
                  <a:lnTo>
                    <a:pt x="0" y="72899"/>
                  </a:lnTo>
                  <a:lnTo>
                    <a:pt x="2724" y="72899"/>
                  </a:lnTo>
                  <a:lnTo>
                    <a:pt x="17652" y="149"/>
                  </a:lnTo>
                  <a:lnTo>
                    <a:pt x="17288" y="1"/>
                  </a:lnTo>
                  <a:close/>
                </a:path>
              </a:pathLst>
            </a:custGeom>
            <a:solidFill>
              <a:srgbClr val="000000">
                <a:alpha val="7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9" name="Google Shape;2819;p59"/>
            <p:cNvSpPr/>
            <p:nvPr/>
          </p:nvSpPr>
          <p:spPr>
            <a:xfrm>
              <a:off x="2161838" y="640925"/>
              <a:ext cx="1052350" cy="930850"/>
            </a:xfrm>
            <a:custGeom>
              <a:avLst/>
              <a:gdLst/>
              <a:ahLst/>
              <a:cxnLst/>
              <a:rect l="l" t="t" r="r" b="b"/>
              <a:pathLst>
                <a:path w="42094" h="37234" extrusionOk="0">
                  <a:moveTo>
                    <a:pt x="13702" y="6700"/>
                  </a:moveTo>
                  <a:cubicBezTo>
                    <a:pt x="13702" y="6701"/>
                    <a:pt x="13701" y="6701"/>
                    <a:pt x="13701" y="6702"/>
                  </a:cubicBezTo>
                  <a:lnTo>
                    <a:pt x="13701" y="6702"/>
                  </a:lnTo>
                  <a:cubicBezTo>
                    <a:pt x="13701" y="6702"/>
                    <a:pt x="13702" y="6702"/>
                    <a:pt x="13702" y="6702"/>
                  </a:cubicBezTo>
                  <a:lnTo>
                    <a:pt x="13702" y="6700"/>
                  </a:lnTo>
                  <a:close/>
                  <a:moveTo>
                    <a:pt x="20914" y="0"/>
                  </a:moveTo>
                  <a:cubicBezTo>
                    <a:pt x="19890" y="0"/>
                    <a:pt x="18875" y="154"/>
                    <a:pt x="17913" y="509"/>
                  </a:cubicBezTo>
                  <a:cubicBezTo>
                    <a:pt x="15741" y="1310"/>
                    <a:pt x="13917" y="3282"/>
                    <a:pt x="13745" y="5592"/>
                  </a:cubicBezTo>
                  <a:cubicBezTo>
                    <a:pt x="13723" y="5863"/>
                    <a:pt x="13731" y="6158"/>
                    <a:pt x="13888" y="6382"/>
                  </a:cubicBezTo>
                  <a:cubicBezTo>
                    <a:pt x="14009" y="6554"/>
                    <a:pt x="13716" y="6763"/>
                    <a:pt x="13666" y="6763"/>
                  </a:cubicBezTo>
                  <a:cubicBezTo>
                    <a:pt x="13651" y="6763"/>
                    <a:pt x="13657" y="6745"/>
                    <a:pt x="13701" y="6702"/>
                  </a:cubicBezTo>
                  <a:lnTo>
                    <a:pt x="13701" y="6702"/>
                  </a:lnTo>
                  <a:cubicBezTo>
                    <a:pt x="10848" y="6984"/>
                    <a:pt x="8009" y="8223"/>
                    <a:pt x="6222" y="10465"/>
                  </a:cubicBezTo>
                  <a:cubicBezTo>
                    <a:pt x="4435" y="12707"/>
                    <a:pt x="3896" y="16016"/>
                    <a:pt x="5289" y="18521"/>
                  </a:cubicBezTo>
                  <a:cubicBezTo>
                    <a:pt x="5202" y="18506"/>
                    <a:pt x="5117" y="18499"/>
                    <a:pt x="5032" y="18499"/>
                  </a:cubicBezTo>
                  <a:cubicBezTo>
                    <a:pt x="3917" y="18499"/>
                    <a:pt x="2987" y="19768"/>
                    <a:pt x="3260" y="20891"/>
                  </a:cubicBezTo>
                  <a:cubicBezTo>
                    <a:pt x="3453" y="21682"/>
                    <a:pt x="4241" y="22210"/>
                    <a:pt x="5040" y="22269"/>
                  </a:cubicBezTo>
                  <a:lnTo>
                    <a:pt x="5040" y="22269"/>
                  </a:lnTo>
                  <a:cubicBezTo>
                    <a:pt x="4147" y="22748"/>
                    <a:pt x="3412" y="23666"/>
                    <a:pt x="2786" y="24486"/>
                  </a:cubicBezTo>
                  <a:cubicBezTo>
                    <a:pt x="1206" y="26555"/>
                    <a:pt x="1" y="29067"/>
                    <a:pt x="166" y="31665"/>
                  </a:cubicBezTo>
                  <a:cubicBezTo>
                    <a:pt x="332" y="34264"/>
                    <a:pt x="2203" y="36861"/>
                    <a:pt x="4784" y="37195"/>
                  </a:cubicBezTo>
                  <a:cubicBezTo>
                    <a:pt x="4982" y="37221"/>
                    <a:pt x="5180" y="37233"/>
                    <a:pt x="5377" y="37233"/>
                  </a:cubicBezTo>
                  <a:cubicBezTo>
                    <a:pt x="6688" y="37233"/>
                    <a:pt x="7983" y="36694"/>
                    <a:pt x="9044" y="35905"/>
                  </a:cubicBezTo>
                  <a:cubicBezTo>
                    <a:pt x="10265" y="34999"/>
                    <a:pt x="11219" y="33784"/>
                    <a:pt x="12111" y="32552"/>
                  </a:cubicBezTo>
                  <a:cubicBezTo>
                    <a:pt x="13069" y="31229"/>
                    <a:pt x="13979" y="29859"/>
                    <a:pt x="14623" y="28359"/>
                  </a:cubicBezTo>
                  <a:cubicBezTo>
                    <a:pt x="15527" y="28986"/>
                    <a:pt x="16610" y="29270"/>
                    <a:pt x="17723" y="29270"/>
                  </a:cubicBezTo>
                  <a:cubicBezTo>
                    <a:pt x="20083" y="29270"/>
                    <a:pt x="22584" y="27996"/>
                    <a:pt x="23828" y="26024"/>
                  </a:cubicBezTo>
                  <a:lnTo>
                    <a:pt x="23828" y="26024"/>
                  </a:lnTo>
                  <a:cubicBezTo>
                    <a:pt x="23556" y="27890"/>
                    <a:pt x="24468" y="29758"/>
                    <a:pt x="25751" y="31140"/>
                  </a:cubicBezTo>
                  <a:cubicBezTo>
                    <a:pt x="27034" y="32521"/>
                    <a:pt x="28817" y="33380"/>
                    <a:pt x="30663" y="33766"/>
                  </a:cubicBezTo>
                  <a:cubicBezTo>
                    <a:pt x="31347" y="33909"/>
                    <a:pt x="32053" y="33986"/>
                    <a:pt x="32756" y="33986"/>
                  </a:cubicBezTo>
                  <a:cubicBezTo>
                    <a:pt x="34257" y="33986"/>
                    <a:pt x="35747" y="33633"/>
                    <a:pt x="36986" y="32805"/>
                  </a:cubicBezTo>
                  <a:cubicBezTo>
                    <a:pt x="38203" y="31991"/>
                    <a:pt x="39100" y="30783"/>
                    <a:pt x="39855" y="29529"/>
                  </a:cubicBezTo>
                  <a:cubicBezTo>
                    <a:pt x="40852" y="27872"/>
                    <a:pt x="41656" y="26048"/>
                    <a:pt x="41798" y="24119"/>
                  </a:cubicBezTo>
                  <a:cubicBezTo>
                    <a:pt x="42093" y="20129"/>
                    <a:pt x="39130" y="16149"/>
                    <a:pt x="35223" y="15285"/>
                  </a:cubicBezTo>
                  <a:cubicBezTo>
                    <a:pt x="36785" y="13760"/>
                    <a:pt x="37752" y="11419"/>
                    <a:pt x="37666" y="9237"/>
                  </a:cubicBezTo>
                  <a:cubicBezTo>
                    <a:pt x="37647" y="8759"/>
                    <a:pt x="37579" y="8267"/>
                    <a:pt x="37332" y="7857"/>
                  </a:cubicBezTo>
                  <a:cubicBezTo>
                    <a:pt x="37050" y="7390"/>
                    <a:pt x="36569" y="7083"/>
                    <a:pt x="36095" y="6811"/>
                  </a:cubicBezTo>
                  <a:cubicBezTo>
                    <a:pt x="35158" y="6275"/>
                    <a:pt x="34122" y="5799"/>
                    <a:pt x="33054" y="5799"/>
                  </a:cubicBezTo>
                  <a:cubicBezTo>
                    <a:pt x="32938" y="5799"/>
                    <a:pt x="32822" y="5805"/>
                    <a:pt x="32705" y="5816"/>
                  </a:cubicBezTo>
                  <a:cubicBezTo>
                    <a:pt x="31795" y="5908"/>
                    <a:pt x="30894" y="6501"/>
                    <a:pt x="30545" y="7308"/>
                  </a:cubicBezTo>
                  <a:lnTo>
                    <a:pt x="30545" y="7308"/>
                  </a:lnTo>
                  <a:cubicBezTo>
                    <a:pt x="30662" y="5875"/>
                    <a:pt x="30043" y="4371"/>
                    <a:pt x="29093" y="3279"/>
                  </a:cubicBezTo>
                  <a:cubicBezTo>
                    <a:pt x="27963" y="1980"/>
                    <a:pt x="26370" y="1164"/>
                    <a:pt x="24731" y="638"/>
                  </a:cubicBezTo>
                  <a:cubicBezTo>
                    <a:pt x="23503" y="244"/>
                    <a:pt x="22201" y="0"/>
                    <a:pt x="2091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0" name="Google Shape;2820;p59"/>
            <p:cNvSpPr/>
            <p:nvPr/>
          </p:nvSpPr>
          <p:spPr>
            <a:xfrm>
              <a:off x="2282938" y="1371250"/>
              <a:ext cx="83750" cy="74625"/>
            </a:xfrm>
            <a:custGeom>
              <a:avLst/>
              <a:gdLst/>
              <a:ahLst/>
              <a:cxnLst/>
              <a:rect l="l" t="t" r="r" b="b"/>
              <a:pathLst>
                <a:path w="3350" h="2985" extrusionOk="0">
                  <a:moveTo>
                    <a:pt x="1482" y="577"/>
                  </a:moveTo>
                  <a:cubicBezTo>
                    <a:pt x="1484" y="579"/>
                    <a:pt x="1485" y="581"/>
                    <a:pt x="1487" y="583"/>
                  </a:cubicBezTo>
                  <a:lnTo>
                    <a:pt x="1487" y="583"/>
                  </a:lnTo>
                  <a:cubicBezTo>
                    <a:pt x="1485" y="581"/>
                    <a:pt x="1484" y="579"/>
                    <a:pt x="1482" y="577"/>
                  </a:cubicBezTo>
                  <a:close/>
                  <a:moveTo>
                    <a:pt x="695" y="0"/>
                  </a:moveTo>
                  <a:cubicBezTo>
                    <a:pt x="590" y="0"/>
                    <a:pt x="482" y="41"/>
                    <a:pt x="408" y="116"/>
                  </a:cubicBezTo>
                  <a:lnTo>
                    <a:pt x="408" y="116"/>
                  </a:lnTo>
                  <a:lnTo>
                    <a:pt x="394" y="124"/>
                  </a:lnTo>
                  <a:cubicBezTo>
                    <a:pt x="100" y="297"/>
                    <a:pt x="1" y="621"/>
                    <a:pt x="62" y="942"/>
                  </a:cubicBezTo>
                  <a:cubicBezTo>
                    <a:pt x="115" y="1218"/>
                    <a:pt x="224" y="1490"/>
                    <a:pt x="360" y="1736"/>
                  </a:cubicBezTo>
                  <a:cubicBezTo>
                    <a:pt x="529" y="2043"/>
                    <a:pt x="811" y="2279"/>
                    <a:pt x="1085" y="2487"/>
                  </a:cubicBezTo>
                  <a:cubicBezTo>
                    <a:pt x="1315" y="2662"/>
                    <a:pt x="1572" y="2783"/>
                    <a:pt x="1842" y="2883"/>
                  </a:cubicBezTo>
                  <a:cubicBezTo>
                    <a:pt x="2010" y="2945"/>
                    <a:pt x="2183" y="2971"/>
                    <a:pt x="2360" y="2983"/>
                  </a:cubicBezTo>
                  <a:cubicBezTo>
                    <a:pt x="2379" y="2984"/>
                    <a:pt x="2398" y="2985"/>
                    <a:pt x="2417" y="2985"/>
                  </a:cubicBezTo>
                  <a:cubicBezTo>
                    <a:pt x="2635" y="2985"/>
                    <a:pt x="2833" y="2896"/>
                    <a:pt x="3011" y="2775"/>
                  </a:cubicBezTo>
                  <a:cubicBezTo>
                    <a:pt x="3214" y="2635"/>
                    <a:pt x="3350" y="2439"/>
                    <a:pt x="3350" y="2184"/>
                  </a:cubicBezTo>
                  <a:cubicBezTo>
                    <a:pt x="3350" y="1953"/>
                    <a:pt x="3236" y="1778"/>
                    <a:pt x="3066" y="1637"/>
                  </a:cubicBezTo>
                  <a:lnTo>
                    <a:pt x="3066" y="1637"/>
                  </a:lnTo>
                  <a:cubicBezTo>
                    <a:pt x="3083" y="1650"/>
                    <a:pt x="3100" y="1663"/>
                    <a:pt x="3117" y="1676"/>
                  </a:cubicBezTo>
                  <a:cubicBezTo>
                    <a:pt x="3030" y="1607"/>
                    <a:pt x="2950" y="1517"/>
                    <a:pt x="2854" y="1464"/>
                  </a:cubicBezTo>
                  <a:cubicBezTo>
                    <a:pt x="2748" y="1405"/>
                    <a:pt x="2630" y="1372"/>
                    <a:pt x="2515" y="1333"/>
                  </a:cubicBezTo>
                  <a:cubicBezTo>
                    <a:pt x="2423" y="1304"/>
                    <a:pt x="2332" y="1280"/>
                    <a:pt x="2241" y="1250"/>
                  </a:cubicBezTo>
                  <a:lnTo>
                    <a:pt x="2241" y="1250"/>
                  </a:lnTo>
                  <a:cubicBezTo>
                    <a:pt x="2144" y="1202"/>
                    <a:pt x="2050" y="1146"/>
                    <a:pt x="1961" y="1085"/>
                  </a:cubicBezTo>
                  <a:lnTo>
                    <a:pt x="1961" y="1085"/>
                  </a:lnTo>
                  <a:cubicBezTo>
                    <a:pt x="1814" y="959"/>
                    <a:pt x="1676" y="814"/>
                    <a:pt x="1552" y="664"/>
                  </a:cubicBezTo>
                  <a:lnTo>
                    <a:pt x="1552" y="664"/>
                  </a:lnTo>
                  <a:cubicBezTo>
                    <a:pt x="1490" y="575"/>
                    <a:pt x="1434" y="481"/>
                    <a:pt x="1386" y="384"/>
                  </a:cubicBezTo>
                  <a:cubicBezTo>
                    <a:pt x="1294" y="197"/>
                    <a:pt x="1042" y="29"/>
                    <a:pt x="823" y="22"/>
                  </a:cubicBezTo>
                  <a:lnTo>
                    <a:pt x="823" y="22"/>
                  </a:lnTo>
                  <a:cubicBezTo>
                    <a:pt x="782" y="7"/>
                    <a:pt x="739" y="0"/>
                    <a:pt x="6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1" name="Google Shape;2821;p59"/>
            <p:cNvSpPr/>
            <p:nvPr/>
          </p:nvSpPr>
          <p:spPr>
            <a:xfrm>
              <a:off x="2379063" y="1259550"/>
              <a:ext cx="44925" cy="64475"/>
            </a:xfrm>
            <a:custGeom>
              <a:avLst/>
              <a:gdLst/>
              <a:ahLst/>
              <a:cxnLst/>
              <a:rect l="l" t="t" r="r" b="b"/>
              <a:pathLst>
                <a:path w="1797" h="2579" extrusionOk="0">
                  <a:moveTo>
                    <a:pt x="565" y="0"/>
                  </a:moveTo>
                  <a:cubicBezTo>
                    <a:pt x="498" y="0"/>
                    <a:pt x="431" y="13"/>
                    <a:pt x="365" y="41"/>
                  </a:cubicBezTo>
                  <a:cubicBezTo>
                    <a:pt x="137" y="137"/>
                    <a:pt x="0" y="395"/>
                    <a:pt x="71" y="640"/>
                  </a:cubicBezTo>
                  <a:lnTo>
                    <a:pt x="72" y="640"/>
                  </a:lnTo>
                  <a:cubicBezTo>
                    <a:pt x="119" y="804"/>
                    <a:pt x="166" y="968"/>
                    <a:pt x="213" y="1131"/>
                  </a:cubicBezTo>
                  <a:cubicBezTo>
                    <a:pt x="270" y="1329"/>
                    <a:pt x="367" y="1506"/>
                    <a:pt x="465" y="1686"/>
                  </a:cubicBezTo>
                  <a:cubicBezTo>
                    <a:pt x="558" y="1859"/>
                    <a:pt x="638" y="2056"/>
                    <a:pt x="794" y="2183"/>
                  </a:cubicBezTo>
                  <a:cubicBezTo>
                    <a:pt x="935" y="2297"/>
                    <a:pt x="1076" y="2438"/>
                    <a:pt x="1231" y="2529"/>
                  </a:cubicBezTo>
                  <a:cubicBezTo>
                    <a:pt x="1288" y="2562"/>
                    <a:pt x="1352" y="2578"/>
                    <a:pt x="1416" y="2578"/>
                  </a:cubicBezTo>
                  <a:cubicBezTo>
                    <a:pt x="1480" y="2578"/>
                    <a:pt x="1543" y="2562"/>
                    <a:pt x="1599" y="2529"/>
                  </a:cubicBezTo>
                  <a:cubicBezTo>
                    <a:pt x="1720" y="2458"/>
                    <a:pt x="1766" y="2346"/>
                    <a:pt x="1781" y="2214"/>
                  </a:cubicBezTo>
                  <a:cubicBezTo>
                    <a:pt x="1796" y="2073"/>
                    <a:pt x="1775" y="1920"/>
                    <a:pt x="1769" y="1779"/>
                  </a:cubicBezTo>
                  <a:cubicBezTo>
                    <a:pt x="1767" y="1693"/>
                    <a:pt x="1762" y="1608"/>
                    <a:pt x="1736" y="1525"/>
                  </a:cubicBezTo>
                  <a:cubicBezTo>
                    <a:pt x="1715" y="1454"/>
                    <a:pt x="1678" y="1384"/>
                    <a:pt x="1645" y="1317"/>
                  </a:cubicBezTo>
                  <a:cubicBezTo>
                    <a:pt x="1609" y="1237"/>
                    <a:pt x="1572" y="1159"/>
                    <a:pt x="1536" y="1080"/>
                  </a:cubicBezTo>
                  <a:cubicBezTo>
                    <a:pt x="1466" y="931"/>
                    <a:pt x="1405" y="785"/>
                    <a:pt x="1305" y="653"/>
                  </a:cubicBezTo>
                  <a:lnTo>
                    <a:pt x="1000" y="248"/>
                  </a:lnTo>
                  <a:cubicBezTo>
                    <a:pt x="921" y="144"/>
                    <a:pt x="832" y="46"/>
                    <a:pt x="696" y="15"/>
                  </a:cubicBezTo>
                  <a:cubicBezTo>
                    <a:pt x="652" y="5"/>
                    <a:pt x="608" y="0"/>
                    <a:pt x="5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2" name="Google Shape;2822;p59"/>
            <p:cNvSpPr/>
            <p:nvPr/>
          </p:nvSpPr>
          <p:spPr>
            <a:xfrm>
              <a:off x="2406113" y="880925"/>
              <a:ext cx="139475" cy="178750"/>
            </a:xfrm>
            <a:custGeom>
              <a:avLst/>
              <a:gdLst/>
              <a:ahLst/>
              <a:cxnLst/>
              <a:rect l="l" t="t" r="r" b="b"/>
              <a:pathLst>
                <a:path w="5579" h="7150" extrusionOk="0">
                  <a:moveTo>
                    <a:pt x="3715" y="2701"/>
                  </a:moveTo>
                  <a:cubicBezTo>
                    <a:pt x="3715" y="2701"/>
                    <a:pt x="3714" y="2701"/>
                    <a:pt x="3714" y="2701"/>
                  </a:cubicBezTo>
                  <a:lnTo>
                    <a:pt x="3714" y="2701"/>
                  </a:lnTo>
                  <a:cubicBezTo>
                    <a:pt x="3714" y="2701"/>
                    <a:pt x="3715" y="2701"/>
                    <a:pt x="3715" y="2701"/>
                  </a:cubicBezTo>
                  <a:close/>
                  <a:moveTo>
                    <a:pt x="2896" y="3506"/>
                  </a:moveTo>
                  <a:lnTo>
                    <a:pt x="2896" y="3506"/>
                  </a:lnTo>
                  <a:cubicBezTo>
                    <a:pt x="2896" y="3507"/>
                    <a:pt x="2895" y="3507"/>
                    <a:pt x="2895" y="3507"/>
                  </a:cubicBezTo>
                  <a:lnTo>
                    <a:pt x="2895" y="3507"/>
                  </a:lnTo>
                  <a:cubicBezTo>
                    <a:pt x="2895" y="3507"/>
                    <a:pt x="2896" y="3507"/>
                    <a:pt x="2896" y="3506"/>
                  </a:cubicBezTo>
                  <a:close/>
                  <a:moveTo>
                    <a:pt x="4267" y="1"/>
                  </a:moveTo>
                  <a:cubicBezTo>
                    <a:pt x="4171" y="13"/>
                    <a:pt x="4076" y="27"/>
                    <a:pt x="3979" y="39"/>
                  </a:cubicBezTo>
                  <a:cubicBezTo>
                    <a:pt x="3779" y="78"/>
                    <a:pt x="3579" y="150"/>
                    <a:pt x="3391" y="229"/>
                  </a:cubicBezTo>
                  <a:cubicBezTo>
                    <a:pt x="3001" y="394"/>
                    <a:pt x="2659" y="663"/>
                    <a:pt x="2329" y="924"/>
                  </a:cubicBezTo>
                  <a:cubicBezTo>
                    <a:pt x="1766" y="1369"/>
                    <a:pt x="1290" y="1923"/>
                    <a:pt x="901" y="2524"/>
                  </a:cubicBezTo>
                  <a:cubicBezTo>
                    <a:pt x="728" y="2793"/>
                    <a:pt x="578" y="3075"/>
                    <a:pt x="450" y="3367"/>
                  </a:cubicBezTo>
                  <a:cubicBezTo>
                    <a:pt x="259" y="3805"/>
                    <a:pt x="149" y="4185"/>
                    <a:pt x="90" y="4658"/>
                  </a:cubicBezTo>
                  <a:cubicBezTo>
                    <a:pt x="0" y="5371"/>
                    <a:pt x="72" y="6036"/>
                    <a:pt x="337" y="6706"/>
                  </a:cubicBezTo>
                  <a:cubicBezTo>
                    <a:pt x="437" y="6957"/>
                    <a:pt x="634" y="7150"/>
                    <a:pt x="921" y="7150"/>
                  </a:cubicBezTo>
                  <a:cubicBezTo>
                    <a:pt x="1175" y="7150"/>
                    <a:pt x="1450" y="6963"/>
                    <a:pt x="1505" y="6706"/>
                  </a:cubicBezTo>
                  <a:lnTo>
                    <a:pt x="1504" y="6704"/>
                  </a:lnTo>
                  <a:cubicBezTo>
                    <a:pt x="1564" y="6427"/>
                    <a:pt x="1662" y="6168"/>
                    <a:pt x="1747" y="5899"/>
                  </a:cubicBezTo>
                  <a:cubicBezTo>
                    <a:pt x="1794" y="5749"/>
                    <a:pt x="1829" y="5596"/>
                    <a:pt x="1880" y="5447"/>
                  </a:cubicBezTo>
                  <a:cubicBezTo>
                    <a:pt x="1901" y="5384"/>
                    <a:pt x="1928" y="5324"/>
                    <a:pt x="1948" y="5260"/>
                  </a:cubicBezTo>
                  <a:cubicBezTo>
                    <a:pt x="1949" y="5257"/>
                    <a:pt x="1950" y="5254"/>
                    <a:pt x="1951" y="5251"/>
                  </a:cubicBezTo>
                  <a:lnTo>
                    <a:pt x="1951" y="5251"/>
                  </a:lnTo>
                  <a:cubicBezTo>
                    <a:pt x="1952" y="5249"/>
                    <a:pt x="1954" y="5246"/>
                    <a:pt x="1955" y="5243"/>
                  </a:cubicBezTo>
                  <a:cubicBezTo>
                    <a:pt x="2021" y="5101"/>
                    <a:pt x="2096" y="4966"/>
                    <a:pt x="2161" y="4823"/>
                  </a:cubicBezTo>
                  <a:cubicBezTo>
                    <a:pt x="2198" y="4738"/>
                    <a:pt x="2234" y="4652"/>
                    <a:pt x="2270" y="4567"/>
                  </a:cubicBezTo>
                  <a:cubicBezTo>
                    <a:pt x="2271" y="4564"/>
                    <a:pt x="2272" y="4561"/>
                    <a:pt x="2274" y="4557"/>
                  </a:cubicBezTo>
                  <a:lnTo>
                    <a:pt x="2274" y="4557"/>
                  </a:lnTo>
                  <a:cubicBezTo>
                    <a:pt x="2291" y="4521"/>
                    <a:pt x="2313" y="4473"/>
                    <a:pt x="2320" y="4460"/>
                  </a:cubicBezTo>
                  <a:cubicBezTo>
                    <a:pt x="2452" y="4185"/>
                    <a:pt x="2606" y="3919"/>
                    <a:pt x="2780" y="3669"/>
                  </a:cubicBezTo>
                  <a:cubicBezTo>
                    <a:pt x="2810" y="3624"/>
                    <a:pt x="2841" y="3564"/>
                    <a:pt x="2880" y="3522"/>
                  </a:cubicBezTo>
                  <a:lnTo>
                    <a:pt x="2880" y="3522"/>
                  </a:lnTo>
                  <a:cubicBezTo>
                    <a:pt x="2885" y="3518"/>
                    <a:pt x="2889" y="3513"/>
                    <a:pt x="2894" y="3508"/>
                  </a:cubicBezTo>
                  <a:lnTo>
                    <a:pt x="2894" y="3508"/>
                  </a:lnTo>
                  <a:cubicBezTo>
                    <a:pt x="2894" y="3508"/>
                    <a:pt x="2895" y="3508"/>
                    <a:pt x="2895" y="3507"/>
                  </a:cubicBezTo>
                  <a:lnTo>
                    <a:pt x="2895" y="3507"/>
                  </a:lnTo>
                  <a:cubicBezTo>
                    <a:pt x="2895" y="3508"/>
                    <a:pt x="2894" y="3508"/>
                    <a:pt x="2894" y="3508"/>
                  </a:cubicBezTo>
                  <a:lnTo>
                    <a:pt x="2894" y="3508"/>
                  </a:lnTo>
                  <a:cubicBezTo>
                    <a:pt x="2904" y="3498"/>
                    <a:pt x="2914" y="3488"/>
                    <a:pt x="2921" y="3480"/>
                  </a:cubicBezTo>
                  <a:cubicBezTo>
                    <a:pt x="3015" y="3368"/>
                    <a:pt x="3112" y="3260"/>
                    <a:pt x="3214" y="3155"/>
                  </a:cubicBezTo>
                  <a:cubicBezTo>
                    <a:pt x="3316" y="3051"/>
                    <a:pt x="3422" y="2950"/>
                    <a:pt x="3532" y="2854"/>
                  </a:cubicBezTo>
                  <a:cubicBezTo>
                    <a:pt x="3562" y="2827"/>
                    <a:pt x="3597" y="2789"/>
                    <a:pt x="3633" y="2756"/>
                  </a:cubicBezTo>
                  <a:lnTo>
                    <a:pt x="3633" y="2756"/>
                  </a:lnTo>
                  <a:cubicBezTo>
                    <a:pt x="3646" y="2751"/>
                    <a:pt x="3670" y="2736"/>
                    <a:pt x="3706" y="2710"/>
                  </a:cubicBezTo>
                  <a:cubicBezTo>
                    <a:pt x="3944" y="2539"/>
                    <a:pt x="4204" y="2411"/>
                    <a:pt x="4449" y="2254"/>
                  </a:cubicBezTo>
                  <a:cubicBezTo>
                    <a:pt x="4571" y="2177"/>
                    <a:pt x="4692" y="2094"/>
                    <a:pt x="4812" y="2014"/>
                  </a:cubicBezTo>
                  <a:cubicBezTo>
                    <a:pt x="4991" y="1895"/>
                    <a:pt x="5051" y="1762"/>
                    <a:pt x="5173" y="1630"/>
                  </a:cubicBezTo>
                  <a:lnTo>
                    <a:pt x="5173" y="1630"/>
                  </a:lnTo>
                  <a:cubicBezTo>
                    <a:pt x="5166" y="1638"/>
                    <a:pt x="5165" y="1642"/>
                    <a:pt x="5168" y="1642"/>
                  </a:cubicBezTo>
                  <a:cubicBezTo>
                    <a:pt x="5176" y="1642"/>
                    <a:pt x="5215" y="1614"/>
                    <a:pt x="5263" y="1567"/>
                  </a:cubicBezTo>
                  <a:cubicBezTo>
                    <a:pt x="5518" y="1323"/>
                    <a:pt x="5578" y="923"/>
                    <a:pt x="5444" y="607"/>
                  </a:cubicBezTo>
                  <a:cubicBezTo>
                    <a:pt x="5296" y="256"/>
                    <a:pt x="5002" y="114"/>
                    <a:pt x="4641" y="67"/>
                  </a:cubicBezTo>
                  <a:cubicBezTo>
                    <a:pt x="4591" y="59"/>
                    <a:pt x="4540" y="53"/>
                    <a:pt x="4490" y="50"/>
                  </a:cubicBezTo>
                  <a:lnTo>
                    <a:pt x="4490" y="50"/>
                  </a:lnTo>
                  <a:lnTo>
                    <a:pt x="4615" y="57"/>
                  </a:lnTo>
                  <a:cubicBezTo>
                    <a:pt x="4503" y="21"/>
                    <a:pt x="4387" y="2"/>
                    <a:pt x="42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3" name="Google Shape;2823;p59"/>
            <p:cNvSpPr/>
            <p:nvPr/>
          </p:nvSpPr>
          <p:spPr>
            <a:xfrm>
              <a:off x="2529113" y="1007800"/>
              <a:ext cx="41550" cy="41275"/>
            </a:xfrm>
            <a:custGeom>
              <a:avLst/>
              <a:gdLst/>
              <a:ahLst/>
              <a:cxnLst/>
              <a:rect l="l" t="t" r="r" b="b"/>
              <a:pathLst>
                <a:path w="1662" h="1651" extrusionOk="0">
                  <a:moveTo>
                    <a:pt x="982" y="1"/>
                  </a:moveTo>
                  <a:cubicBezTo>
                    <a:pt x="950" y="1"/>
                    <a:pt x="925" y="7"/>
                    <a:pt x="883" y="13"/>
                  </a:cubicBezTo>
                  <a:cubicBezTo>
                    <a:pt x="822" y="13"/>
                    <a:pt x="763" y="28"/>
                    <a:pt x="711" y="58"/>
                  </a:cubicBezTo>
                  <a:cubicBezTo>
                    <a:pt x="680" y="68"/>
                    <a:pt x="650" y="82"/>
                    <a:pt x="622" y="98"/>
                  </a:cubicBezTo>
                  <a:cubicBezTo>
                    <a:pt x="575" y="133"/>
                    <a:pt x="530" y="168"/>
                    <a:pt x="484" y="204"/>
                  </a:cubicBezTo>
                  <a:lnTo>
                    <a:pt x="478" y="211"/>
                  </a:lnTo>
                  <a:cubicBezTo>
                    <a:pt x="469" y="221"/>
                    <a:pt x="461" y="231"/>
                    <a:pt x="454" y="241"/>
                  </a:cubicBezTo>
                  <a:cubicBezTo>
                    <a:pt x="436" y="262"/>
                    <a:pt x="418" y="283"/>
                    <a:pt x="400" y="303"/>
                  </a:cubicBezTo>
                  <a:cubicBezTo>
                    <a:pt x="330" y="386"/>
                    <a:pt x="262" y="468"/>
                    <a:pt x="193" y="550"/>
                  </a:cubicBezTo>
                  <a:cubicBezTo>
                    <a:pt x="130" y="609"/>
                    <a:pt x="85" y="677"/>
                    <a:pt x="60" y="758"/>
                  </a:cubicBezTo>
                  <a:cubicBezTo>
                    <a:pt x="19" y="835"/>
                    <a:pt x="0" y="918"/>
                    <a:pt x="4" y="1006"/>
                  </a:cubicBezTo>
                  <a:cubicBezTo>
                    <a:pt x="0" y="1095"/>
                    <a:pt x="19" y="1177"/>
                    <a:pt x="60" y="1255"/>
                  </a:cubicBezTo>
                  <a:cubicBezTo>
                    <a:pt x="85" y="1334"/>
                    <a:pt x="130" y="1403"/>
                    <a:pt x="193" y="1462"/>
                  </a:cubicBezTo>
                  <a:cubicBezTo>
                    <a:pt x="236" y="1495"/>
                    <a:pt x="280" y="1530"/>
                    <a:pt x="324" y="1563"/>
                  </a:cubicBezTo>
                  <a:cubicBezTo>
                    <a:pt x="423" y="1622"/>
                    <a:pt x="532" y="1651"/>
                    <a:pt x="648" y="1651"/>
                  </a:cubicBezTo>
                  <a:cubicBezTo>
                    <a:pt x="706" y="1643"/>
                    <a:pt x="763" y="1635"/>
                    <a:pt x="821" y="1628"/>
                  </a:cubicBezTo>
                  <a:cubicBezTo>
                    <a:pt x="929" y="1597"/>
                    <a:pt x="1024" y="1542"/>
                    <a:pt x="1105" y="1462"/>
                  </a:cubicBezTo>
                  <a:cubicBezTo>
                    <a:pt x="1186" y="1392"/>
                    <a:pt x="1269" y="1324"/>
                    <a:pt x="1351" y="1255"/>
                  </a:cubicBezTo>
                  <a:cubicBezTo>
                    <a:pt x="1371" y="1238"/>
                    <a:pt x="1390" y="1221"/>
                    <a:pt x="1410" y="1204"/>
                  </a:cubicBezTo>
                  <a:cubicBezTo>
                    <a:pt x="1420" y="1195"/>
                    <a:pt x="1430" y="1187"/>
                    <a:pt x="1440" y="1179"/>
                  </a:cubicBezTo>
                  <a:cubicBezTo>
                    <a:pt x="1490" y="1137"/>
                    <a:pt x="1514" y="1112"/>
                    <a:pt x="1558" y="1032"/>
                  </a:cubicBezTo>
                  <a:lnTo>
                    <a:pt x="1561" y="1025"/>
                  </a:lnTo>
                  <a:cubicBezTo>
                    <a:pt x="1585" y="970"/>
                    <a:pt x="1607" y="917"/>
                    <a:pt x="1630" y="862"/>
                  </a:cubicBezTo>
                  <a:cubicBezTo>
                    <a:pt x="1662" y="764"/>
                    <a:pt x="1654" y="669"/>
                    <a:pt x="1651" y="571"/>
                  </a:cubicBezTo>
                  <a:cubicBezTo>
                    <a:pt x="1653" y="493"/>
                    <a:pt x="1637" y="420"/>
                    <a:pt x="1602" y="353"/>
                  </a:cubicBezTo>
                  <a:cubicBezTo>
                    <a:pt x="1579" y="282"/>
                    <a:pt x="1540" y="222"/>
                    <a:pt x="1484" y="170"/>
                  </a:cubicBezTo>
                  <a:cubicBezTo>
                    <a:pt x="1446" y="140"/>
                    <a:pt x="1408" y="111"/>
                    <a:pt x="1370" y="82"/>
                  </a:cubicBezTo>
                  <a:cubicBezTo>
                    <a:pt x="1282" y="30"/>
                    <a:pt x="1185" y="5"/>
                    <a:pt x="1083" y="5"/>
                  </a:cubicBezTo>
                  <a:lnTo>
                    <a:pt x="1029" y="2"/>
                  </a:lnTo>
                  <a:cubicBezTo>
                    <a:pt x="1019" y="1"/>
                    <a:pt x="1007" y="1"/>
                    <a:pt x="997" y="1"/>
                  </a:cubicBezTo>
                  <a:cubicBezTo>
                    <a:pt x="992" y="1"/>
                    <a:pt x="987" y="1"/>
                    <a:pt x="9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4" name="Google Shape;2824;p59"/>
            <p:cNvSpPr/>
            <p:nvPr/>
          </p:nvSpPr>
          <p:spPr>
            <a:xfrm>
              <a:off x="2830463" y="1234075"/>
              <a:ext cx="93300" cy="78925"/>
            </a:xfrm>
            <a:custGeom>
              <a:avLst/>
              <a:gdLst/>
              <a:ahLst/>
              <a:cxnLst/>
              <a:rect l="l" t="t" r="r" b="b"/>
              <a:pathLst>
                <a:path w="3732" h="3157" extrusionOk="0">
                  <a:moveTo>
                    <a:pt x="752" y="0"/>
                  </a:moveTo>
                  <a:cubicBezTo>
                    <a:pt x="550" y="0"/>
                    <a:pt x="355" y="87"/>
                    <a:pt x="219" y="262"/>
                  </a:cubicBezTo>
                  <a:cubicBezTo>
                    <a:pt x="1" y="545"/>
                    <a:pt x="50" y="897"/>
                    <a:pt x="273" y="1161"/>
                  </a:cubicBezTo>
                  <a:cubicBezTo>
                    <a:pt x="426" y="1343"/>
                    <a:pt x="580" y="1526"/>
                    <a:pt x="734" y="1708"/>
                  </a:cubicBezTo>
                  <a:cubicBezTo>
                    <a:pt x="889" y="1891"/>
                    <a:pt x="1082" y="2032"/>
                    <a:pt x="1266" y="2184"/>
                  </a:cubicBezTo>
                  <a:cubicBezTo>
                    <a:pt x="1446" y="2330"/>
                    <a:pt x="1626" y="2477"/>
                    <a:pt x="1806" y="2623"/>
                  </a:cubicBezTo>
                  <a:lnTo>
                    <a:pt x="1940" y="2733"/>
                  </a:lnTo>
                  <a:cubicBezTo>
                    <a:pt x="1991" y="2775"/>
                    <a:pt x="2044" y="2817"/>
                    <a:pt x="2097" y="2857"/>
                  </a:cubicBezTo>
                  <a:cubicBezTo>
                    <a:pt x="2195" y="2933"/>
                    <a:pt x="2297" y="2979"/>
                    <a:pt x="2414" y="3022"/>
                  </a:cubicBezTo>
                  <a:cubicBezTo>
                    <a:pt x="2522" y="3059"/>
                    <a:pt x="2630" y="3091"/>
                    <a:pt x="2738" y="3127"/>
                  </a:cubicBezTo>
                  <a:cubicBezTo>
                    <a:pt x="2799" y="3147"/>
                    <a:pt x="2863" y="3156"/>
                    <a:pt x="2926" y="3156"/>
                  </a:cubicBezTo>
                  <a:cubicBezTo>
                    <a:pt x="3155" y="3156"/>
                    <a:pt x="3383" y="3036"/>
                    <a:pt x="3519" y="2861"/>
                  </a:cubicBezTo>
                  <a:cubicBezTo>
                    <a:pt x="3698" y="2629"/>
                    <a:pt x="3731" y="2293"/>
                    <a:pt x="3577" y="2036"/>
                  </a:cubicBezTo>
                  <a:cubicBezTo>
                    <a:pt x="3521" y="1943"/>
                    <a:pt x="3467" y="1849"/>
                    <a:pt x="3410" y="1757"/>
                  </a:cubicBezTo>
                  <a:cubicBezTo>
                    <a:pt x="3342" y="1650"/>
                    <a:pt x="3265" y="1556"/>
                    <a:pt x="3165" y="1479"/>
                  </a:cubicBezTo>
                  <a:cubicBezTo>
                    <a:pt x="3119" y="1443"/>
                    <a:pt x="3072" y="1407"/>
                    <a:pt x="3026" y="1371"/>
                  </a:cubicBezTo>
                  <a:cubicBezTo>
                    <a:pt x="2837" y="1225"/>
                    <a:pt x="2648" y="1078"/>
                    <a:pt x="2458" y="931"/>
                  </a:cubicBezTo>
                  <a:cubicBezTo>
                    <a:pt x="2231" y="756"/>
                    <a:pt x="2009" y="552"/>
                    <a:pt x="1754" y="421"/>
                  </a:cubicBezTo>
                  <a:cubicBezTo>
                    <a:pt x="1536" y="309"/>
                    <a:pt x="1319" y="199"/>
                    <a:pt x="1101" y="87"/>
                  </a:cubicBezTo>
                  <a:cubicBezTo>
                    <a:pt x="989" y="29"/>
                    <a:pt x="869" y="0"/>
                    <a:pt x="7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5" name="Google Shape;2825;p59"/>
            <p:cNvSpPr/>
            <p:nvPr/>
          </p:nvSpPr>
          <p:spPr>
            <a:xfrm>
              <a:off x="2193763" y="1662475"/>
              <a:ext cx="90625" cy="57350"/>
            </a:xfrm>
            <a:custGeom>
              <a:avLst/>
              <a:gdLst/>
              <a:ahLst/>
              <a:cxnLst/>
              <a:rect l="l" t="t" r="r" b="b"/>
              <a:pathLst>
                <a:path w="3625" h="2294" extrusionOk="0">
                  <a:moveTo>
                    <a:pt x="1005" y="0"/>
                  </a:moveTo>
                  <a:cubicBezTo>
                    <a:pt x="830" y="0"/>
                    <a:pt x="655" y="43"/>
                    <a:pt x="506" y="130"/>
                  </a:cubicBezTo>
                  <a:cubicBezTo>
                    <a:pt x="304" y="249"/>
                    <a:pt x="110" y="481"/>
                    <a:pt x="57" y="714"/>
                  </a:cubicBezTo>
                  <a:cubicBezTo>
                    <a:pt x="0" y="964"/>
                    <a:pt x="13" y="1244"/>
                    <a:pt x="156" y="1467"/>
                  </a:cubicBezTo>
                  <a:cubicBezTo>
                    <a:pt x="292" y="1679"/>
                    <a:pt x="489" y="1852"/>
                    <a:pt x="739" y="1916"/>
                  </a:cubicBezTo>
                  <a:lnTo>
                    <a:pt x="740" y="1916"/>
                  </a:lnTo>
                  <a:cubicBezTo>
                    <a:pt x="1045" y="1994"/>
                    <a:pt x="1351" y="2080"/>
                    <a:pt x="1659" y="2150"/>
                  </a:cubicBezTo>
                  <a:cubicBezTo>
                    <a:pt x="1811" y="2183"/>
                    <a:pt x="1965" y="2208"/>
                    <a:pt x="2117" y="2237"/>
                  </a:cubicBezTo>
                  <a:cubicBezTo>
                    <a:pt x="2263" y="2264"/>
                    <a:pt x="2406" y="2293"/>
                    <a:pt x="2552" y="2293"/>
                  </a:cubicBezTo>
                  <a:cubicBezTo>
                    <a:pt x="2629" y="2293"/>
                    <a:pt x="2706" y="2285"/>
                    <a:pt x="2784" y="2264"/>
                  </a:cubicBezTo>
                  <a:cubicBezTo>
                    <a:pt x="2922" y="2226"/>
                    <a:pt x="3018" y="2162"/>
                    <a:pt x="3132" y="2090"/>
                  </a:cubicBezTo>
                  <a:cubicBezTo>
                    <a:pt x="3494" y="1862"/>
                    <a:pt x="3625" y="1401"/>
                    <a:pt x="3412" y="1022"/>
                  </a:cubicBezTo>
                  <a:cubicBezTo>
                    <a:pt x="3348" y="906"/>
                    <a:pt x="3293" y="804"/>
                    <a:pt x="3196" y="706"/>
                  </a:cubicBezTo>
                  <a:cubicBezTo>
                    <a:pt x="3035" y="546"/>
                    <a:pt x="2830" y="476"/>
                    <a:pt x="2622" y="409"/>
                  </a:cubicBezTo>
                  <a:cubicBezTo>
                    <a:pt x="2474" y="360"/>
                    <a:pt x="2327" y="309"/>
                    <a:pt x="2178" y="266"/>
                  </a:cubicBezTo>
                  <a:cubicBezTo>
                    <a:pt x="1875" y="179"/>
                    <a:pt x="1565" y="110"/>
                    <a:pt x="1259" y="31"/>
                  </a:cubicBezTo>
                  <a:cubicBezTo>
                    <a:pt x="1177" y="11"/>
                    <a:pt x="1091" y="0"/>
                    <a:pt x="100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6" name="Google Shape;2826;p59"/>
            <p:cNvSpPr/>
            <p:nvPr/>
          </p:nvSpPr>
          <p:spPr>
            <a:xfrm>
              <a:off x="2214338" y="1767600"/>
              <a:ext cx="40375" cy="40225"/>
            </a:xfrm>
            <a:custGeom>
              <a:avLst/>
              <a:gdLst/>
              <a:ahLst/>
              <a:cxnLst/>
              <a:rect l="l" t="t" r="r" b="b"/>
              <a:pathLst>
                <a:path w="1615" h="1609" extrusionOk="0">
                  <a:moveTo>
                    <a:pt x="606" y="1"/>
                  </a:moveTo>
                  <a:cubicBezTo>
                    <a:pt x="528" y="1"/>
                    <a:pt x="454" y="19"/>
                    <a:pt x="385" y="55"/>
                  </a:cubicBezTo>
                  <a:cubicBezTo>
                    <a:pt x="308" y="81"/>
                    <a:pt x="240" y="123"/>
                    <a:pt x="183" y="185"/>
                  </a:cubicBezTo>
                  <a:cubicBezTo>
                    <a:pt x="151" y="226"/>
                    <a:pt x="118" y="269"/>
                    <a:pt x="86" y="311"/>
                  </a:cubicBezTo>
                  <a:cubicBezTo>
                    <a:pt x="30" y="409"/>
                    <a:pt x="1" y="514"/>
                    <a:pt x="1" y="627"/>
                  </a:cubicBezTo>
                  <a:cubicBezTo>
                    <a:pt x="8" y="682"/>
                    <a:pt x="15" y="738"/>
                    <a:pt x="23" y="792"/>
                  </a:cubicBezTo>
                  <a:cubicBezTo>
                    <a:pt x="52" y="899"/>
                    <a:pt x="106" y="990"/>
                    <a:pt x="184" y="1069"/>
                  </a:cubicBezTo>
                  <a:lnTo>
                    <a:pt x="183" y="1069"/>
                  </a:lnTo>
                  <a:cubicBezTo>
                    <a:pt x="218" y="1108"/>
                    <a:pt x="252" y="1147"/>
                    <a:pt x="286" y="1186"/>
                  </a:cubicBezTo>
                  <a:cubicBezTo>
                    <a:pt x="303" y="1206"/>
                    <a:pt x="321" y="1225"/>
                    <a:pt x="338" y="1246"/>
                  </a:cubicBezTo>
                  <a:cubicBezTo>
                    <a:pt x="346" y="1256"/>
                    <a:pt x="355" y="1266"/>
                    <a:pt x="363" y="1275"/>
                  </a:cubicBezTo>
                  <a:cubicBezTo>
                    <a:pt x="385" y="1298"/>
                    <a:pt x="414" y="1316"/>
                    <a:pt x="437" y="1334"/>
                  </a:cubicBezTo>
                  <a:cubicBezTo>
                    <a:pt x="478" y="1365"/>
                    <a:pt x="485" y="1375"/>
                    <a:pt x="518" y="1392"/>
                  </a:cubicBezTo>
                  <a:cubicBezTo>
                    <a:pt x="606" y="1440"/>
                    <a:pt x="696" y="1487"/>
                    <a:pt x="784" y="1534"/>
                  </a:cubicBezTo>
                  <a:cubicBezTo>
                    <a:pt x="828" y="1552"/>
                    <a:pt x="871" y="1571"/>
                    <a:pt x="915" y="1589"/>
                  </a:cubicBezTo>
                  <a:cubicBezTo>
                    <a:pt x="958" y="1602"/>
                    <a:pt x="1001" y="1609"/>
                    <a:pt x="1043" y="1609"/>
                  </a:cubicBezTo>
                  <a:cubicBezTo>
                    <a:pt x="1073" y="1609"/>
                    <a:pt x="1103" y="1606"/>
                    <a:pt x="1133" y="1599"/>
                  </a:cubicBezTo>
                  <a:cubicBezTo>
                    <a:pt x="1183" y="1599"/>
                    <a:pt x="1228" y="1586"/>
                    <a:pt x="1271" y="1561"/>
                  </a:cubicBezTo>
                  <a:cubicBezTo>
                    <a:pt x="1339" y="1540"/>
                    <a:pt x="1398" y="1502"/>
                    <a:pt x="1448" y="1448"/>
                  </a:cubicBezTo>
                  <a:lnTo>
                    <a:pt x="1533" y="1337"/>
                  </a:lnTo>
                  <a:cubicBezTo>
                    <a:pt x="1552" y="1294"/>
                    <a:pt x="1570" y="1250"/>
                    <a:pt x="1589" y="1206"/>
                  </a:cubicBezTo>
                  <a:cubicBezTo>
                    <a:pt x="1611" y="1134"/>
                    <a:pt x="1614" y="1061"/>
                    <a:pt x="1598" y="988"/>
                  </a:cubicBezTo>
                  <a:cubicBezTo>
                    <a:pt x="1594" y="915"/>
                    <a:pt x="1573" y="848"/>
                    <a:pt x="1533" y="786"/>
                  </a:cubicBezTo>
                  <a:cubicBezTo>
                    <a:pt x="1486" y="696"/>
                    <a:pt x="1439" y="608"/>
                    <a:pt x="1392" y="518"/>
                  </a:cubicBezTo>
                  <a:cubicBezTo>
                    <a:pt x="1390" y="514"/>
                    <a:pt x="1386" y="508"/>
                    <a:pt x="1384" y="504"/>
                  </a:cubicBezTo>
                  <a:cubicBezTo>
                    <a:pt x="1350" y="460"/>
                    <a:pt x="1317" y="416"/>
                    <a:pt x="1283" y="373"/>
                  </a:cubicBezTo>
                  <a:lnTo>
                    <a:pt x="1278" y="367"/>
                  </a:lnTo>
                  <a:cubicBezTo>
                    <a:pt x="1269" y="358"/>
                    <a:pt x="1258" y="349"/>
                    <a:pt x="1249" y="341"/>
                  </a:cubicBezTo>
                  <a:cubicBezTo>
                    <a:pt x="1228" y="325"/>
                    <a:pt x="1208" y="307"/>
                    <a:pt x="1189" y="290"/>
                  </a:cubicBezTo>
                  <a:cubicBezTo>
                    <a:pt x="1149" y="255"/>
                    <a:pt x="1109" y="219"/>
                    <a:pt x="1068" y="185"/>
                  </a:cubicBezTo>
                  <a:cubicBezTo>
                    <a:pt x="1011" y="123"/>
                    <a:pt x="944" y="81"/>
                    <a:pt x="867" y="55"/>
                  </a:cubicBezTo>
                  <a:cubicBezTo>
                    <a:pt x="798" y="19"/>
                    <a:pt x="724" y="1"/>
                    <a:pt x="646" y="1"/>
                  </a:cubicBezTo>
                  <a:cubicBezTo>
                    <a:pt x="640" y="1"/>
                    <a:pt x="633" y="1"/>
                    <a:pt x="626" y="1"/>
                  </a:cubicBezTo>
                  <a:cubicBezTo>
                    <a:pt x="620" y="1"/>
                    <a:pt x="613" y="1"/>
                    <a:pt x="6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7" name="Google Shape;2827;p59"/>
            <p:cNvSpPr/>
            <p:nvPr/>
          </p:nvSpPr>
          <p:spPr>
            <a:xfrm>
              <a:off x="2766913" y="1580425"/>
              <a:ext cx="86475" cy="70450"/>
            </a:xfrm>
            <a:custGeom>
              <a:avLst/>
              <a:gdLst/>
              <a:ahLst/>
              <a:cxnLst/>
              <a:rect l="l" t="t" r="r" b="b"/>
              <a:pathLst>
                <a:path w="3459" h="2818" extrusionOk="0">
                  <a:moveTo>
                    <a:pt x="691" y="1"/>
                  </a:moveTo>
                  <a:cubicBezTo>
                    <a:pt x="482" y="1"/>
                    <a:pt x="290" y="118"/>
                    <a:pt x="165" y="279"/>
                  </a:cubicBezTo>
                  <a:cubicBezTo>
                    <a:pt x="45" y="433"/>
                    <a:pt x="1" y="604"/>
                    <a:pt x="26" y="798"/>
                  </a:cubicBezTo>
                  <a:cubicBezTo>
                    <a:pt x="58" y="1031"/>
                    <a:pt x="177" y="1176"/>
                    <a:pt x="362" y="1312"/>
                  </a:cubicBezTo>
                  <a:lnTo>
                    <a:pt x="362" y="1313"/>
                  </a:lnTo>
                  <a:cubicBezTo>
                    <a:pt x="740" y="1591"/>
                    <a:pt x="1120" y="1870"/>
                    <a:pt x="1498" y="2149"/>
                  </a:cubicBezTo>
                  <a:cubicBezTo>
                    <a:pt x="1591" y="2218"/>
                    <a:pt x="1685" y="2286"/>
                    <a:pt x="1777" y="2355"/>
                  </a:cubicBezTo>
                  <a:cubicBezTo>
                    <a:pt x="1906" y="2450"/>
                    <a:pt x="2040" y="2507"/>
                    <a:pt x="2190" y="2563"/>
                  </a:cubicBezTo>
                  <a:cubicBezTo>
                    <a:pt x="2400" y="2641"/>
                    <a:pt x="2608" y="2719"/>
                    <a:pt x="2816" y="2797"/>
                  </a:cubicBezTo>
                  <a:cubicBezTo>
                    <a:pt x="2854" y="2811"/>
                    <a:pt x="2892" y="2817"/>
                    <a:pt x="2930" y="2817"/>
                  </a:cubicBezTo>
                  <a:cubicBezTo>
                    <a:pt x="3214" y="2817"/>
                    <a:pt x="3459" y="2445"/>
                    <a:pt x="3279" y="2193"/>
                  </a:cubicBezTo>
                  <a:cubicBezTo>
                    <a:pt x="3155" y="2018"/>
                    <a:pt x="3030" y="1842"/>
                    <a:pt x="2904" y="1666"/>
                  </a:cubicBezTo>
                  <a:cubicBezTo>
                    <a:pt x="2814" y="1539"/>
                    <a:pt x="2726" y="1418"/>
                    <a:pt x="2603" y="1319"/>
                  </a:cubicBezTo>
                  <a:cubicBezTo>
                    <a:pt x="2507" y="1242"/>
                    <a:pt x="2411" y="1166"/>
                    <a:pt x="2316" y="1089"/>
                  </a:cubicBezTo>
                  <a:cubicBezTo>
                    <a:pt x="1949" y="795"/>
                    <a:pt x="1582" y="502"/>
                    <a:pt x="1215" y="207"/>
                  </a:cubicBezTo>
                  <a:cubicBezTo>
                    <a:pt x="1061" y="84"/>
                    <a:pt x="915" y="10"/>
                    <a:pt x="717" y="1"/>
                  </a:cubicBezTo>
                  <a:cubicBezTo>
                    <a:pt x="708" y="1"/>
                    <a:pt x="699" y="1"/>
                    <a:pt x="6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8" name="Google Shape;2828;p59"/>
            <p:cNvSpPr/>
            <p:nvPr/>
          </p:nvSpPr>
          <p:spPr>
            <a:xfrm>
              <a:off x="2493638" y="1158775"/>
              <a:ext cx="63025" cy="69150"/>
            </a:xfrm>
            <a:custGeom>
              <a:avLst/>
              <a:gdLst/>
              <a:ahLst/>
              <a:cxnLst/>
              <a:rect l="l" t="t" r="r" b="b"/>
              <a:pathLst>
                <a:path w="2521" h="2766" extrusionOk="0">
                  <a:moveTo>
                    <a:pt x="743" y="0"/>
                  </a:moveTo>
                  <a:cubicBezTo>
                    <a:pt x="709" y="0"/>
                    <a:pt x="675" y="2"/>
                    <a:pt x="641" y="7"/>
                  </a:cubicBezTo>
                  <a:cubicBezTo>
                    <a:pt x="516" y="24"/>
                    <a:pt x="413" y="66"/>
                    <a:pt x="314" y="143"/>
                  </a:cubicBezTo>
                  <a:cubicBezTo>
                    <a:pt x="203" y="229"/>
                    <a:pt x="95" y="359"/>
                    <a:pt x="67" y="502"/>
                  </a:cubicBezTo>
                  <a:cubicBezTo>
                    <a:pt x="28" y="702"/>
                    <a:pt x="1" y="912"/>
                    <a:pt x="14" y="1117"/>
                  </a:cubicBezTo>
                  <a:cubicBezTo>
                    <a:pt x="16" y="1149"/>
                    <a:pt x="21" y="1181"/>
                    <a:pt x="24" y="1213"/>
                  </a:cubicBezTo>
                  <a:cubicBezTo>
                    <a:pt x="35" y="1295"/>
                    <a:pt x="46" y="1377"/>
                    <a:pt x="56" y="1457"/>
                  </a:cubicBezTo>
                  <a:lnTo>
                    <a:pt x="145" y="1667"/>
                  </a:lnTo>
                  <a:cubicBezTo>
                    <a:pt x="154" y="1685"/>
                    <a:pt x="164" y="1702"/>
                    <a:pt x="174" y="1719"/>
                  </a:cubicBezTo>
                  <a:cubicBezTo>
                    <a:pt x="231" y="1817"/>
                    <a:pt x="298" y="1905"/>
                    <a:pt x="368" y="1994"/>
                  </a:cubicBezTo>
                  <a:cubicBezTo>
                    <a:pt x="484" y="2145"/>
                    <a:pt x="603" y="2283"/>
                    <a:pt x="754" y="2400"/>
                  </a:cubicBezTo>
                  <a:cubicBezTo>
                    <a:pt x="924" y="2534"/>
                    <a:pt x="1075" y="2660"/>
                    <a:pt x="1294" y="2708"/>
                  </a:cubicBezTo>
                  <a:cubicBezTo>
                    <a:pt x="1429" y="2736"/>
                    <a:pt x="1567" y="2754"/>
                    <a:pt x="1705" y="2765"/>
                  </a:cubicBezTo>
                  <a:cubicBezTo>
                    <a:pt x="1772" y="2756"/>
                    <a:pt x="1840" y="2747"/>
                    <a:pt x="1907" y="2738"/>
                  </a:cubicBezTo>
                  <a:cubicBezTo>
                    <a:pt x="1969" y="2713"/>
                    <a:pt x="2029" y="2687"/>
                    <a:pt x="2090" y="2661"/>
                  </a:cubicBezTo>
                  <a:cubicBezTo>
                    <a:pt x="2234" y="2577"/>
                    <a:pt x="2339" y="2447"/>
                    <a:pt x="2403" y="2295"/>
                  </a:cubicBezTo>
                  <a:cubicBezTo>
                    <a:pt x="2520" y="2017"/>
                    <a:pt x="2463" y="1679"/>
                    <a:pt x="2245" y="1460"/>
                  </a:cubicBezTo>
                  <a:cubicBezTo>
                    <a:pt x="2219" y="1435"/>
                    <a:pt x="2195" y="1409"/>
                    <a:pt x="2171" y="1383"/>
                  </a:cubicBezTo>
                  <a:lnTo>
                    <a:pt x="2171" y="1383"/>
                  </a:lnTo>
                  <a:cubicBezTo>
                    <a:pt x="2141" y="1340"/>
                    <a:pt x="2109" y="1299"/>
                    <a:pt x="2073" y="1262"/>
                  </a:cubicBezTo>
                  <a:cubicBezTo>
                    <a:pt x="2035" y="1224"/>
                    <a:pt x="1992" y="1191"/>
                    <a:pt x="1948" y="1159"/>
                  </a:cubicBezTo>
                  <a:lnTo>
                    <a:pt x="1948" y="1159"/>
                  </a:lnTo>
                  <a:cubicBezTo>
                    <a:pt x="1892" y="1109"/>
                    <a:pt x="1840" y="1057"/>
                    <a:pt x="1791" y="1001"/>
                  </a:cubicBezTo>
                  <a:lnTo>
                    <a:pt x="1791" y="1001"/>
                  </a:lnTo>
                  <a:cubicBezTo>
                    <a:pt x="1752" y="944"/>
                    <a:pt x="1717" y="884"/>
                    <a:pt x="1685" y="823"/>
                  </a:cubicBezTo>
                  <a:cubicBezTo>
                    <a:pt x="1618" y="698"/>
                    <a:pt x="1517" y="601"/>
                    <a:pt x="1424" y="497"/>
                  </a:cubicBezTo>
                  <a:lnTo>
                    <a:pt x="1424" y="497"/>
                  </a:lnTo>
                  <a:cubicBezTo>
                    <a:pt x="1389" y="446"/>
                    <a:pt x="1357" y="393"/>
                    <a:pt x="1329" y="337"/>
                  </a:cubicBezTo>
                  <a:cubicBezTo>
                    <a:pt x="1277" y="240"/>
                    <a:pt x="1174" y="145"/>
                    <a:pt x="1080" y="89"/>
                  </a:cubicBezTo>
                  <a:cubicBezTo>
                    <a:pt x="976" y="28"/>
                    <a:pt x="861" y="0"/>
                    <a:pt x="7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9" name="Google Shape;2829;p59"/>
            <p:cNvSpPr/>
            <p:nvPr/>
          </p:nvSpPr>
          <p:spPr>
            <a:xfrm>
              <a:off x="2675588" y="909825"/>
              <a:ext cx="45400" cy="51525"/>
            </a:xfrm>
            <a:custGeom>
              <a:avLst/>
              <a:gdLst/>
              <a:ahLst/>
              <a:cxnLst/>
              <a:rect l="l" t="t" r="r" b="b"/>
              <a:pathLst>
                <a:path w="1816" h="2061" extrusionOk="0">
                  <a:moveTo>
                    <a:pt x="620" y="0"/>
                  </a:moveTo>
                  <a:cubicBezTo>
                    <a:pt x="511" y="0"/>
                    <a:pt x="398" y="27"/>
                    <a:pt x="313" y="81"/>
                  </a:cubicBezTo>
                  <a:cubicBezTo>
                    <a:pt x="184" y="165"/>
                    <a:pt x="71" y="289"/>
                    <a:pt x="35" y="444"/>
                  </a:cubicBezTo>
                  <a:cubicBezTo>
                    <a:pt x="0" y="596"/>
                    <a:pt x="5" y="777"/>
                    <a:pt x="96" y="910"/>
                  </a:cubicBezTo>
                  <a:cubicBezTo>
                    <a:pt x="198" y="1058"/>
                    <a:pt x="300" y="1207"/>
                    <a:pt x="402" y="1355"/>
                  </a:cubicBezTo>
                  <a:cubicBezTo>
                    <a:pt x="453" y="1430"/>
                    <a:pt x="504" y="1503"/>
                    <a:pt x="555" y="1577"/>
                  </a:cubicBezTo>
                  <a:cubicBezTo>
                    <a:pt x="580" y="1614"/>
                    <a:pt x="606" y="1651"/>
                    <a:pt x="631" y="1688"/>
                  </a:cubicBezTo>
                  <a:cubicBezTo>
                    <a:pt x="642" y="1705"/>
                    <a:pt x="653" y="1720"/>
                    <a:pt x="664" y="1736"/>
                  </a:cubicBezTo>
                  <a:cubicBezTo>
                    <a:pt x="696" y="1784"/>
                    <a:pt x="732" y="1830"/>
                    <a:pt x="770" y="1875"/>
                  </a:cubicBezTo>
                  <a:cubicBezTo>
                    <a:pt x="814" y="1912"/>
                    <a:pt x="860" y="1947"/>
                    <a:pt x="907" y="1979"/>
                  </a:cubicBezTo>
                  <a:lnTo>
                    <a:pt x="1050" y="2039"/>
                  </a:lnTo>
                  <a:cubicBezTo>
                    <a:pt x="1102" y="2047"/>
                    <a:pt x="1156" y="2054"/>
                    <a:pt x="1209" y="2061"/>
                  </a:cubicBezTo>
                  <a:cubicBezTo>
                    <a:pt x="1262" y="2054"/>
                    <a:pt x="1315" y="2047"/>
                    <a:pt x="1368" y="2039"/>
                  </a:cubicBezTo>
                  <a:cubicBezTo>
                    <a:pt x="1446" y="2021"/>
                    <a:pt x="1514" y="1986"/>
                    <a:pt x="1571" y="1933"/>
                  </a:cubicBezTo>
                  <a:cubicBezTo>
                    <a:pt x="1617" y="1906"/>
                    <a:pt x="1653" y="1870"/>
                    <a:pt x="1679" y="1826"/>
                  </a:cubicBezTo>
                  <a:cubicBezTo>
                    <a:pt x="1717" y="1788"/>
                    <a:pt x="1742" y="1744"/>
                    <a:pt x="1756" y="1693"/>
                  </a:cubicBezTo>
                  <a:cubicBezTo>
                    <a:pt x="1784" y="1647"/>
                    <a:pt x="1797" y="1596"/>
                    <a:pt x="1797" y="1541"/>
                  </a:cubicBezTo>
                  <a:cubicBezTo>
                    <a:pt x="1815" y="1462"/>
                    <a:pt x="1812" y="1383"/>
                    <a:pt x="1786" y="1303"/>
                  </a:cubicBezTo>
                  <a:cubicBezTo>
                    <a:pt x="1754" y="1169"/>
                    <a:pt x="1666" y="1061"/>
                    <a:pt x="1590" y="950"/>
                  </a:cubicBezTo>
                  <a:cubicBezTo>
                    <a:pt x="1541" y="879"/>
                    <a:pt x="1492" y="807"/>
                    <a:pt x="1443" y="736"/>
                  </a:cubicBezTo>
                  <a:cubicBezTo>
                    <a:pt x="1342" y="590"/>
                    <a:pt x="1242" y="444"/>
                    <a:pt x="1143" y="298"/>
                  </a:cubicBezTo>
                  <a:cubicBezTo>
                    <a:pt x="1052" y="167"/>
                    <a:pt x="938" y="63"/>
                    <a:pt x="780" y="21"/>
                  </a:cubicBezTo>
                  <a:cubicBezTo>
                    <a:pt x="731" y="7"/>
                    <a:pt x="676" y="0"/>
                    <a:pt x="6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30" name="Google Shape;2830;p59"/>
          <p:cNvGrpSpPr/>
          <p:nvPr/>
        </p:nvGrpSpPr>
        <p:grpSpPr>
          <a:xfrm flipH="1">
            <a:off x="7576804" y="-8"/>
            <a:ext cx="3975358" cy="5509441"/>
            <a:chOff x="4942288" y="608375"/>
            <a:chExt cx="2275925" cy="3154200"/>
          </a:xfrm>
        </p:grpSpPr>
        <p:sp>
          <p:nvSpPr>
            <p:cNvPr id="2831" name="Google Shape;2831;p59"/>
            <p:cNvSpPr/>
            <p:nvPr/>
          </p:nvSpPr>
          <p:spPr>
            <a:xfrm>
              <a:off x="4942288" y="608375"/>
              <a:ext cx="2275925" cy="801575"/>
            </a:xfrm>
            <a:custGeom>
              <a:avLst/>
              <a:gdLst/>
              <a:ahLst/>
              <a:cxnLst/>
              <a:rect l="l" t="t" r="r" b="b"/>
              <a:pathLst>
                <a:path w="91037" h="32063" extrusionOk="0">
                  <a:moveTo>
                    <a:pt x="3157" y="1"/>
                  </a:moveTo>
                  <a:cubicBezTo>
                    <a:pt x="1717" y="1339"/>
                    <a:pt x="1" y="3616"/>
                    <a:pt x="905" y="5362"/>
                  </a:cubicBezTo>
                  <a:cubicBezTo>
                    <a:pt x="1409" y="6337"/>
                    <a:pt x="2577" y="6823"/>
                    <a:pt x="3675" y="6828"/>
                  </a:cubicBezTo>
                  <a:cubicBezTo>
                    <a:pt x="3680" y="6828"/>
                    <a:pt x="3685" y="6828"/>
                    <a:pt x="3689" y="6828"/>
                  </a:cubicBezTo>
                  <a:cubicBezTo>
                    <a:pt x="4783" y="6828"/>
                    <a:pt x="5836" y="6437"/>
                    <a:pt x="6860" y="6052"/>
                  </a:cubicBezTo>
                  <a:lnTo>
                    <a:pt x="6860" y="6052"/>
                  </a:lnTo>
                  <a:cubicBezTo>
                    <a:pt x="4653" y="8713"/>
                    <a:pt x="2799" y="12451"/>
                    <a:pt x="2071" y="15831"/>
                  </a:cubicBezTo>
                  <a:cubicBezTo>
                    <a:pt x="1342" y="19210"/>
                    <a:pt x="1826" y="22948"/>
                    <a:pt x="3877" y="25731"/>
                  </a:cubicBezTo>
                  <a:cubicBezTo>
                    <a:pt x="5308" y="27673"/>
                    <a:pt x="7396" y="29041"/>
                    <a:pt x="9593" y="30037"/>
                  </a:cubicBezTo>
                  <a:cubicBezTo>
                    <a:pt x="12491" y="31349"/>
                    <a:pt x="15678" y="32063"/>
                    <a:pt x="18854" y="32063"/>
                  </a:cubicBezTo>
                  <a:cubicBezTo>
                    <a:pt x="20737" y="32063"/>
                    <a:pt x="22616" y="31812"/>
                    <a:pt x="24427" y="31286"/>
                  </a:cubicBezTo>
                  <a:cubicBezTo>
                    <a:pt x="28506" y="30102"/>
                    <a:pt x="32184" y="27472"/>
                    <a:pt x="34515" y="23943"/>
                  </a:cubicBezTo>
                  <a:cubicBezTo>
                    <a:pt x="34602" y="25456"/>
                    <a:pt x="36478" y="26738"/>
                    <a:pt x="38101" y="26738"/>
                  </a:cubicBezTo>
                  <a:cubicBezTo>
                    <a:pt x="38324" y="26738"/>
                    <a:pt x="38543" y="26713"/>
                    <a:pt x="38751" y="26662"/>
                  </a:cubicBezTo>
                  <a:cubicBezTo>
                    <a:pt x="40601" y="26207"/>
                    <a:pt x="41868" y="24480"/>
                    <a:pt x="42570" y="22710"/>
                  </a:cubicBezTo>
                  <a:cubicBezTo>
                    <a:pt x="43846" y="19485"/>
                    <a:pt x="43720" y="15734"/>
                    <a:pt x="42232" y="12602"/>
                  </a:cubicBezTo>
                  <a:lnTo>
                    <a:pt x="42232" y="12602"/>
                  </a:lnTo>
                  <a:cubicBezTo>
                    <a:pt x="42733" y="13076"/>
                    <a:pt x="43307" y="13278"/>
                    <a:pt x="43899" y="13278"/>
                  </a:cubicBezTo>
                  <a:cubicBezTo>
                    <a:pt x="44962" y="13278"/>
                    <a:pt x="46081" y="12627"/>
                    <a:pt x="46933" y="11729"/>
                  </a:cubicBezTo>
                  <a:cubicBezTo>
                    <a:pt x="48258" y="10331"/>
                    <a:pt x="48702" y="8324"/>
                    <a:pt x="48900" y="6407"/>
                  </a:cubicBezTo>
                  <a:cubicBezTo>
                    <a:pt x="51162" y="10745"/>
                    <a:pt x="56176" y="13362"/>
                    <a:pt x="61098" y="13362"/>
                  </a:cubicBezTo>
                  <a:cubicBezTo>
                    <a:pt x="62167" y="13362"/>
                    <a:pt x="63231" y="13239"/>
                    <a:pt x="64262" y="12983"/>
                  </a:cubicBezTo>
                  <a:cubicBezTo>
                    <a:pt x="66390" y="12454"/>
                    <a:pt x="68580" y="11155"/>
                    <a:pt x="69110" y="9025"/>
                  </a:cubicBezTo>
                  <a:cubicBezTo>
                    <a:pt x="70438" y="11848"/>
                    <a:pt x="72474" y="14717"/>
                    <a:pt x="75005" y="16540"/>
                  </a:cubicBezTo>
                  <a:cubicBezTo>
                    <a:pt x="76176" y="17383"/>
                    <a:pt x="77589" y="18103"/>
                    <a:pt x="78988" y="18103"/>
                  </a:cubicBezTo>
                  <a:cubicBezTo>
                    <a:pt x="79376" y="18103"/>
                    <a:pt x="79764" y="18048"/>
                    <a:pt x="80144" y="17924"/>
                  </a:cubicBezTo>
                  <a:cubicBezTo>
                    <a:pt x="82635" y="17114"/>
                    <a:pt x="83402" y="13942"/>
                    <a:pt x="83220" y="11329"/>
                  </a:cubicBezTo>
                  <a:lnTo>
                    <a:pt x="83220" y="11329"/>
                  </a:lnTo>
                  <a:cubicBezTo>
                    <a:pt x="84048" y="12260"/>
                    <a:pt x="85059" y="12657"/>
                    <a:pt x="86198" y="12657"/>
                  </a:cubicBezTo>
                  <a:cubicBezTo>
                    <a:pt x="86584" y="12657"/>
                    <a:pt x="86985" y="12611"/>
                    <a:pt x="87399" y="12525"/>
                  </a:cubicBezTo>
                  <a:cubicBezTo>
                    <a:pt x="89031" y="12185"/>
                    <a:pt x="90517" y="10901"/>
                    <a:pt x="91036" y="9316"/>
                  </a:cubicBezTo>
                  <a:lnTo>
                    <a:pt x="9103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2" name="Google Shape;2832;p59"/>
            <p:cNvSpPr/>
            <p:nvPr/>
          </p:nvSpPr>
          <p:spPr>
            <a:xfrm>
              <a:off x="6378213" y="608375"/>
              <a:ext cx="679525" cy="3154200"/>
            </a:xfrm>
            <a:custGeom>
              <a:avLst/>
              <a:gdLst/>
              <a:ahLst/>
              <a:cxnLst/>
              <a:rect l="l" t="t" r="r" b="b"/>
              <a:pathLst>
                <a:path w="27181" h="126168" extrusionOk="0">
                  <a:moveTo>
                    <a:pt x="1" y="1"/>
                  </a:moveTo>
                  <a:lnTo>
                    <a:pt x="9023" y="111479"/>
                  </a:lnTo>
                  <a:cubicBezTo>
                    <a:pt x="9023" y="111479"/>
                    <a:pt x="25674" y="126160"/>
                    <a:pt x="26428" y="126167"/>
                  </a:cubicBezTo>
                  <a:cubicBezTo>
                    <a:pt x="26428" y="126167"/>
                    <a:pt x="26428" y="126167"/>
                    <a:pt x="26428" y="126167"/>
                  </a:cubicBezTo>
                  <a:cubicBezTo>
                    <a:pt x="27181" y="126167"/>
                    <a:pt x="3567" y="1"/>
                    <a:pt x="356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3" name="Google Shape;2833;p59"/>
            <p:cNvSpPr/>
            <p:nvPr/>
          </p:nvSpPr>
          <p:spPr>
            <a:xfrm>
              <a:off x="6467363" y="608375"/>
              <a:ext cx="591200" cy="3121975"/>
            </a:xfrm>
            <a:custGeom>
              <a:avLst/>
              <a:gdLst/>
              <a:ahLst/>
              <a:cxnLst/>
              <a:rect l="l" t="t" r="r" b="b"/>
              <a:pathLst>
                <a:path w="23648" h="124879" extrusionOk="0">
                  <a:moveTo>
                    <a:pt x="1" y="1"/>
                  </a:moveTo>
                  <a:lnTo>
                    <a:pt x="9843" y="73982"/>
                  </a:lnTo>
                  <a:lnTo>
                    <a:pt x="3404" y="44207"/>
                  </a:lnTo>
                  <a:lnTo>
                    <a:pt x="8417" y="88652"/>
                  </a:lnTo>
                  <a:lnTo>
                    <a:pt x="12589" y="93337"/>
                  </a:lnTo>
                  <a:lnTo>
                    <a:pt x="12752" y="101585"/>
                  </a:lnTo>
                  <a:lnTo>
                    <a:pt x="18168" y="124696"/>
                  </a:lnTo>
                  <a:lnTo>
                    <a:pt x="23647" y="124878"/>
                  </a:lnTo>
                  <a:lnTo>
                    <a:pt x="23647" y="12487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0000">
                <a:alpha val="7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4" name="Google Shape;2834;p59"/>
            <p:cNvSpPr/>
            <p:nvPr/>
          </p:nvSpPr>
          <p:spPr>
            <a:xfrm>
              <a:off x="6378213" y="608375"/>
              <a:ext cx="299600" cy="2955650"/>
            </a:xfrm>
            <a:custGeom>
              <a:avLst/>
              <a:gdLst/>
              <a:ahLst/>
              <a:cxnLst/>
              <a:rect l="l" t="t" r="r" b="b"/>
              <a:pathLst>
                <a:path w="11984" h="118226" extrusionOk="0">
                  <a:moveTo>
                    <a:pt x="1" y="1"/>
                  </a:moveTo>
                  <a:lnTo>
                    <a:pt x="9393" y="117671"/>
                  </a:lnTo>
                  <a:lnTo>
                    <a:pt x="11983" y="118225"/>
                  </a:lnTo>
                  <a:lnTo>
                    <a:pt x="9143" y="91999"/>
                  </a:lnTo>
                  <a:lnTo>
                    <a:pt x="10534" y="88652"/>
                  </a:lnTo>
                  <a:lnTo>
                    <a:pt x="3272" y="26987"/>
                  </a:lnTo>
                  <a:lnTo>
                    <a:pt x="4467" y="23290"/>
                  </a:lnTo>
                  <a:lnTo>
                    <a:pt x="1460" y="1"/>
                  </a:lnTo>
                  <a:close/>
                </a:path>
              </a:pathLst>
            </a:custGeom>
            <a:solidFill>
              <a:srgbClr val="000000">
                <a:alpha val="7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5" name="Google Shape;2835;p59"/>
            <p:cNvSpPr/>
            <p:nvPr/>
          </p:nvSpPr>
          <p:spPr>
            <a:xfrm>
              <a:off x="6783438" y="2529250"/>
              <a:ext cx="179000" cy="182525"/>
            </a:xfrm>
            <a:custGeom>
              <a:avLst/>
              <a:gdLst/>
              <a:ahLst/>
              <a:cxnLst/>
              <a:rect l="l" t="t" r="r" b="b"/>
              <a:pathLst>
                <a:path w="7160" h="7301" extrusionOk="0">
                  <a:moveTo>
                    <a:pt x="6325" y="0"/>
                  </a:moveTo>
                  <a:cubicBezTo>
                    <a:pt x="6141" y="0"/>
                    <a:pt x="5959" y="73"/>
                    <a:pt x="5801" y="207"/>
                  </a:cubicBezTo>
                  <a:cubicBezTo>
                    <a:pt x="4873" y="996"/>
                    <a:pt x="3940" y="1770"/>
                    <a:pt x="3070" y="2624"/>
                  </a:cubicBezTo>
                  <a:cubicBezTo>
                    <a:pt x="2204" y="3473"/>
                    <a:pt x="1338" y="4324"/>
                    <a:pt x="472" y="5173"/>
                  </a:cubicBezTo>
                  <a:cubicBezTo>
                    <a:pt x="177" y="5462"/>
                    <a:pt x="1" y="5982"/>
                    <a:pt x="152" y="6385"/>
                  </a:cubicBezTo>
                  <a:cubicBezTo>
                    <a:pt x="316" y="6822"/>
                    <a:pt x="562" y="7114"/>
                    <a:pt x="1021" y="7254"/>
                  </a:cubicBezTo>
                  <a:cubicBezTo>
                    <a:pt x="1123" y="7285"/>
                    <a:pt x="1235" y="7301"/>
                    <a:pt x="1350" y="7301"/>
                  </a:cubicBezTo>
                  <a:cubicBezTo>
                    <a:pt x="1679" y="7301"/>
                    <a:pt x="2029" y="7174"/>
                    <a:pt x="2233" y="6934"/>
                  </a:cubicBezTo>
                  <a:lnTo>
                    <a:pt x="4635" y="4110"/>
                  </a:lnTo>
                  <a:cubicBezTo>
                    <a:pt x="5458" y="3142"/>
                    <a:pt x="6196" y="2116"/>
                    <a:pt x="6947" y="1091"/>
                  </a:cubicBezTo>
                  <a:cubicBezTo>
                    <a:pt x="7160" y="802"/>
                    <a:pt x="7024" y="348"/>
                    <a:pt x="6759" y="150"/>
                  </a:cubicBezTo>
                  <a:cubicBezTo>
                    <a:pt x="6623" y="48"/>
                    <a:pt x="6474" y="0"/>
                    <a:pt x="6325" y="0"/>
                  </a:cubicBezTo>
                  <a:close/>
                </a:path>
              </a:pathLst>
            </a:custGeom>
            <a:solidFill>
              <a:srgbClr val="4022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6" name="Google Shape;2836;p59"/>
            <p:cNvSpPr/>
            <p:nvPr/>
          </p:nvSpPr>
          <p:spPr>
            <a:xfrm>
              <a:off x="6901463" y="3081200"/>
              <a:ext cx="119350" cy="159625"/>
            </a:xfrm>
            <a:custGeom>
              <a:avLst/>
              <a:gdLst/>
              <a:ahLst/>
              <a:cxnLst/>
              <a:rect l="l" t="t" r="r" b="b"/>
              <a:pathLst>
                <a:path w="4774" h="6385" extrusionOk="0">
                  <a:moveTo>
                    <a:pt x="4147" y="0"/>
                  </a:moveTo>
                  <a:cubicBezTo>
                    <a:pt x="3999" y="0"/>
                    <a:pt x="3847" y="66"/>
                    <a:pt x="3732" y="220"/>
                  </a:cubicBezTo>
                  <a:cubicBezTo>
                    <a:pt x="3117" y="1050"/>
                    <a:pt x="2502" y="1878"/>
                    <a:pt x="1888" y="2707"/>
                  </a:cubicBezTo>
                  <a:cubicBezTo>
                    <a:pt x="1273" y="3536"/>
                    <a:pt x="497" y="4390"/>
                    <a:pt x="180" y="5389"/>
                  </a:cubicBezTo>
                  <a:cubicBezTo>
                    <a:pt x="0" y="5954"/>
                    <a:pt x="482" y="6384"/>
                    <a:pt x="974" y="6384"/>
                  </a:cubicBezTo>
                  <a:cubicBezTo>
                    <a:pt x="1167" y="6384"/>
                    <a:pt x="1361" y="6318"/>
                    <a:pt x="1518" y="6168"/>
                  </a:cubicBezTo>
                  <a:cubicBezTo>
                    <a:pt x="1902" y="5801"/>
                    <a:pt x="2223" y="5269"/>
                    <a:pt x="2467" y="4796"/>
                  </a:cubicBezTo>
                  <a:cubicBezTo>
                    <a:pt x="2697" y="4347"/>
                    <a:pt x="2929" y="3898"/>
                    <a:pt x="3160" y="3450"/>
                  </a:cubicBezTo>
                  <a:lnTo>
                    <a:pt x="4571" y="712"/>
                  </a:lnTo>
                  <a:cubicBezTo>
                    <a:pt x="4773" y="321"/>
                    <a:pt x="4473" y="0"/>
                    <a:pt x="4147" y="0"/>
                  </a:cubicBezTo>
                  <a:close/>
                </a:path>
              </a:pathLst>
            </a:custGeom>
            <a:solidFill>
              <a:srgbClr val="4022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7" name="Google Shape;2837;p59"/>
            <p:cNvSpPr/>
            <p:nvPr/>
          </p:nvSpPr>
          <p:spPr>
            <a:xfrm>
              <a:off x="6692888" y="957625"/>
              <a:ext cx="53525" cy="109275"/>
            </a:xfrm>
            <a:custGeom>
              <a:avLst/>
              <a:gdLst/>
              <a:ahLst/>
              <a:cxnLst/>
              <a:rect l="l" t="t" r="r" b="b"/>
              <a:pathLst>
                <a:path w="2141" h="4371" extrusionOk="0">
                  <a:moveTo>
                    <a:pt x="381" y="1"/>
                  </a:moveTo>
                  <a:cubicBezTo>
                    <a:pt x="188" y="1"/>
                    <a:pt x="1" y="156"/>
                    <a:pt x="59" y="410"/>
                  </a:cubicBezTo>
                  <a:cubicBezTo>
                    <a:pt x="209" y="1061"/>
                    <a:pt x="359" y="1710"/>
                    <a:pt x="509" y="2360"/>
                  </a:cubicBezTo>
                  <a:cubicBezTo>
                    <a:pt x="582" y="2679"/>
                    <a:pt x="656" y="2999"/>
                    <a:pt x="729" y="3318"/>
                  </a:cubicBezTo>
                  <a:lnTo>
                    <a:pt x="840" y="3796"/>
                  </a:lnTo>
                  <a:cubicBezTo>
                    <a:pt x="904" y="4073"/>
                    <a:pt x="1059" y="4259"/>
                    <a:pt x="1330" y="4349"/>
                  </a:cubicBezTo>
                  <a:cubicBezTo>
                    <a:pt x="1374" y="4364"/>
                    <a:pt x="1417" y="4370"/>
                    <a:pt x="1459" y="4370"/>
                  </a:cubicBezTo>
                  <a:cubicBezTo>
                    <a:pt x="1629" y="4370"/>
                    <a:pt x="1777" y="4260"/>
                    <a:pt x="1879" y="4125"/>
                  </a:cubicBezTo>
                  <a:cubicBezTo>
                    <a:pt x="2140" y="3784"/>
                    <a:pt x="1878" y="3341"/>
                    <a:pt x="1750" y="3000"/>
                  </a:cubicBezTo>
                  <a:cubicBezTo>
                    <a:pt x="1633" y="2692"/>
                    <a:pt x="1517" y="2385"/>
                    <a:pt x="1402" y="2078"/>
                  </a:cubicBezTo>
                  <a:cubicBezTo>
                    <a:pt x="1169" y="1462"/>
                    <a:pt x="936" y="848"/>
                    <a:pt x="704" y="233"/>
                  </a:cubicBezTo>
                  <a:cubicBezTo>
                    <a:pt x="644" y="72"/>
                    <a:pt x="511" y="1"/>
                    <a:pt x="381" y="1"/>
                  </a:cubicBezTo>
                  <a:close/>
                </a:path>
              </a:pathLst>
            </a:custGeom>
            <a:solidFill>
              <a:srgbClr val="4022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8" name="Google Shape;2838;p59"/>
            <p:cNvSpPr/>
            <p:nvPr/>
          </p:nvSpPr>
          <p:spPr>
            <a:xfrm>
              <a:off x="6834413" y="771825"/>
              <a:ext cx="98400" cy="46900"/>
            </a:xfrm>
            <a:custGeom>
              <a:avLst/>
              <a:gdLst/>
              <a:ahLst/>
              <a:cxnLst/>
              <a:rect l="l" t="t" r="r" b="b"/>
              <a:pathLst>
                <a:path w="3936" h="1876" extrusionOk="0">
                  <a:moveTo>
                    <a:pt x="3628" y="0"/>
                  </a:moveTo>
                  <a:cubicBezTo>
                    <a:pt x="3606" y="0"/>
                    <a:pt x="3584" y="2"/>
                    <a:pt x="3562" y="6"/>
                  </a:cubicBezTo>
                  <a:cubicBezTo>
                    <a:pt x="2566" y="198"/>
                    <a:pt x="1570" y="388"/>
                    <a:pt x="574" y="579"/>
                  </a:cubicBezTo>
                  <a:cubicBezTo>
                    <a:pt x="179" y="654"/>
                    <a:pt x="0" y="1139"/>
                    <a:pt x="144" y="1477"/>
                  </a:cubicBezTo>
                  <a:cubicBezTo>
                    <a:pt x="255" y="1743"/>
                    <a:pt x="490" y="1875"/>
                    <a:pt x="743" y="1875"/>
                  </a:cubicBezTo>
                  <a:cubicBezTo>
                    <a:pt x="857" y="1875"/>
                    <a:pt x="975" y="1848"/>
                    <a:pt x="1087" y="1795"/>
                  </a:cubicBezTo>
                  <a:cubicBezTo>
                    <a:pt x="1982" y="1366"/>
                    <a:pt x="2877" y="936"/>
                    <a:pt x="3773" y="507"/>
                  </a:cubicBezTo>
                  <a:cubicBezTo>
                    <a:pt x="3894" y="448"/>
                    <a:pt x="3936" y="281"/>
                    <a:pt x="3885" y="165"/>
                  </a:cubicBezTo>
                  <a:cubicBezTo>
                    <a:pt x="3837" y="56"/>
                    <a:pt x="3739" y="0"/>
                    <a:pt x="3628" y="0"/>
                  </a:cubicBezTo>
                  <a:close/>
                </a:path>
              </a:pathLst>
            </a:custGeom>
            <a:solidFill>
              <a:srgbClr val="4022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9" name="Google Shape;2839;p59"/>
            <p:cNvSpPr/>
            <p:nvPr/>
          </p:nvSpPr>
          <p:spPr>
            <a:xfrm>
              <a:off x="6218163" y="934975"/>
              <a:ext cx="265650" cy="189050"/>
            </a:xfrm>
            <a:custGeom>
              <a:avLst/>
              <a:gdLst/>
              <a:ahLst/>
              <a:cxnLst/>
              <a:rect l="l" t="t" r="r" b="b"/>
              <a:pathLst>
                <a:path w="10626" h="7562" extrusionOk="0">
                  <a:moveTo>
                    <a:pt x="240" y="1"/>
                  </a:moveTo>
                  <a:cubicBezTo>
                    <a:pt x="103" y="1"/>
                    <a:pt x="0" y="199"/>
                    <a:pt x="113" y="318"/>
                  </a:cubicBezTo>
                  <a:cubicBezTo>
                    <a:pt x="750" y="999"/>
                    <a:pt x="1402" y="1664"/>
                    <a:pt x="2070" y="2315"/>
                  </a:cubicBezTo>
                  <a:cubicBezTo>
                    <a:pt x="2757" y="2983"/>
                    <a:pt x="3515" y="3570"/>
                    <a:pt x="4272" y="4155"/>
                  </a:cubicBezTo>
                  <a:cubicBezTo>
                    <a:pt x="5779" y="5319"/>
                    <a:pt x="7338" y="6413"/>
                    <a:pt x="8948" y="7430"/>
                  </a:cubicBezTo>
                  <a:cubicBezTo>
                    <a:pt x="9093" y="7522"/>
                    <a:pt x="9237" y="7562"/>
                    <a:pt x="9373" y="7562"/>
                  </a:cubicBezTo>
                  <a:cubicBezTo>
                    <a:pt x="10112" y="7562"/>
                    <a:pt x="10625" y="6393"/>
                    <a:pt x="9806" y="5961"/>
                  </a:cubicBezTo>
                  <a:cubicBezTo>
                    <a:pt x="8153" y="5087"/>
                    <a:pt x="6538" y="4140"/>
                    <a:pt x="4973" y="3116"/>
                  </a:cubicBezTo>
                  <a:cubicBezTo>
                    <a:pt x="4193" y="2604"/>
                    <a:pt x="3436" y="2062"/>
                    <a:pt x="2647" y="1566"/>
                  </a:cubicBezTo>
                  <a:cubicBezTo>
                    <a:pt x="1864" y="1074"/>
                    <a:pt x="1093" y="561"/>
                    <a:pt x="333" y="32"/>
                  </a:cubicBezTo>
                  <a:cubicBezTo>
                    <a:pt x="302" y="10"/>
                    <a:pt x="270" y="1"/>
                    <a:pt x="24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0" name="Google Shape;2840;p59"/>
            <p:cNvSpPr/>
            <p:nvPr/>
          </p:nvSpPr>
          <p:spPr>
            <a:xfrm>
              <a:off x="6457038" y="2606150"/>
              <a:ext cx="150475" cy="133925"/>
            </a:xfrm>
            <a:custGeom>
              <a:avLst/>
              <a:gdLst/>
              <a:ahLst/>
              <a:cxnLst/>
              <a:rect l="l" t="t" r="r" b="b"/>
              <a:pathLst>
                <a:path w="6019" h="5357" extrusionOk="0">
                  <a:moveTo>
                    <a:pt x="803" y="0"/>
                  </a:moveTo>
                  <a:cubicBezTo>
                    <a:pt x="400" y="0"/>
                    <a:pt x="0" y="453"/>
                    <a:pt x="275" y="868"/>
                  </a:cubicBezTo>
                  <a:lnTo>
                    <a:pt x="275" y="867"/>
                  </a:lnTo>
                  <a:cubicBezTo>
                    <a:pt x="838" y="1719"/>
                    <a:pt x="1470" y="2527"/>
                    <a:pt x="2161" y="3277"/>
                  </a:cubicBezTo>
                  <a:cubicBezTo>
                    <a:pt x="2869" y="4043"/>
                    <a:pt x="3711" y="4664"/>
                    <a:pt x="4579" y="5236"/>
                  </a:cubicBezTo>
                  <a:cubicBezTo>
                    <a:pt x="4705" y="5318"/>
                    <a:pt x="4854" y="5356"/>
                    <a:pt x="5006" y="5356"/>
                  </a:cubicBezTo>
                  <a:cubicBezTo>
                    <a:pt x="5319" y="5356"/>
                    <a:pt x="5641" y="5193"/>
                    <a:pt x="5786" y="4919"/>
                  </a:cubicBezTo>
                  <a:cubicBezTo>
                    <a:pt x="6018" y="4478"/>
                    <a:pt x="5882" y="3983"/>
                    <a:pt x="5469" y="3713"/>
                  </a:cubicBezTo>
                  <a:cubicBezTo>
                    <a:pt x="5265" y="3578"/>
                    <a:pt x="5063" y="3441"/>
                    <a:pt x="4864" y="3299"/>
                  </a:cubicBezTo>
                  <a:cubicBezTo>
                    <a:pt x="4774" y="3235"/>
                    <a:pt x="4686" y="3170"/>
                    <a:pt x="4597" y="3104"/>
                  </a:cubicBezTo>
                  <a:cubicBezTo>
                    <a:pt x="4548" y="3068"/>
                    <a:pt x="4500" y="3031"/>
                    <a:pt x="4451" y="2994"/>
                  </a:cubicBezTo>
                  <a:cubicBezTo>
                    <a:pt x="4446" y="2991"/>
                    <a:pt x="4442" y="2988"/>
                    <a:pt x="4438" y="2985"/>
                  </a:cubicBezTo>
                  <a:lnTo>
                    <a:pt x="4438" y="2985"/>
                  </a:lnTo>
                  <a:cubicBezTo>
                    <a:pt x="4435" y="2982"/>
                    <a:pt x="4431" y="2979"/>
                    <a:pt x="4426" y="2975"/>
                  </a:cubicBezTo>
                  <a:cubicBezTo>
                    <a:pt x="4206" y="2798"/>
                    <a:pt x="3990" y="2615"/>
                    <a:pt x="3764" y="2445"/>
                  </a:cubicBezTo>
                  <a:cubicBezTo>
                    <a:pt x="3668" y="2372"/>
                    <a:pt x="3568" y="2303"/>
                    <a:pt x="3471" y="2231"/>
                  </a:cubicBezTo>
                  <a:cubicBezTo>
                    <a:pt x="3423" y="2195"/>
                    <a:pt x="3374" y="2160"/>
                    <a:pt x="3326" y="2123"/>
                  </a:cubicBezTo>
                  <a:cubicBezTo>
                    <a:pt x="3309" y="2110"/>
                    <a:pt x="3240" y="2057"/>
                    <a:pt x="3240" y="2057"/>
                  </a:cubicBezTo>
                  <a:lnTo>
                    <a:pt x="3240" y="2057"/>
                  </a:lnTo>
                  <a:cubicBezTo>
                    <a:pt x="3240" y="2057"/>
                    <a:pt x="3240" y="2058"/>
                    <a:pt x="3242" y="2059"/>
                  </a:cubicBezTo>
                  <a:lnTo>
                    <a:pt x="3242" y="2059"/>
                  </a:lnTo>
                  <a:cubicBezTo>
                    <a:pt x="2507" y="1482"/>
                    <a:pt x="1820" y="850"/>
                    <a:pt x="1181" y="168"/>
                  </a:cubicBezTo>
                  <a:cubicBezTo>
                    <a:pt x="1071" y="50"/>
                    <a:pt x="937" y="0"/>
                    <a:pt x="80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1" name="Google Shape;2841;p59"/>
            <p:cNvSpPr/>
            <p:nvPr/>
          </p:nvSpPr>
          <p:spPr>
            <a:xfrm>
              <a:off x="6579738" y="608375"/>
              <a:ext cx="342925" cy="754750"/>
            </a:xfrm>
            <a:custGeom>
              <a:avLst/>
              <a:gdLst/>
              <a:ahLst/>
              <a:cxnLst/>
              <a:rect l="l" t="t" r="r" b="b"/>
              <a:pathLst>
                <a:path w="13717" h="30190" extrusionOk="0">
                  <a:moveTo>
                    <a:pt x="12843" y="1"/>
                  </a:moveTo>
                  <a:cubicBezTo>
                    <a:pt x="12257" y="1412"/>
                    <a:pt x="11789" y="2584"/>
                    <a:pt x="11247" y="4012"/>
                  </a:cubicBezTo>
                  <a:cubicBezTo>
                    <a:pt x="10464" y="6081"/>
                    <a:pt x="9651" y="8139"/>
                    <a:pt x="8813" y="10187"/>
                  </a:cubicBezTo>
                  <a:cubicBezTo>
                    <a:pt x="7162" y="14216"/>
                    <a:pt x="5402" y="18202"/>
                    <a:pt x="3540" y="22138"/>
                  </a:cubicBezTo>
                  <a:cubicBezTo>
                    <a:pt x="2482" y="24374"/>
                    <a:pt x="1394" y="26593"/>
                    <a:pt x="239" y="28779"/>
                  </a:cubicBezTo>
                  <a:cubicBezTo>
                    <a:pt x="0" y="29229"/>
                    <a:pt x="125" y="29804"/>
                    <a:pt x="577" y="30068"/>
                  </a:cubicBezTo>
                  <a:cubicBezTo>
                    <a:pt x="715" y="30149"/>
                    <a:pt x="883" y="30190"/>
                    <a:pt x="1053" y="30190"/>
                  </a:cubicBezTo>
                  <a:cubicBezTo>
                    <a:pt x="1384" y="30190"/>
                    <a:pt x="1723" y="30036"/>
                    <a:pt x="1866" y="29730"/>
                  </a:cubicBezTo>
                  <a:cubicBezTo>
                    <a:pt x="3741" y="25696"/>
                    <a:pt x="5595" y="21655"/>
                    <a:pt x="7320" y="17554"/>
                  </a:cubicBezTo>
                  <a:cubicBezTo>
                    <a:pt x="9038" y="13464"/>
                    <a:pt x="10648" y="9327"/>
                    <a:pt x="12148" y="5151"/>
                  </a:cubicBezTo>
                  <a:cubicBezTo>
                    <a:pt x="12784" y="3379"/>
                    <a:pt x="13200" y="1811"/>
                    <a:pt x="13717" y="1"/>
                  </a:cubicBezTo>
                  <a:close/>
                </a:path>
              </a:pathLst>
            </a:custGeom>
            <a:solidFill>
              <a:srgbClr val="4022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2" name="Google Shape;2842;p59"/>
            <p:cNvSpPr/>
            <p:nvPr/>
          </p:nvSpPr>
          <p:spPr>
            <a:xfrm>
              <a:off x="5113738" y="1030950"/>
              <a:ext cx="77050" cy="77450"/>
            </a:xfrm>
            <a:custGeom>
              <a:avLst/>
              <a:gdLst/>
              <a:ahLst/>
              <a:cxnLst/>
              <a:rect l="l" t="t" r="r" b="b"/>
              <a:pathLst>
                <a:path w="3082" h="3098" extrusionOk="0">
                  <a:moveTo>
                    <a:pt x="825" y="0"/>
                  </a:moveTo>
                  <a:cubicBezTo>
                    <a:pt x="757" y="0"/>
                    <a:pt x="690" y="9"/>
                    <a:pt x="626" y="30"/>
                  </a:cubicBezTo>
                  <a:cubicBezTo>
                    <a:pt x="490" y="75"/>
                    <a:pt x="367" y="145"/>
                    <a:pt x="261" y="242"/>
                  </a:cubicBezTo>
                  <a:cubicBezTo>
                    <a:pt x="125" y="368"/>
                    <a:pt x="1" y="636"/>
                    <a:pt x="20" y="825"/>
                  </a:cubicBezTo>
                  <a:cubicBezTo>
                    <a:pt x="46" y="1067"/>
                    <a:pt x="75" y="1309"/>
                    <a:pt x="160" y="1537"/>
                  </a:cubicBezTo>
                  <a:cubicBezTo>
                    <a:pt x="216" y="1691"/>
                    <a:pt x="277" y="1836"/>
                    <a:pt x="370" y="1970"/>
                  </a:cubicBezTo>
                  <a:cubicBezTo>
                    <a:pt x="464" y="2105"/>
                    <a:pt x="566" y="2240"/>
                    <a:pt x="677" y="2363"/>
                  </a:cubicBezTo>
                  <a:cubicBezTo>
                    <a:pt x="844" y="2551"/>
                    <a:pt x="1051" y="2711"/>
                    <a:pt x="1260" y="2851"/>
                  </a:cubicBezTo>
                  <a:cubicBezTo>
                    <a:pt x="1297" y="2875"/>
                    <a:pt x="1335" y="2899"/>
                    <a:pt x="1374" y="2920"/>
                  </a:cubicBezTo>
                  <a:cubicBezTo>
                    <a:pt x="1395" y="2932"/>
                    <a:pt x="1416" y="2945"/>
                    <a:pt x="1437" y="2956"/>
                  </a:cubicBezTo>
                  <a:cubicBezTo>
                    <a:pt x="1576" y="3028"/>
                    <a:pt x="1683" y="3066"/>
                    <a:pt x="1830" y="3085"/>
                  </a:cubicBezTo>
                  <a:cubicBezTo>
                    <a:pt x="1891" y="3093"/>
                    <a:pt x="1937" y="3098"/>
                    <a:pt x="1985" y="3098"/>
                  </a:cubicBezTo>
                  <a:cubicBezTo>
                    <a:pt x="2013" y="3098"/>
                    <a:pt x="2042" y="3096"/>
                    <a:pt x="2075" y="3092"/>
                  </a:cubicBezTo>
                  <a:cubicBezTo>
                    <a:pt x="2188" y="3080"/>
                    <a:pt x="2318" y="3079"/>
                    <a:pt x="2427" y="3040"/>
                  </a:cubicBezTo>
                  <a:cubicBezTo>
                    <a:pt x="2694" y="2945"/>
                    <a:pt x="2888" y="2793"/>
                    <a:pt x="3000" y="2527"/>
                  </a:cubicBezTo>
                  <a:cubicBezTo>
                    <a:pt x="3055" y="2422"/>
                    <a:pt x="3081" y="2308"/>
                    <a:pt x="3076" y="2187"/>
                  </a:cubicBezTo>
                  <a:cubicBezTo>
                    <a:pt x="3076" y="2027"/>
                    <a:pt x="3035" y="1878"/>
                    <a:pt x="2955" y="1740"/>
                  </a:cubicBezTo>
                  <a:cubicBezTo>
                    <a:pt x="2874" y="1636"/>
                    <a:pt x="2798" y="1545"/>
                    <a:pt x="2713" y="1450"/>
                  </a:cubicBezTo>
                  <a:cubicBezTo>
                    <a:pt x="2635" y="1361"/>
                    <a:pt x="2602" y="1321"/>
                    <a:pt x="2467" y="1242"/>
                  </a:cubicBezTo>
                  <a:cubicBezTo>
                    <a:pt x="2410" y="1208"/>
                    <a:pt x="2343" y="1182"/>
                    <a:pt x="2275" y="1157"/>
                  </a:cubicBezTo>
                  <a:lnTo>
                    <a:pt x="2275" y="1157"/>
                  </a:lnTo>
                  <a:cubicBezTo>
                    <a:pt x="2196" y="1118"/>
                    <a:pt x="2121" y="1073"/>
                    <a:pt x="2047" y="1024"/>
                  </a:cubicBezTo>
                  <a:lnTo>
                    <a:pt x="2047" y="1024"/>
                  </a:lnTo>
                  <a:cubicBezTo>
                    <a:pt x="1948" y="936"/>
                    <a:pt x="1856" y="839"/>
                    <a:pt x="1773" y="734"/>
                  </a:cubicBezTo>
                  <a:lnTo>
                    <a:pt x="1773" y="734"/>
                  </a:lnTo>
                  <a:cubicBezTo>
                    <a:pt x="1810" y="780"/>
                    <a:pt x="1846" y="827"/>
                    <a:pt x="1882" y="873"/>
                  </a:cubicBezTo>
                  <a:lnTo>
                    <a:pt x="1882" y="873"/>
                  </a:lnTo>
                  <a:cubicBezTo>
                    <a:pt x="1821" y="796"/>
                    <a:pt x="1759" y="722"/>
                    <a:pt x="1697" y="646"/>
                  </a:cubicBezTo>
                  <a:lnTo>
                    <a:pt x="1697" y="646"/>
                  </a:lnTo>
                  <a:cubicBezTo>
                    <a:pt x="1644" y="571"/>
                    <a:pt x="1597" y="492"/>
                    <a:pt x="1557" y="409"/>
                  </a:cubicBezTo>
                  <a:cubicBezTo>
                    <a:pt x="1515" y="353"/>
                    <a:pt x="1471" y="298"/>
                    <a:pt x="1429" y="242"/>
                  </a:cubicBezTo>
                  <a:cubicBezTo>
                    <a:pt x="1354" y="162"/>
                    <a:pt x="1265" y="105"/>
                    <a:pt x="1163" y="71"/>
                  </a:cubicBezTo>
                  <a:cubicBezTo>
                    <a:pt x="1059" y="27"/>
                    <a:pt x="941" y="0"/>
                    <a:pt x="8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3" name="Google Shape;2843;p59"/>
            <p:cNvSpPr/>
            <p:nvPr/>
          </p:nvSpPr>
          <p:spPr>
            <a:xfrm>
              <a:off x="5162138" y="1137800"/>
              <a:ext cx="64050" cy="64425"/>
            </a:xfrm>
            <a:custGeom>
              <a:avLst/>
              <a:gdLst/>
              <a:ahLst/>
              <a:cxnLst/>
              <a:rect l="l" t="t" r="r" b="b"/>
              <a:pathLst>
                <a:path w="2562" h="2577" extrusionOk="0">
                  <a:moveTo>
                    <a:pt x="2260" y="1365"/>
                  </a:moveTo>
                  <a:lnTo>
                    <a:pt x="2260" y="1365"/>
                  </a:lnTo>
                  <a:cubicBezTo>
                    <a:pt x="2261" y="1367"/>
                    <a:pt x="2262" y="1368"/>
                    <a:pt x="2263" y="1370"/>
                  </a:cubicBezTo>
                  <a:lnTo>
                    <a:pt x="2263" y="1370"/>
                  </a:lnTo>
                  <a:cubicBezTo>
                    <a:pt x="2262" y="1368"/>
                    <a:pt x="2261" y="1367"/>
                    <a:pt x="2260" y="1365"/>
                  </a:cubicBezTo>
                  <a:close/>
                  <a:moveTo>
                    <a:pt x="2358" y="1493"/>
                  </a:moveTo>
                  <a:cubicBezTo>
                    <a:pt x="2361" y="1498"/>
                    <a:pt x="2365" y="1502"/>
                    <a:pt x="2368" y="1507"/>
                  </a:cubicBezTo>
                  <a:cubicBezTo>
                    <a:pt x="2365" y="1503"/>
                    <a:pt x="2361" y="1498"/>
                    <a:pt x="2358" y="1493"/>
                  </a:cubicBezTo>
                  <a:close/>
                  <a:moveTo>
                    <a:pt x="590" y="0"/>
                  </a:moveTo>
                  <a:cubicBezTo>
                    <a:pt x="539" y="0"/>
                    <a:pt x="488" y="8"/>
                    <a:pt x="440" y="24"/>
                  </a:cubicBezTo>
                  <a:cubicBezTo>
                    <a:pt x="343" y="55"/>
                    <a:pt x="257" y="105"/>
                    <a:pt x="182" y="173"/>
                  </a:cubicBezTo>
                  <a:cubicBezTo>
                    <a:pt x="81" y="266"/>
                    <a:pt x="1" y="451"/>
                    <a:pt x="10" y="589"/>
                  </a:cubicBezTo>
                  <a:cubicBezTo>
                    <a:pt x="25" y="805"/>
                    <a:pt x="59" y="1024"/>
                    <a:pt x="129" y="1229"/>
                  </a:cubicBezTo>
                  <a:cubicBezTo>
                    <a:pt x="217" y="1483"/>
                    <a:pt x="335" y="1777"/>
                    <a:pt x="534" y="1966"/>
                  </a:cubicBezTo>
                  <a:cubicBezTo>
                    <a:pt x="700" y="2123"/>
                    <a:pt x="886" y="2267"/>
                    <a:pt x="1085" y="2378"/>
                  </a:cubicBezTo>
                  <a:cubicBezTo>
                    <a:pt x="1124" y="2400"/>
                    <a:pt x="1164" y="2420"/>
                    <a:pt x="1205" y="2440"/>
                  </a:cubicBezTo>
                  <a:cubicBezTo>
                    <a:pt x="1334" y="2502"/>
                    <a:pt x="1476" y="2576"/>
                    <a:pt x="1623" y="2576"/>
                  </a:cubicBezTo>
                  <a:cubicBezTo>
                    <a:pt x="1634" y="2576"/>
                    <a:pt x="1646" y="2576"/>
                    <a:pt x="1658" y="2575"/>
                  </a:cubicBezTo>
                  <a:cubicBezTo>
                    <a:pt x="1791" y="2564"/>
                    <a:pt x="1929" y="2545"/>
                    <a:pt x="2059" y="2511"/>
                  </a:cubicBezTo>
                  <a:cubicBezTo>
                    <a:pt x="2271" y="2457"/>
                    <a:pt x="2441" y="2279"/>
                    <a:pt x="2499" y="2071"/>
                  </a:cubicBezTo>
                  <a:cubicBezTo>
                    <a:pt x="2562" y="1844"/>
                    <a:pt x="2488" y="1629"/>
                    <a:pt x="2337" y="1458"/>
                  </a:cubicBezTo>
                  <a:cubicBezTo>
                    <a:pt x="2330" y="1450"/>
                    <a:pt x="2323" y="1443"/>
                    <a:pt x="2317" y="1435"/>
                  </a:cubicBezTo>
                  <a:lnTo>
                    <a:pt x="2317" y="1435"/>
                  </a:lnTo>
                  <a:cubicBezTo>
                    <a:pt x="2279" y="1380"/>
                    <a:pt x="2241" y="1323"/>
                    <a:pt x="2196" y="1278"/>
                  </a:cubicBezTo>
                  <a:cubicBezTo>
                    <a:pt x="2111" y="1193"/>
                    <a:pt x="2034" y="1159"/>
                    <a:pt x="1940" y="1106"/>
                  </a:cubicBezTo>
                  <a:cubicBezTo>
                    <a:pt x="1891" y="1077"/>
                    <a:pt x="1843" y="1047"/>
                    <a:pt x="1797" y="1015"/>
                  </a:cubicBezTo>
                  <a:lnTo>
                    <a:pt x="1797" y="1015"/>
                  </a:lnTo>
                  <a:cubicBezTo>
                    <a:pt x="1758" y="982"/>
                    <a:pt x="1721" y="947"/>
                    <a:pt x="1685" y="912"/>
                  </a:cubicBezTo>
                  <a:cubicBezTo>
                    <a:pt x="1658" y="884"/>
                    <a:pt x="1632" y="855"/>
                    <a:pt x="1605" y="828"/>
                  </a:cubicBezTo>
                  <a:cubicBezTo>
                    <a:pt x="1557" y="778"/>
                    <a:pt x="1492" y="735"/>
                    <a:pt x="1430" y="692"/>
                  </a:cubicBezTo>
                  <a:lnTo>
                    <a:pt x="1430" y="692"/>
                  </a:lnTo>
                  <a:cubicBezTo>
                    <a:pt x="1353" y="626"/>
                    <a:pt x="1282" y="554"/>
                    <a:pt x="1217" y="478"/>
                  </a:cubicBezTo>
                  <a:lnTo>
                    <a:pt x="1217" y="478"/>
                  </a:lnTo>
                  <a:cubicBezTo>
                    <a:pt x="1175" y="418"/>
                    <a:pt x="1137" y="356"/>
                    <a:pt x="1102" y="292"/>
                  </a:cubicBezTo>
                  <a:cubicBezTo>
                    <a:pt x="1008" y="118"/>
                    <a:pt x="794" y="0"/>
                    <a:pt x="5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4" name="Google Shape;2844;p59"/>
            <p:cNvSpPr/>
            <p:nvPr/>
          </p:nvSpPr>
          <p:spPr>
            <a:xfrm>
              <a:off x="5326938" y="735650"/>
              <a:ext cx="87575" cy="70350"/>
            </a:xfrm>
            <a:custGeom>
              <a:avLst/>
              <a:gdLst/>
              <a:ahLst/>
              <a:cxnLst/>
              <a:rect l="l" t="t" r="r" b="b"/>
              <a:pathLst>
                <a:path w="3503" h="2814" extrusionOk="0">
                  <a:moveTo>
                    <a:pt x="2039" y="927"/>
                  </a:moveTo>
                  <a:lnTo>
                    <a:pt x="2049" y="931"/>
                  </a:lnTo>
                  <a:cubicBezTo>
                    <a:pt x="2046" y="929"/>
                    <a:pt x="2042" y="928"/>
                    <a:pt x="2039" y="927"/>
                  </a:cubicBezTo>
                  <a:close/>
                  <a:moveTo>
                    <a:pt x="2075" y="941"/>
                  </a:moveTo>
                  <a:cubicBezTo>
                    <a:pt x="2077" y="941"/>
                    <a:pt x="2078" y="941"/>
                    <a:pt x="2080" y="942"/>
                  </a:cubicBezTo>
                  <a:lnTo>
                    <a:pt x="2080" y="942"/>
                  </a:lnTo>
                  <a:cubicBezTo>
                    <a:pt x="2078" y="941"/>
                    <a:pt x="2077" y="941"/>
                    <a:pt x="2075" y="941"/>
                  </a:cubicBezTo>
                  <a:close/>
                  <a:moveTo>
                    <a:pt x="561" y="0"/>
                  </a:moveTo>
                  <a:cubicBezTo>
                    <a:pt x="514" y="0"/>
                    <a:pt x="465" y="8"/>
                    <a:pt x="415" y="23"/>
                  </a:cubicBezTo>
                  <a:cubicBezTo>
                    <a:pt x="178" y="101"/>
                    <a:pt x="0" y="312"/>
                    <a:pt x="1" y="568"/>
                  </a:cubicBezTo>
                  <a:cubicBezTo>
                    <a:pt x="1" y="848"/>
                    <a:pt x="51" y="1136"/>
                    <a:pt x="155" y="1395"/>
                  </a:cubicBezTo>
                  <a:cubicBezTo>
                    <a:pt x="244" y="1621"/>
                    <a:pt x="333" y="1838"/>
                    <a:pt x="507" y="2014"/>
                  </a:cubicBezTo>
                  <a:cubicBezTo>
                    <a:pt x="639" y="2147"/>
                    <a:pt x="797" y="2262"/>
                    <a:pt x="950" y="2368"/>
                  </a:cubicBezTo>
                  <a:cubicBezTo>
                    <a:pt x="1204" y="2542"/>
                    <a:pt x="1503" y="2673"/>
                    <a:pt x="1800" y="2751"/>
                  </a:cubicBezTo>
                  <a:cubicBezTo>
                    <a:pt x="1945" y="2789"/>
                    <a:pt x="2093" y="2814"/>
                    <a:pt x="2240" y="2814"/>
                  </a:cubicBezTo>
                  <a:cubicBezTo>
                    <a:pt x="2353" y="2814"/>
                    <a:pt x="2466" y="2799"/>
                    <a:pt x="2578" y="2766"/>
                  </a:cubicBezTo>
                  <a:cubicBezTo>
                    <a:pt x="2755" y="2713"/>
                    <a:pt x="2927" y="2640"/>
                    <a:pt x="3090" y="2553"/>
                  </a:cubicBezTo>
                  <a:cubicBezTo>
                    <a:pt x="3365" y="2409"/>
                    <a:pt x="3503" y="2070"/>
                    <a:pt x="3463" y="1775"/>
                  </a:cubicBezTo>
                  <a:cubicBezTo>
                    <a:pt x="3425" y="1490"/>
                    <a:pt x="3205" y="1182"/>
                    <a:pt x="2903" y="1126"/>
                  </a:cubicBezTo>
                  <a:cubicBezTo>
                    <a:pt x="2791" y="1104"/>
                    <a:pt x="2683" y="1072"/>
                    <a:pt x="2577" y="1030"/>
                  </a:cubicBezTo>
                  <a:lnTo>
                    <a:pt x="2577" y="1030"/>
                  </a:lnTo>
                  <a:cubicBezTo>
                    <a:pt x="2444" y="974"/>
                    <a:pt x="2423" y="973"/>
                    <a:pt x="2221" y="956"/>
                  </a:cubicBezTo>
                  <a:cubicBezTo>
                    <a:pt x="2219" y="955"/>
                    <a:pt x="2216" y="955"/>
                    <a:pt x="2213" y="955"/>
                  </a:cubicBezTo>
                  <a:lnTo>
                    <a:pt x="2213" y="955"/>
                  </a:lnTo>
                  <a:cubicBezTo>
                    <a:pt x="2116" y="935"/>
                    <a:pt x="2021" y="909"/>
                    <a:pt x="1928" y="876"/>
                  </a:cubicBezTo>
                  <a:lnTo>
                    <a:pt x="1928" y="876"/>
                  </a:lnTo>
                  <a:cubicBezTo>
                    <a:pt x="1837" y="831"/>
                    <a:pt x="1750" y="781"/>
                    <a:pt x="1666" y="723"/>
                  </a:cubicBezTo>
                  <a:lnTo>
                    <a:pt x="1666" y="723"/>
                  </a:lnTo>
                  <a:cubicBezTo>
                    <a:pt x="1614" y="680"/>
                    <a:pt x="1559" y="638"/>
                    <a:pt x="1499" y="609"/>
                  </a:cubicBezTo>
                  <a:cubicBezTo>
                    <a:pt x="1456" y="587"/>
                    <a:pt x="1412" y="566"/>
                    <a:pt x="1371" y="543"/>
                  </a:cubicBezTo>
                  <a:cubicBezTo>
                    <a:pt x="1323" y="515"/>
                    <a:pt x="1276" y="486"/>
                    <a:pt x="1230" y="454"/>
                  </a:cubicBezTo>
                  <a:lnTo>
                    <a:pt x="1230" y="454"/>
                  </a:lnTo>
                  <a:cubicBezTo>
                    <a:pt x="1194" y="424"/>
                    <a:pt x="1159" y="392"/>
                    <a:pt x="1125" y="358"/>
                  </a:cubicBezTo>
                  <a:cubicBezTo>
                    <a:pt x="1099" y="331"/>
                    <a:pt x="1073" y="304"/>
                    <a:pt x="1050" y="276"/>
                  </a:cubicBezTo>
                  <a:cubicBezTo>
                    <a:pt x="1045" y="270"/>
                    <a:pt x="1040" y="265"/>
                    <a:pt x="1036" y="261"/>
                  </a:cubicBezTo>
                  <a:lnTo>
                    <a:pt x="1036" y="261"/>
                  </a:lnTo>
                  <a:cubicBezTo>
                    <a:pt x="920" y="114"/>
                    <a:pt x="750" y="0"/>
                    <a:pt x="5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5" name="Google Shape;2845;p59"/>
            <p:cNvSpPr/>
            <p:nvPr/>
          </p:nvSpPr>
          <p:spPr>
            <a:xfrm>
              <a:off x="5836388" y="980300"/>
              <a:ext cx="64150" cy="40050"/>
            </a:xfrm>
            <a:custGeom>
              <a:avLst/>
              <a:gdLst/>
              <a:ahLst/>
              <a:cxnLst/>
              <a:rect l="l" t="t" r="r" b="b"/>
              <a:pathLst>
                <a:path w="2566" h="1602" extrusionOk="0">
                  <a:moveTo>
                    <a:pt x="1644" y="0"/>
                  </a:moveTo>
                  <a:cubicBezTo>
                    <a:pt x="1622" y="0"/>
                    <a:pt x="1601" y="1"/>
                    <a:pt x="1579" y="3"/>
                  </a:cubicBezTo>
                  <a:cubicBezTo>
                    <a:pt x="1466" y="10"/>
                    <a:pt x="1353" y="18"/>
                    <a:pt x="1240" y="25"/>
                  </a:cubicBezTo>
                  <a:cubicBezTo>
                    <a:pt x="1183" y="29"/>
                    <a:pt x="1126" y="33"/>
                    <a:pt x="1070" y="36"/>
                  </a:cubicBezTo>
                  <a:cubicBezTo>
                    <a:pt x="982" y="43"/>
                    <a:pt x="887" y="45"/>
                    <a:pt x="803" y="67"/>
                  </a:cubicBezTo>
                  <a:cubicBezTo>
                    <a:pt x="737" y="86"/>
                    <a:pt x="652" y="131"/>
                    <a:pt x="580" y="164"/>
                  </a:cubicBezTo>
                  <a:cubicBezTo>
                    <a:pt x="484" y="207"/>
                    <a:pt x="388" y="251"/>
                    <a:pt x="292" y="295"/>
                  </a:cubicBezTo>
                  <a:cubicBezTo>
                    <a:pt x="109" y="377"/>
                    <a:pt x="1" y="610"/>
                    <a:pt x="1" y="800"/>
                  </a:cubicBezTo>
                  <a:cubicBezTo>
                    <a:pt x="1" y="991"/>
                    <a:pt x="109" y="1224"/>
                    <a:pt x="292" y="1307"/>
                  </a:cubicBezTo>
                  <a:cubicBezTo>
                    <a:pt x="388" y="1351"/>
                    <a:pt x="484" y="1395"/>
                    <a:pt x="580" y="1438"/>
                  </a:cubicBezTo>
                  <a:cubicBezTo>
                    <a:pt x="653" y="1471"/>
                    <a:pt x="732" y="1514"/>
                    <a:pt x="803" y="1533"/>
                  </a:cubicBezTo>
                  <a:cubicBezTo>
                    <a:pt x="883" y="1556"/>
                    <a:pt x="973" y="1559"/>
                    <a:pt x="1057" y="1565"/>
                  </a:cubicBezTo>
                  <a:cubicBezTo>
                    <a:pt x="1118" y="1568"/>
                    <a:pt x="1179" y="1572"/>
                    <a:pt x="1240" y="1576"/>
                  </a:cubicBezTo>
                  <a:cubicBezTo>
                    <a:pt x="1353" y="1584"/>
                    <a:pt x="1466" y="1591"/>
                    <a:pt x="1579" y="1599"/>
                  </a:cubicBezTo>
                  <a:cubicBezTo>
                    <a:pt x="1600" y="1601"/>
                    <a:pt x="1620" y="1601"/>
                    <a:pt x="1641" y="1601"/>
                  </a:cubicBezTo>
                  <a:cubicBezTo>
                    <a:pt x="1802" y="1601"/>
                    <a:pt x="1963" y="1561"/>
                    <a:pt x="2101" y="1469"/>
                  </a:cubicBezTo>
                  <a:cubicBezTo>
                    <a:pt x="2145" y="1440"/>
                    <a:pt x="2188" y="1411"/>
                    <a:pt x="2232" y="1382"/>
                  </a:cubicBezTo>
                  <a:cubicBezTo>
                    <a:pt x="2433" y="1248"/>
                    <a:pt x="2565" y="1049"/>
                    <a:pt x="2565" y="800"/>
                  </a:cubicBezTo>
                  <a:cubicBezTo>
                    <a:pt x="2565" y="553"/>
                    <a:pt x="2433" y="353"/>
                    <a:pt x="2232" y="220"/>
                  </a:cubicBezTo>
                  <a:cubicBezTo>
                    <a:pt x="2188" y="191"/>
                    <a:pt x="2145" y="161"/>
                    <a:pt x="2101" y="132"/>
                  </a:cubicBezTo>
                  <a:cubicBezTo>
                    <a:pt x="1965" y="42"/>
                    <a:pt x="1805" y="0"/>
                    <a:pt x="16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6" name="Google Shape;2846;p59"/>
            <p:cNvSpPr/>
            <p:nvPr/>
          </p:nvSpPr>
          <p:spPr>
            <a:xfrm>
              <a:off x="6134188" y="642450"/>
              <a:ext cx="82975" cy="50775"/>
            </a:xfrm>
            <a:custGeom>
              <a:avLst/>
              <a:gdLst/>
              <a:ahLst/>
              <a:cxnLst/>
              <a:rect l="l" t="t" r="r" b="b"/>
              <a:pathLst>
                <a:path w="3319" h="2031" extrusionOk="0">
                  <a:moveTo>
                    <a:pt x="2482" y="0"/>
                  </a:moveTo>
                  <a:cubicBezTo>
                    <a:pt x="2476" y="0"/>
                    <a:pt x="2470" y="1"/>
                    <a:pt x="2464" y="1"/>
                  </a:cubicBezTo>
                  <a:cubicBezTo>
                    <a:pt x="2135" y="9"/>
                    <a:pt x="1807" y="88"/>
                    <a:pt x="1485" y="146"/>
                  </a:cubicBezTo>
                  <a:cubicBezTo>
                    <a:pt x="1219" y="194"/>
                    <a:pt x="955" y="242"/>
                    <a:pt x="691" y="291"/>
                  </a:cubicBezTo>
                  <a:cubicBezTo>
                    <a:pt x="483" y="329"/>
                    <a:pt x="263" y="523"/>
                    <a:pt x="160" y="700"/>
                  </a:cubicBezTo>
                  <a:cubicBezTo>
                    <a:pt x="48" y="890"/>
                    <a:pt x="1" y="1172"/>
                    <a:pt x="70" y="1386"/>
                  </a:cubicBezTo>
                  <a:cubicBezTo>
                    <a:pt x="202" y="1792"/>
                    <a:pt x="545" y="2031"/>
                    <a:pt x="943" y="2031"/>
                  </a:cubicBezTo>
                  <a:cubicBezTo>
                    <a:pt x="1016" y="2031"/>
                    <a:pt x="1090" y="2023"/>
                    <a:pt x="1165" y="2007"/>
                  </a:cubicBezTo>
                  <a:cubicBezTo>
                    <a:pt x="1420" y="1952"/>
                    <a:pt x="1675" y="1897"/>
                    <a:pt x="1930" y="1842"/>
                  </a:cubicBezTo>
                  <a:cubicBezTo>
                    <a:pt x="2182" y="1789"/>
                    <a:pt x="2446" y="1751"/>
                    <a:pt x="2689" y="1658"/>
                  </a:cubicBezTo>
                  <a:cubicBezTo>
                    <a:pt x="2890" y="1581"/>
                    <a:pt x="3087" y="1471"/>
                    <a:pt x="3192" y="1271"/>
                  </a:cubicBezTo>
                  <a:cubicBezTo>
                    <a:pt x="3283" y="1100"/>
                    <a:pt x="3319" y="924"/>
                    <a:pt x="3293" y="732"/>
                  </a:cubicBezTo>
                  <a:cubicBezTo>
                    <a:pt x="3239" y="336"/>
                    <a:pt x="2897" y="0"/>
                    <a:pt x="24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47" name="Google Shape;2847;p59"/>
          <p:cNvGrpSpPr/>
          <p:nvPr/>
        </p:nvGrpSpPr>
        <p:grpSpPr>
          <a:xfrm>
            <a:off x="-486647" y="8"/>
            <a:ext cx="3222521" cy="5143545"/>
            <a:chOff x="2480963" y="608375"/>
            <a:chExt cx="2176350" cy="3473725"/>
          </a:xfrm>
        </p:grpSpPr>
        <p:sp>
          <p:nvSpPr>
            <p:cNvPr id="2848" name="Google Shape;2848;p59"/>
            <p:cNvSpPr/>
            <p:nvPr/>
          </p:nvSpPr>
          <p:spPr>
            <a:xfrm>
              <a:off x="2607863" y="608375"/>
              <a:ext cx="2049450" cy="870750"/>
            </a:xfrm>
            <a:custGeom>
              <a:avLst/>
              <a:gdLst/>
              <a:ahLst/>
              <a:cxnLst/>
              <a:rect l="l" t="t" r="r" b="b"/>
              <a:pathLst>
                <a:path w="81978" h="34830" extrusionOk="0">
                  <a:moveTo>
                    <a:pt x="817" y="1"/>
                  </a:moveTo>
                  <a:cubicBezTo>
                    <a:pt x="0" y="1891"/>
                    <a:pt x="645" y="4185"/>
                    <a:pt x="2377" y="5299"/>
                  </a:cubicBezTo>
                  <a:cubicBezTo>
                    <a:pt x="2941" y="5662"/>
                    <a:pt x="3609" y="5834"/>
                    <a:pt x="4279" y="5834"/>
                  </a:cubicBezTo>
                  <a:cubicBezTo>
                    <a:pt x="5665" y="5834"/>
                    <a:pt x="7061" y="5100"/>
                    <a:pt x="7573" y="3811"/>
                  </a:cubicBezTo>
                  <a:cubicBezTo>
                    <a:pt x="7924" y="4641"/>
                    <a:pt x="8674" y="4948"/>
                    <a:pt x="9570" y="4948"/>
                  </a:cubicBezTo>
                  <a:cubicBezTo>
                    <a:pt x="9587" y="4948"/>
                    <a:pt x="9605" y="4948"/>
                    <a:pt x="9623" y="4948"/>
                  </a:cubicBezTo>
                  <a:cubicBezTo>
                    <a:pt x="10338" y="4937"/>
                    <a:pt x="11030" y="4566"/>
                    <a:pt x="11461" y="4000"/>
                  </a:cubicBezTo>
                  <a:lnTo>
                    <a:pt x="11461" y="4000"/>
                  </a:lnTo>
                  <a:cubicBezTo>
                    <a:pt x="9096" y="8418"/>
                    <a:pt x="9115" y="14234"/>
                    <a:pt x="10888" y="18914"/>
                  </a:cubicBezTo>
                  <a:cubicBezTo>
                    <a:pt x="12733" y="23786"/>
                    <a:pt x="16378" y="27837"/>
                    <a:pt x="20650" y="30818"/>
                  </a:cubicBezTo>
                  <a:cubicBezTo>
                    <a:pt x="23910" y="33093"/>
                    <a:pt x="27773" y="34830"/>
                    <a:pt x="31696" y="34830"/>
                  </a:cubicBezTo>
                  <a:cubicBezTo>
                    <a:pt x="32342" y="34830"/>
                    <a:pt x="32991" y="34783"/>
                    <a:pt x="33638" y="34683"/>
                  </a:cubicBezTo>
                  <a:cubicBezTo>
                    <a:pt x="39658" y="33755"/>
                    <a:pt x="44172" y="28507"/>
                    <a:pt x="46574" y="22910"/>
                  </a:cubicBezTo>
                  <a:lnTo>
                    <a:pt x="46574" y="22910"/>
                  </a:lnTo>
                  <a:cubicBezTo>
                    <a:pt x="46644" y="24066"/>
                    <a:pt x="46061" y="24776"/>
                    <a:pt x="46491" y="25851"/>
                  </a:cubicBezTo>
                  <a:cubicBezTo>
                    <a:pt x="46833" y="26700"/>
                    <a:pt x="47678" y="27257"/>
                    <a:pt x="48554" y="27524"/>
                  </a:cubicBezTo>
                  <a:cubicBezTo>
                    <a:pt x="49042" y="27672"/>
                    <a:pt x="49544" y="27741"/>
                    <a:pt x="50047" y="27741"/>
                  </a:cubicBezTo>
                  <a:cubicBezTo>
                    <a:pt x="51757" y="27741"/>
                    <a:pt x="53479" y="26941"/>
                    <a:pt x="54709" y="25718"/>
                  </a:cubicBezTo>
                  <a:cubicBezTo>
                    <a:pt x="56301" y="24134"/>
                    <a:pt x="57167" y="21948"/>
                    <a:pt x="57605" y="19746"/>
                  </a:cubicBezTo>
                  <a:cubicBezTo>
                    <a:pt x="58124" y="17125"/>
                    <a:pt x="58060" y="14279"/>
                    <a:pt x="56804" y="11929"/>
                  </a:cubicBezTo>
                  <a:lnTo>
                    <a:pt x="56804" y="11929"/>
                  </a:lnTo>
                  <a:cubicBezTo>
                    <a:pt x="57099" y="12373"/>
                    <a:pt x="57621" y="12571"/>
                    <a:pt x="58184" y="12571"/>
                  </a:cubicBezTo>
                  <a:cubicBezTo>
                    <a:pt x="58917" y="12571"/>
                    <a:pt x="59720" y="12236"/>
                    <a:pt x="60183" y="11672"/>
                  </a:cubicBezTo>
                  <a:cubicBezTo>
                    <a:pt x="61050" y="10616"/>
                    <a:pt x="61031" y="9090"/>
                    <a:pt x="60740" y="7756"/>
                  </a:cubicBezTo>
                  <a:lnTo>
                    <a:pt x="60740" y="7756"/>
                  </a:lnTo>
                  <a:cubicBezTo>
                    <a:pt x="61515" y="11298"/>
                    <a:pt x="64786" y="13526"/>
                    <a:pt x="68369" y="14072"/>
                  </a:cubicBezTo>
                  <a:cubicBezTo>
                    <a:pt x="68847" y="14145"/>
                    <a:pt x="69328" y="14180"/>
                    <a:pt x="69808" y="14180"/>
                  </a:cubicBezTo>
                  <a:cubicBezTo>
                    <a:pt x="72931" y="14180"/>
                    <a:pt x="76031" y="12686"/>
                    <a:pt x="78088" y="10312"/>
                  </a:cubicBezTo>
                  <a:cubicBezTo>
                    <a:pt x="80464" y="7574"/>
                    <a:pt x="81978" y="3608"/>
                    <a:pt x="816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9" name="Google Shape;2849;p59"/>
            <p:cNvSpPr/>
            <p:nvPr/>
          </p:nvSpPr>
          <p:spPr>
            <a:xfrm>
              <a:off x="2480963" y="608375"/>
              <a:ext cx="887025" cy="3467850"/>
            </a:xfrm>
            <a:custGeom>
              <a:avLst/>
              <a:gdLst/>
              <a:ahLst/>
              <a:cxnLst/>
              <a:rect l="l" t="t" r="r" b="b"/>
              <a:pathLst>
                <a:path w="35481" h="138714" extrusionOk="0">
                  <a:moveTo>
                    <a:pt x="29065" y="1"/>
                  </a:moveTo>
                  <a:lnTo>
                    <a:pt x="1" y="138713"/>
                  </a:lnTo>
                  <a:lnTo>
                    <a:pt x="20188" y="138713"/>
                  </a:lnTo>
                  <a:lnTo>
                    <a:pt x="3548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0" name="Google Shape;2850;p59"/>
            <p:cNvSpPr/>
            <p:nvPr/>
          </p:nvSpPr>
          <p:spPr>
            <a:xfrm>
              <a:off x="2823488" y="608375"/>
              <a:ext cx="544500" cy="3473725"/>
            </a:xfrm>
            <a:custGeom>
              <a:avLst/>
              <a:gdLst/>
              <a:ahLst/>
              <a:cxnLst/>
              <a:rect l="l" t="t" r="r" b="b"/>
              <a:pathLst>
                <a:path w="21780" h="138949" extrusionOk="0">
                  <a:moveTo>
                    <a:pt x="20293" y="1"/>
                  </a:moveTo>
                  <a:lnTo>
                    <a:pt x="8983" y="77900"/>
                  </a:lnTo>
                  <a:lnTo>
                    <a:pt x="8213" y="59377"/>
                  </a:lnTo>
                  <a:lnTo>
                    <a:pt x="0" y="112681"/>
                  </a:lnTo>
                  <a:lnTo>
                    <a:pt x="6569" y="108761"/>
                  </a:lnTo>
                  <a:lnTo>
                    <a:pt x="971" y="138948"/>
                  </a:lnTo>
                  <a:lnTo>
                    <a:pt x="6461" y="138948"/>
                  </a:lnTo>
                  <a:lnTo>
                    <a:pt x="21779" y="1"/>
                  </a:lnTo>
                  <a:close/>
                </a:path>
              </a:pathLst>
            </a:custGeom>
            <a:solidFill>
              <a:srgbClr val="000000">
                <a:alpha val="7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1" name="Google Shape;2851;p59"/>
            <p:cNvSpPr/>
            <p:nvPr/>
          </p:nvSpPr>
          <p:spPr>
            <a:xfrm>
              <a:off x="2549363" y="608375"/>
              <a:ext cx="734375" cy="3317175"/>
            </a:xfrm>
            <a:custGeom>
              <a:avLst/>
              <a:gdLst/>
              <a:ahLst/>
              <a:cxnLst/>
              <a:rect l="l" t="t" r="r" b="b"/>
              <a:pathLst>
                <a:path w="29375" h="132687" extrusionOk="0">
                  <a:moveTo>
                    <a:pt x="28649" y="1"/>
                  </a:moveTo>
                  <a:lnTo>
                    <a:pt x="23219" y="34382"/>
                  </a:lnTo>
                  <a:lnTo>
                    <a:pt x="21754" y="33145"/>
                  </a:lnTo>
                  <a:lnTo>
                    <a:pt x="7875" y="100862"/>
                  </a:lnTo>
                  <a:lnTo>
                    <a:pt x="0" y="131167"/>
                  </a:lnTo>
                  <a:lnTo>
                    <a:pt x="7378" y="132686"/>
                  </a:lnTo>
                  <a:lnTo>
                    <a:pt x="6276" y="125616"/>
                  </a:lnTo>
                  <a:lnTo>
                    <a:pt x="6276" y="119503"/>
                  </a:lnTo>
                  <a:lnTo>
                    <a:pt x="13867" y="74452"/>
                  </a:lnTo>
                  <a:lnTo>
                    <a:pt x="21876" y="39311"/>
                  </a:lnTo>
                  <a:lnTo>
                    <a:pt x="21876" y="50470"/>
                  </a:lnTo>
                  <a:lnTo>
                    <a:pt x="29374" y="1"/>
                  </a:lnTo>
                  <a:close/>
                </a:path>
              </a:pathLst>
            </a:custGeom>
            <a:solidFill>
              <a:srgbClr val="000000">
                <a:alpha val="7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2" name="Google Shape;2852;p59"/>
            <p:cNvSpPr/>
            <p:nvPr/>
          </p:nvSpPr>
          <p:spPr>
            <a:xfrm>
              <a:off x="3077963" y="2426000"/>
              <a:ext cx="244525" cy="171575"/>
            </a:xfrm>
            <a:custGeom>
              <a:avLst/>
              <a:gdLst/>
              <a:ahLst/>
              <a:cxnLst/>
              <a:rect l="l" t="t" r="r" b="b"/>
              <a:pathLst>
                <a:path w="9781" h="6863" extrusionOk="0">
                  <a:moveTo>
                    <a:pt x="9384" y="0"/>
                  </a:moveTo>
                  <a:cubicBezTo>
                    <a:pt x="9335" y="0"/>
                    <a:pt x="9283" y="14"/>
                    <a:pt x="9229" y="45"/>
                  </a:cubicBezTo>
                  <a:cubicBezTo>
                    <a:pt x="8521" y="452"/>
                    <a:pt x="7795" y="823"/>
                    <a:pt x="7112" y="1272"/>
                  </a:cubicBezTo>
                  <a:cubicBezTo>
                    <a:pt x="6426" y="1723"/>
                    <a:pt x="5729" y="2157"/>
                    <a:pt x="5023" y="2575"/>
                  </a:cubicBezTo>
                  <a:cubicBezTo>
                    <a:pt x="3604" y="3413"/>
                    <a:pt x="2145" y="4180"/>
                    <a:pt x="654" y="4881"/>
                  </a:cubicBezTo>
                  <a:cubicBezTo>
                    <a:pt x="133" y="5125"/>
                    <a:pt x="0" y="5872"/>
                    <a:pt x="272" y="6337"/>
                  </a:cubicBezTo>
                  <a:cubicBezTo>
                    <a:pt x="465" y="6666"/>
                    <a:pt x="836" y="6862"/>
                    <a:pt x="1209" y="6862"/>
                  </a:cubicBezTo>
                  <a:cubicBezTo>
                    <a:pt x="1388" y="6862"/>
                    <a:pt x="1567" y="6817"/>
                    <a:pt x="1727" y="6718"/>
                  </a:cubicBezTo>
                  <a:cubicBezTo>
                    <a:pt x="3150" y="5841"/>
                    <a:pt x="4531" y="4896"/>
                    <a:pt x="5863" y="3887"/>
                  </a:cubicBezTo>
                  <a:cubicBezTo>
                    <a:pt x="6534" y="3379"/>
                    <a:pt x="7194" y="2858"/>
                    <a:pt x="7841" y="2321"/>
                  </a:cubicBezTo>
                  <a:cubicBezTo>
                    <a:pt x="8489" y="1781"/>
                    <a:pt x="9040" y="1154"/>
                    <a:pt x="9597" y="521"/>
                  </a:cubicBezTo>
                  <a:cubicBezTo>
                    <a:pt x="9781" y="313"/>
                    <a:pt x="9621" y="0"/>
                    <a:pt x="938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3" name="Google Shape;2853;p59"/>
            <p:cNvSpPr/>
            <p:nvPr/>
          </p:nvSpPr>
          <p:spPr>
            <a:xfrm>
              <a:off x="3405013" y="1022850"/>
              <a:ext cx="31450" cy="85475"/>
            </a:xfrm>
            <a:custGeom>
              <a:avLst/>
              <a:gdLst/>
              <a:ahLst/>
              <a:cxnLst/>
              <a:rect l="l" t="t" r="r" b="b"/>
              <a:pathLst>
                <a:path w="1258" h="3419" extrusionOk="0">
                  <a:moveTo>
                    <a:pt x="551" y="0"/>
                  </a:moveTo>
                  <a:cubicBezTo>
                    <a:pt x="414" y="0"/>
                    <a:pt x="301" y="86"/>
                    <a:pt x="257" y="221"/>
                  </a:cubicBezTo>
                  <a:cubicBezTo>
                    <a:pt x="103" y="691"/>
                    <a:pt x="19" y="1187"/>
                    <a:pt x="7" y="1682"/>
                  </a:cubicBezTo>
                  <a:cubicBezTo>
                    <a:pt x="1" y="1919"/>
                    <a:pt x="14" y="2155"/>
                    <a:pt x="43" y="2389"/>
                  </a:cubicBezTo>
                  <a:cubicBezTo>
                    <a:pt x="61" y="2528"/>
                    <a:pt x="73" y="2683"/>
                    <a:pt x="113" y="2819"/>
                  </a:cubicBezTo>
                  <a:cubicBezTo>
                    <a:pt x="163" y="2992"/>
                    <a:pt x="308" y="3142"/>
                    <a:pt x="418" y="3281"/>
                  </a:cubicBezTo>
                  <a:cubicBezTo>
                    <a:pt x="495" y="3377"/>
                    <a:pt x="626" y="3419"/>
                    <a:pt x="753" y="3419"/>
                  </a:cubicBezTo>
                  <a:cubicBezTo>
                    <a:pt x="823" y="3419"/>
                    <a:pt x="892" y="3406"/>
                    <a:pt x="949" y="3382"/>
                  </a:cubicBezTo>
                  <a:cubicBezTo>
                    <a:pt x="1119" y="3309"/>
                    <a:pt x="1258" y="3130"/>
                    <a:pt x="1247" y="2936"/>
                  </a:cubicBezTo>
                  <a:cubicBezTo>
                    <a:pt x="1241" y="2799"/>
                    <a:pt x="1255" y="2648"/>
                    <a:pt x="1222" y="2513"/>
                  </a:cubicBezTo>
                  <a:cubicBezTo>
                    <a:pt x="1201" y="2456"/>
                    <a:pt x="1179" y="2400"/>
                    <a:pt x="1154" y="2346"/>
                  </a:cubicBezTo>
                  <a:lnTo>
                    <a:pt x="1154" y="2346"/>
                  </a:lnTo>
                  <a:cubicBezTo>
                    <a:pt x="1152" y="2342"/>
                    <a:pt x="1151" y="2339"/>
                    <a:pt x="1149" y="2334"/>
                  </a:cubicBezTo>
                  <a:cubicBezTo>
                    <a:pt x="1132" y="2290"/>
                    <a:pt x="1114" y="2245"/>
                    <a:pt x="1099" y="2199"/>
                  </a:cubicBezTo>
                  <a:cubicBezTo>
                    <a:pt x="1023" y="1991"/>
                    <a:pt x="961" y="1776"/>
                    <a:pt x="916" y="1559"/>
                  </a:cubicBezTo>
                  <a:cubicBezTo>
                    <a:pt x="906" y="1513"/>
                    <a:pt x="898" y="1466"/>
                    <a:pt x="889" y="1420"/>
                  </a:cubicBezTo>
                  <a:cubicBezTo>
                    <a:pt x="887" y="1406"/>
                    <a:pt x="873" y="1313"/>
                    <a:pt x="870" y="1294"/>
                  </a:cubicBezTo>
                  <a:lnTo>
                    <a:pt x="870" y="1294"/>
                  </a:lnTo>
                  <a:cubicBezTo>
                    <a:pt x="856" y="1185"/>
                    <a:pt x="847" y="1075"/>
                    <a:pt x="840" y="965"/>
                  </a:cubicBezTo>
                  <a:cubicBezTo>
                    <a:pt x="829" y="743"/>
                    <a:pt x="835" y="522"/>
                    <a:pt x="854" y="301"/>
                  </a:cubicBezTo>
                  <a:cubicBezTo>
                    <a:pt x="867" y="152"/>
                    <a:pt x="728" y="19"/>
                    <a:pt x="591" y="2"/>
                  </a:cubicBezTo>
                  <a:cubicBezTo>
                    <a:pt x="577" y="1"/>
                    <a:pt x="564" y="0"/>
                    <a:pt x="55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4" name="Google Shape;2854;p59"/>
            <p:cNvSpPr/>
            <p:nvPr/>
          </p:nvSpPr>
          <p:spPr>
            <a:xfrm>
              <a:off x="2740988" y="2148850"/>
              <a:ext cx="135900" cy="239900"/>
            </a:xfrm>
            <a:custGeom>
              <a:avLst/>
              <a:gdLst/>
              <a:ahLst/>
              <a:cxnLst/>
              <a:rect l="l" t="t" r="r" b="b"/>
              <a:pathLst>
                <a:path w="5436" h="9596" extrusionOk="0">
                  <a:moveTo>
                    <a:pt x="645" y="1"/>
                  </a:moveTo>
                  <a:cubicBezTo>
                    <a:pt x="594" y="1"/>
                    <a:pt x="544" y="8"/>
                    <a:pt x="496" y="25"/>
                  </a:cubicBezTo>
                  <a:cubicBezTo>
                    <a:pt x="456" y="37"/>
                    <a:pt x="417" y="53"/>
                    <a:pt x="378" y="71"/>
                  </a:cubicBezTo>
                  <a:lnTo>
                    <a:pt x="358" y="83"/>
                  </a:lnTo>
                  <a:cubicBezTo>
                    <a:pt x="158" y="202"/>
                    <a:pt x="0" y="499"/>
                    <a:pt x="93" y="734"/>
                  </a:cubicBezTo>
                  <a:cubicBezTo>
                    <a:pt x="679" y="2217"/>
                    <a:pt x="1229" y="3718"/>
                    <a:pt x="1880" y="5173"/>
                  </a:cubicBezTo>
                  <a:cubicBezTo>
                    <a:pt x="2199" y="5886"/>
                    <a:pt x="2518" y="6598"/>
                    <a:pt x="2837" y="7311"/>
                  </a:cubicBezTo>
                  <a:cubicBezTo>
                    <a:pt x="2996" y="7666"/>
                    <a:pt x="3155" y="8022"/>
                    <a:pt x="3315" y="8378"/>
                  </a:cubicBezTo>
                  <a:cubicBezTo>
                    <a:pt x="3390" y="8545"/>
                    <a:pt x="3456" y="8718"/>
                    <a:pt x="3540" y="8882"/>
                  </a:cubicBezTo>
                  <a:cubicBezTo>
                    <a:pt x="3682" y="9159"/>
                    <a:pt x="3880" y="9312"/>
                    <a:pt x="4139" y="9472"/>
                  </a:cubicBezTo>
                  <a:cubicBezTo>
                    <a:pt x="4278" y="9558"/>
                    <a:pt x="4417" y="9595"/>
                    <a:pt x="4548" y="9595"/>
                  </a:cubicBezTo>
                  <a:cubicBezTo>
                    <a:pt x="4970" y="9595"/>
                    <a:pt x="5319" y="9208"/>
                    <a:pt x="5375" y="8764"/>
                  </a:cubicBezTo>
                  <a:cubicBezTo>
                    <a:pt x="5435" y="8272"/>
                    <a:pt x="5212" y="7900"/>
                    <a:pt x="4996" y="7475"/>
                  </a:cubicBezTo>
                  <a:cubicBezTo>
                    <a:pt x="4821" y="7128"/>
                    <a:pt x="4645" y="6781"/>
                    <a:pt x="4468" y="6436"/>
                  </a:cubicBezTo>
                  <a:cubicBezTo>
                    <a:pt x="4117" y="5743"/>
                    <a:pt x="3766" y="5049"/>
                    <a:pt x="3413" y="4356"/>
                  </a:cubicBezTo>
                  <a:cubicBezTo>
                    <a:pt x="2712" y="2973"/>
                    <a:pt x="1911" y="1641"/>
                    <a:pt x="1148" y="290"/>
                  </a:cubicBezTo>
                  <a:cubicBezTo>
                    <a:pt x="1054" y="122"/>
                    <a:pt x="845" y="1"/>
                    <a:pt x="64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5" name="Google Shape;2855;p59"/>
            <p:cNvSpPr/>
            <p:nvPr/>
          </p:nvSpPr>
          <p:spPr>
            <a:xfrm>
              <a:off x="3061763" y="912250"/>
              <a:ext cx="75350" cy="102250"/>
            </a:xfrm>
            <a:custGeom>
              <a:avLst/>
              <a:gdLst/>
              <a:ahLst/>
              <a:cxnLst/>
              <a:rect l="l" t="t" r="r" b="b"/>
              <a:pathLst>
                <a:path w="3014" h="4090" extrusionOk="0">
                  <a:moveTo>
                    <a:pt x="525" y="1"/>
                  </a:moveTo>
                  <a:cubicBezTo>
                    <a:pt x="447" y="1"/>
                    <a:pt x="367" y="21"/>
                    <a:pt x="290" y="66"/>
                  </a:cubicBezTo>
                  <a:cubicBezTo>
                    <a:pt x="48" y="207"/>
                    <a:pt x="0" y="493"/>
                    <a:pt x="116" y="731"/>
                  </a:cubicBezTo>
                  <a:cubicBezTo>
                    <a:pt x="596" y="1720"/>
                    <a:pt x="1076" y="2709"/>
                    <a:pt x="1555" y="3698"/>
                  </a:cubicBezTo>
                  <a:cubicBezTo>
                    <a:pt x="1660" y="3914"/>
                    <a:pt x="1939" y="4075"/>
                    <a:pt x="2179" y="4075"/>
                  </a:cubicBezTo>
                  <a:cubicBezTo>
                    <a:pt x="2189" y="4075"/>
                    <a:pt x="2199" y="4075"/>
                    <a:pt x="2209" y="4074"/>
                  </a:cubicBezTo>
                  <a:cubicBezTo>
                    <a:pt x="2253" y="4071"/>
                    <a:pt x="2297" y="4069"/>
                    <a:pt x="2341" y="4065"/>
                  </a:cubicBezTo>
                  <a:lnTo>
                    <a:pt x="2341" y="4065"/>
                  </a:lnTo>
                  <a:cubicBezTo>
                    <a:pt x="2381" y="4081"/>
                    <a:pt x="2422" y="4089"/>
                    <a:pt x="2463" y="4089"/>
                  </a:cubicBezTo>
                  <a:cubicBezTo>
                    <a:pt x="2629" y="4089"/>
                    <a:pt x="2789" y="3965"/>
                    <a:pt x="2805" y="3790"/>
                  </a:cubicBezTo>
                  <a:lnTo>
                    <a:pt x="2805" y="3790"/>
                  </a:lnTo>
                  <a:cubicBezTo>
                    <a:pt x="2825" y="3760"/>
                    <a:pt x="2845" y="3729"/>
                    <a:pt x="2865" y="3698"/>
                  </a:cubicBezTo>
                  <a:cubicBezTo>
                    <a:pt x="2998" y="3487"/>
                    <a:pt x="3014" y="3143"/>
                    <a:pt x="2865" y="2933"/>
                  </a:cubicBezTo>
                  <a:cubicBezTo>
                    <a:pt x="2228" y="2035"/>
                    <a:pt x="1591" y="1138"/>
                    <a:pt x="955" y="240"/>
                  </a:cubicBezTo>
                  <a:cubicBezTo>
                    <a:pt x="852" y="94"/>
                    <a:pt x="692" y="1"/>
                    <a:pt x="52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6" name="Google Shape;2856;p59"/>
            <p:cNvSpPr/>
            <p:nvPr/>
          </p:nvSpPr>
          <p:spPr>
            <a:xfrm>
              <a:off x="3256013" y="608375"/>
              <a:ext cx="761550" cy="689750"/>
            </a:xfrm>
            <a:custGeom>
              <a:avLst/>
              <a:gdLst/>
              <a:ahLst/>
              <a:cxnLst/>
              <a:rect l="l" t="t" r="r" b="b"/>
              <a:pathLst>
                <a:path w="30462" h="27590" extrusionOk="0">
                  <a:moveTo>
                    <a:pt x="19360" y="1"/>
                  </a:moveTo>
                  <a:cubicBezTo>
                    <a:pt x="18470" y="1537"/>
                    <a:pt x="17689" y="2837"/>
                    <a:pt x="16776" y="4361"/>
                  </a:cubicBezTo>
                  <a:cubicBezTo>
                    <a:pt x="15636" y="6264"/>
                    <a:pt x="14513" y="8178"/>
                    <a:pt x="13356" y="10071"/>
                  </a:cubicBezTo>
                  <a:cubicBezTo>
                    <a:pt x="11077" y="13800"/>
                    <a:pt x="8590" y="17415"/>
                    <a:pt x="5704" y="20701"/>
                  </a:cubicBezTo>
                  <a:cubicBezTo>
                    <a:pt x="4063" y="22570"/>
                    <a:pt x="2297" y="24327"/>
                    <a:pt x="402" y="25936"/>
                  </a:cubicBezTo>
                  <a:cubicBezTo>
                    <a:pt x="0" y="26276"/>
                    <a:pt x="52" y="26962"/>
                    <a:pt x="402" y="27312"/>
                  </a:cubicBezTo>
                  <a:cubicBezTo>
                    <a:pt x="592" y="27502"/>
                    <a:pt x="829" y="27590"/>
                    <a:pt x="1068" y="27590"/>
                  </a:cubicBezTo>
                  <a:cubicBezTo>
                    <a:pt x="1320" y="27590"/>
                    <a:pt x="1575" y="27492"/>
                    <a:pt x="1777" y="27312"/>
                  </a:cubicBezTo>
                  <a:cubicBezTo>
                    <a:pt x="5118" y="24347"/>
                    <a:pt x="8004" y="20908"/>
                    <a:pt x="10560" y="17251"/>
                  </a:cubicBezTo>
                  <a:cubicBezTo>
                    <a:pt x="12107" y="15035"/>
                    <a:pt x="13564" y="12739"/>
                    <a:pt x="14909" y="10382"/>
                  </a:cubicBezTo>
                  <a:cubicBezTo>
                    <a:pt x="15007" y="10411"/>
                    <a:pt x="15110" y="10426"/>
                    <a:pt x="15214" y="10426"/>
                  </a:cubicBezTo>
                  <a:cubicBezTo>
                    <a:pt x="15297" y="10426"/>
                    <a:pt x="15380" y="10416"/>
                    <a:pt x="15463" y="10396"/>
                  </a:cubicBezTo>
                  <a:cubicBezTo>
                    <a:pt x="17853" y="9814"/>
                    <a:pt x="20140" y="8795"/>
                    <a:pt x="22242" y="7526"/>
                  </a:cubicBezTo>
                  <a:cubicBezTo>
                    <a:pt x="24384" y="6231"/>
                    <a:pt x="26427" y="4671"/>
                    <a:pt x="28130" y="2832"/>
                  </a:cubicBezTo>
                  <a:cubicBezTo>
                    <a:pt x="29021" y="1867"/>
                    <a:pt x="29708" y="1077"/>
                    <a:pt x="30461" y="1"/>
                  </a:cubicBezTo>
                  <a:lnTo>
                    <a:pt x="29307" y="1"/>
                  </a:lnTo>
                  <a:cubicBezTo>
                    <a:pt x="27901" y="1498"/>
                    <a:pt x="26465" y="2607"/>
                    <a:pt x="24815" y="3824"/>
                  </a:cubicBezTo>
                  <a:cubicBezTo>
                    <a:pt x="22923" y="5222"/>
                    <a:pt x="20813" y="6455"/>
                    <a:pt x="18657" y="7303"/>
                  </a:cubicBezTo>
                  <a:cubicBezTo>
                    <a:pt x="17839" y="7624"/>
                    <a:pt x="17003" y="7895"/>
                    <a:pt x="16153" y="8117"/>
                  </a:cubicBezTo>
                  <a:cubicBezTo>
                    <a:pt x="16572" y="7328"/>
                    <a:pt x="16981" y="6533"/>
                    <a:pt x="17372" y="5733"/>
                  </a:cubicBezTo>
                  <a:cubicBezTo>
                    <a:pt x="18339" y="3755"/>
                    <a:pt x="19161" y="1996"/>
                    <a:pt x="2009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7" name="Google Shape;2857;p59"/>
            <p:cNvSpPr/>
            <p:nvPr/>
          </p:nvSpPr>
          <p:spPr>
            <a:xfrm>
              <a:off x="3495463" y="1255475"/>
              <a:ext cx="88275" cy="68975"/>
            </a:xfrm>
            <a:custGeom>
              <a:avLst/>
              <a:gdLst/>
              <a:ahLst/>
              <a:cxnLst/>
              <a:rect l="l" t="t" r="r" b="b"/>
              <a:pathLst>
                <a:path w="3531" h="2759" extrusionOk="0">
                  <a:moveTo>
                    <a:pt x="2259" y="320"/>
                  </a:moveTo>
                  <a:cubicBezTo>
                    <a:pt x="2257" y="322"/>
                    <a:pt x="2255" y="323"/>
                    <a:pt x="2253" y="325"/>
                  </a:cubicBezTo>
                  <a:lnTo>
                    <a:pt x="2253" y="325"/>
                  </a:lnTo>
                  <a:cubicBezTo>
                    <a:pt x="2255" y="323"/>
                    <a:pt x="2257" y="322"/>
                    <a:pt x="2259" y="320"/>
                  </a:cubicBezTo>
                  <a:close/>
                  <a:moveTo>
                    <a:pt x="573" y="1338"/>
                  </a:moveTo>
                  <a:lnTo>
                    <a:pt x="573" y="1338"/>
                  </a:lnTo>
                  <a:cubicBezTo>
                    <a:pt x="567" y="1341"/>
                    <a:pt x="560" y="1344"/>
                    <a:pt x="553" y="1347"/>
                  </a:cubicBezTo>
                  <a:cubicBezTo>
                    <a:pt x="560" y="1344"/>
                    <a:pt x="567" y="1341"/>
                    <a:pt x="573" y="1338"/>
                  </a:cubicBezTo>
                  <a:close/>
                  <a:moveTo>
                    <a:pt x="2833" y="1"/>
                  </a:moveTo>
                  <a:cubicBezTo>
                    <a:pt x="2667" y="1"/>
                    <a:pt x="2502" y="60"/>
                    <a:pt x="2382" y="186"/>
                  </a:cubicBezTo>
                  <a:cubicBezTo>
                    <a:pt x="2315" y="257"/>
                    <a:pt x="2244" y="323"/>
                    <a:pt x="2170" y="385"/>
                  </a:cubicBezTo>
                  <a:lnTo>
                    <a:pt x="2170" y="385"/>
                  </a:lnTo>
                  <a:cubicBezTo>
                    <a:pt x="2093" y="440"/>
                    <a:pt x="2013" y="490"/>
                    <a:pt x="1930" y="535"/>
                  </a:cubicBezTo>
                  <a:cubicBezTo>
                    <a:pt x="1874" y="566"/>
                    <a:pt x="1818" y="594"/>
                    <a:pt x="1761" y="619"/>
                  </a:cubicBezTo>
                  <a:cubicBezTo>
                    <a:pt x="1667" y="662"/>
                    <a:pt x="1586" y="728"/>
                    <a:pt x="1506" y="794"/>
                  </a:cubicBezTo>
                  <a:lnTo>
                    <a:pt x="1506" y="794"/>
                  </a:lnTo>
                  <a:cubicBezTo>
                    <a:pt x="1451" y="833"/>
                    <a:pt x="1395" y="869"/>
                    <a:pt x="1338" y="903"/>
                  </a:cubicBezTo>
                  <a:cubicBezTo>
                    <a:pt x="1251" y="954"/>
                    <a:pt x="1155" y="992"/>
                    <a:pt x="1072" y="1048"/>
                  </a:cubicBezTo>
                  <a:cubicBezTo>
                    <a:pt x="933" y="1143"/>
                    <a:pt x="795" y="1232"/>
                    <a:pt x="645" y="1305"/>
                  </a:cubicBezTo>
                  <a:lnTo>
                    <a:pt x="645" y="1305"/>
                  </a:lnTo>
                  <a:cubicBezTo>
                    <a:pt x="605" y="1320"/>
                    <a:pt x="565" y="1334"/>
                    <a:pt x="524" y="1347"/>
                  </a:cubicBezTo>
                  <a:cubicBezTo>
                    <a:pt x="243" y="1437"/>
                    <a:pt x="0" y="1705"/>
                    <a:pt x="14" y="2017"/>
                  </a:cubicBezTo>
                  <a:cubicBezTo>
                    <a:pt x="20" y="2140"/>
                    <a:pt x="52" y="2259"/>
                    <a:pt x="109" y="2367"/>
                  </a:cubicBezTo>
                  <a:cubicBezTo>
                    <a:pt x="183" y="2506"/>
                    <a:pt x="368" y="2656"/>
                    <a:pt x="524" y="2686"/>
                  </a:cubicBezTo>
                  <a:lnTo>
                    <a:pt x="524" y="2687"/>
                  </a:lnTo>
                  <a:cubicBezTo>
                    <a:pt x="743" y="2729"/>
                    <a:pt x="968" y="2758"/>
                    <a:pt x="1192" y="2758"/>
                  </a:cubicBezTo>
                  <a:cubicBezTo>
                    <a:pt x="1250" y="2758"/>
                    <a:pt x="1307" y="2756"/>
                    <a:pt x="1364" y="2752"/>
                  </a:cubicBezTo>
                  <a:cubicBezTo>
                    <a:pt x="1491" y="2742"/>
                    <a:pt x="1633" y="2728"/>
                    <a:pt x="1754" y="2704"/>
                  </a:cubicBezTo>
                  <a:cubicBezTo>
                    <a:pt x="1871" y="2679"/>
                    <a:pt x="1982" y="2622"/>
                    <a:pt x="2093" y="2574"/>
                  </a:cubicBezTo>
                  <a:cubicBezTo>
                    <a:pt x="2205" y="2525"/>
                    <a:pt x="2314" y="2470"/>
                    <a:pt x="2420" y="2407"/>
                  </a:cubicBezTo>
                  <a:cubicBezTo>
                    <a:pt x="2470" y="2377"/>
                    <a:pt x="2519" y="2346"/>
                    <a:pt x="2567" y="2312"/>
                  </a:cubicBezTo>
                  <a:cubicBezTo>
                    <a:pt x="2615" y="2279"/>
                    <a:pt x="2665" y="2239"/>
                    <a:pt x="2714" y="2203"/>
                  </a:cubicBezTo>
                  <a:cubicBezTo>
                    <a:pt x="2840" y="2104"/>
                    <a:pt x="2881" y="2057"/>
                    <a:pt x="2987" y="1908"/>
                  </a:cubicBezTo>
                  <a:cubicBezTo>
                    <a:pt x="3052" y="1817"/>
                    <a:pt x="3111" y="1723"/>
                    <a:pt x="3164" y="1623"/>
                  </a:cubicBezTo>
                  <a:cubicBezTo>
                    <a:pt x="3298" y="1371"/>
                    <a:pt x="3408" y="1099"/>
                    <a:pt x="3470" y="821"/>
                  </a:cubicBezTo>
                  <a:cubicBezTo>
                    <a:pt x="3531" y="548"/>
                    <a:pt x="3432" y="223"/>
                    <a:pt x="3170" y="84"/>
                  </a:cubicBezTo>
                  <a:cubicBezTo>
                    <a:pt x="3067" y="30"/>
                    <a:pt x="2950" y="1"/>
                    <a:pt x="28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8" name="Google Shape;2858;p59"/>
            <p:cNvSpPr/>
            <p:nvPr/>
          </p:nvSpPr>
          <p:spPr>
            <a:xfrm>
              <a:off x="3389113" y="1374525"/>
              <a:ext cx="51775" cy="34600"/>
            </a:xfrm>
            <a:custGeom>
              <a:avLst/>
              <a:gdLst/>
              <a:ahLst/>
              <a:cxnLst/>
              <a:rect l="l" t="t" r="r" b="b"/>
              <a:pathLst>
                <a:path w="2071" h="1384" extrusionOk="0">
                  <a:moveTo>
                    <a:pt x="970" y="1"/>
                  </a:moveTo>
                  <a:cubicBezTo>
                    <a:pt x="907" y="1"/>
                    <a:pt x="843" y="9"/>
                    <a:pt x="769" y="26"/>
                  </a:cubicBezTo>
                  <a:cubicBezTo>
                    <a:pt x="734" y="34"/>
                    <a:pt x="700" y="43"/>
                    <a:pt x="665" y="52"/>
                  </a:cubicBezTo>
                  <a:cubicBezTo>
                    <a:pt x="593" y="70"/>
                    <a:pt x="522" y="87"/>
                    <a:pt x="450" y="105"/>
                  </a:cubicBezTo>
                  <a:lnTo>
                    <a:pt x="305" y="166"/>
                  </a:lnTo>
                  <a:cubicBezTo>
                    <a:pt x="234" y="204"/>
                    <a:pt x="177" y="256"/>
                    <a:pt x="135" y="323"/>
                  </a:cubicBezTo>
                  <a:cubicBezTo>
                    <a:pt x="96" y="360"/>
                    <a:pt x="71" y="405"/>
                    <a:pt x="56" y="456"/>
                  </a:cubicBezTo>
                  <a:cubicBezTo>
                    <a:pt x="18" y="529"/>
                    <a:pt x="0" y="607"/>
                    <a:pt x="4" y="691"/>
                  </a:cubicBezTo>
                  <a:cubicBezTo>
                    <a:pt x="8" y="799"/>
                    <a:pt x="36" y="903"/>
                    <a:pt x="86" y="998"/>
                  </a:cubicBezTo>
                  <a:cubicBezTo>
                    <a:pt x="124" y="1068"/>
                    <a:pt x="177" y="1125"/>
                    <a:pt x="243" y="1168"/>
                  </a:cubicBezTo>
                  <a:cubicBezTo>
                    <a:pt x="301" y="1222"/>
                    <a:pt x="371" y="1258"/>
                    <a:pt x="450" y="1277"/>
                  </a:cubicBezTo>
                  <a:lnTo>
                    <a:pt x="450" y="1276"/>
                  </a:lnTo>
                  <a:lnTo>
                    <a:pt x="657" y="1328"/>
                  </a:lnTo>
                  <a:cubicBezTo>
                    <a:pt x="694" y="1337"/>
                    <a:pt x="732" y="1347"/>
                    <a:pt x="769" y="1355"/>
                  </a:cubicBezTo>
                  <a:cubicBezTo>
                    <a:pt x="837" y="1370"/>
                    <a:pt x="917" y="1382"/>
                    <a:pt x="986" y="1384"/>
                  </a:cubicBezTo>
                  <a:cubicBezTo>
                    <a:pt x="988" y="1384"/>
                    <a:pt x="990" y="1384"/>
                    <a:pt x="992" y="1384"/>
                  </a:cubicBezTo>
                  <a:cubicBezTo>
                    <a:pt x="1065" y="1384"/>
                    <a:pt x="1139" y="1365"/>
                    <a:pt x="1211" y="1350"/>
                  </a:cubicBezTo>
                  <a:cubicBezTo>
                    <a:pt x="1353" y="1319"/>
                    <a:pt x="1495" y="1288"/>
                    <a:pt x="1637" y="1256"/>
                  </a:cubicBezTo>
                  <a:cubicBezTo>
                    <a:pt x="1683" y="1236"/>
                    <a:pt x="1730" y="1217"/>
                    <a:pt x="1777" y="1197"/>
                  </a:cubicBezTo>
                  <a:cubicBezTo>
                    <a:pt x="1845" y="1160"/>
                    <a:pt x="1900" y="1110"/>
                    <a:pt x="1942" y="1046"/>
                  </a:cubicBezTo>
                  <a:cubicBezTo>
                    <a:pt x="1977" y="1010"/>
                    <a:pt x="2003" y="966"/>
                    <a:pt x="2017" y="917"/>
                  </a:cubicBezTo>
                  <a:cubicBezTo>
                    <a:pt x="2054" y="847"/>
                    <a:pt x="2070" y="772"/>
                    <a:pt x="2067" y="691"/>
                  </a:cubicBezTo>
                  <a:cubicBezTo>
                    <a:pt x="2062" y="587"/>
                    <a:pt x="2036" y="487"/>
                    <a:pt x="1987" y="395"/>
                  </a:cubicBezTo>
                  <a:cubicBezTo>
                    <a:pt x="1951" y="326"/>
                    <a:pt x="1900" y="272"/>
                    <a:pt x="1836" y="230"/>
                  </a:cubicBezTo>
                  <a:cubicBezTo>
                    <a:pt x="1779" y="179"/>
                    <a:pt x="1713" y="144"/>
                    <a:pt x="1637" y="126"/>
                  </a:cubicBezTo>
                  <a:cubicBezTo>
                    <a:pt x="1495" y="95"/>
                    <a:pt x="1353" y="63"/>
                    <a:pt x="1211" y="32"/>
                  </a:cubicBezTo>
                  <a:cubicBezTo>
                    <a:pt x="1121" y="12"/>
                    <a:pt x="1046" y="1"/>
                    <a:pt x="9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9" name="Google Shape;2859;p59"/>
            <p:cNvSpPr/>
            <p:nvPr/>
          </p:nvSpPr>
          <p:spPr>
            <a:xfrm>
              <a:off x="3781263" y="971625"/>
              <a:ext cx="78600" cy="81175"/>
            </a:xfrm>
            <a:custGeom>
              <a:avLst/>
              <a:gdLst/>
              <a:ahLst/>
              <a:cxnLst/>
              <a:rect l="l" t="t" r="r" b="b"/>
              <a:pathLst>
                <a:path w="3144" h="3247" extrusionOk="0">
                  <a:moveTo>
                    <a:pt x="2802" y="1"/>
                  </a:moveTo>
                  <a:cubicBezTo>
                    <a:pt x="2773" y="1"/>
                    <a:pt x="2743" y="6"/>
                    <a:pt x="2713" y="18"/>
                  </a:cubicBezTo>
                  <a:cubicBezTo>
                    <a:pt x="2574" y="74"/>
                    <a:pt x="2465" y="132"/>
                    <a:pt x="2346" y="222"/>
                  </a:cubicBezTo>
                  <a:cubicBezTo>
                    <a:pt x="2249" y="296"/>
                    <a:pt x="2151" y="369"/>
                    <a:pt x="2054" y="442"/>
                  </a:cubicBezTo>
                  <a:cubicBezTo>
                    <a:pt x="1848" y="597"/>
                    <a:pt x="1642" y="752"/>
                    <a:pt x="1436" y="908"/>
                  </a:cubicBezTo>
                  <a:cubicBezTo>
                    <a:pt x="1339" y="981"/>
                    <a:pt x="1242" y="1053"/>
                    <a:pt x="1144" y="1127"/>
                  </a:cubicBezTo>
                  <a:cubicBezTo>
                    <a:pt x="1007" y="1231"/>
                    <a:pt x="843" y="1330"/>
                    <a:pt x="721" y="1449"/>
                  </a:cubicBezTo>
                  <a:cubicBezTo>
                    <a:pt x="632" y="1537"/>
                    <a:pt x="557" y="1644"/>
                    <a:pt x="476" y="1740"/>
                  </a:cubicBezTo>
                  <a:cubicBezTo>
                    <a:pt x="386" y="1849"/>
                    <a:pt x="295" y="1957"/>
                    <a:pt x="203" y="2066"/>
                  </a:cubicBezTo>
                  <a:cubicBezTo>
                    <a:pt x="82" y="2210"/>
                    <a:pt x="1" y="2363"/>
                    <a:pt x="1" y="2557"/>
                  </a:cubicBezTo>
                  <a:cubicBezTo>
                    <a:pt x="1" y="2727"/>
                    <a:pt x="76" y="2931"/>
                    <a:pt x="203" y="3048"/>
                  </a:cubicBezTo>
                  <a:cubicBezTo>
                    <a:pt x="346" y="3179"/>
                    <a:pt x="523" y="3246"/>
                    <a:pt x="700" y="3246"/>
                  </a:cubicBezTo>
                  <a:cubicBezTo>
                    <a:pt x="874" y="3246"/>
                    <a:pt x="1047" y="3181"/>
                    <a:pt x="1186" y="3048"/>
                  </a:cubicBezTo>
                  <a:lnTo>
                    <a:pt x="1187" y="3048"/>
                  </a:lnTo>
                  <a:cubicBezTo>
                    <a:pt x="1374" y="2868"/>
                    <a:pt x="1567" y="2694"/>
                    <a:pt x="1749" y="2508"/>
                  </a:cubicBezTo>
                  <a:cubicBezTo>
                    <a:pt x="1871" y="2383"/>
                    <a:pt x="1962" y="2217"/>
                    <a:pt x="2057" y="2069"/>
                  </a:cubicBezTo>
                  <a:cubicBezTo>
                    <a:pt x="2129" y="1961"/>
                    <a:pt x="2200" y="1851"/>
                    <a:pt x="2271" y="1742"/>
                  </a:cubicBezTo>
                  <a:cubicBezTo>
                    <a:pt x="2409" y="1529"/>
                    <a:pt x="2548" y="1316"/>
                    <a:pt x="2686" y="1104"/>
                  </a:cubicBezTo>
                  <a:cubicBezTo>
                    <a:pt x="2836" y="873"/>
                    <a:pt x="3001" y="655"/>
                    <a:pt x="3087" y="392"/>
                  </a:cubicBezTo>
                  <a:cubicBezTo>
                    <a:pt x="3144" y="216"/>
                    <a:pt x="2985" y="1"/>
                    <a:pt x="28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0" name="Google Shape;2860;p59"/>
            <p:cNvSpPr/>
            <p:nvPr/>
          </p:nvSpPr>
          <p:spPr>
            <a:xfrm>
              <a:off x="4234338" y="695000"/>
              <a:ext cx="84250" cy="73875"/>
            </a:xfrm>
            <a:custGeom>
              <a:avLst/>
              <a:gdLst/>
              <a:ahLst/>
              <a:cxnLst/>
              <a:rect l="l" t="t" r="r" b="b"/>
              <a:pathLst>
                <a:path w="3370" h="2955" extrusionOk="0">
                  <a:moveTo>
                    <a:pt x="1998" y="533"/>
                  </a:moveTo>
                  <a:cubicBezTo>
                    <a:pt x="1991" y="538"/>
                    <a:pt x="1984" y="543"/>
                    <a:pt x="1977" y="548"/>
                  </a:cubicBezTo>
                  <a:lnTo>
                    <a:pt x="1977" y="548"/>
                  </a:lnTo>
                  <a:cubicBezTo>
                    <a:pt x="1984" y="543"/>
                    <a:pt x="1991" y="538"/>
                    <a:pt x="1998" y="533"/>
                  </a:cubicBezTo>
                  <a:close/>
                  <a:moveTo>
                    <a:pt x="1868" y="632"/>
                  </a:moveTo>
                  <a:lnTo>
                    <a:pt x="1868" y="632"/>
                  </a:lnTo>
                  <a:cubicBezTo>
                    <a:pt x="1865" y="634"/>
                    <a:pt x="1862" y="637"/>
                    <a:pt x="1859" y="639"/>
                  </a:cubicBezTo>
                  <a:cubicBezTo>
                    <a:pt x="1862" y="637"/>
                    <a:pt x="1865" y="634"/>
                    <a:pt x="1868" y="632"/>
                  </a:cubicBezTo>
                  <a:close/>
                  <a:moveTo>
                    <a:pt x="363" y="1639"/>
                  </a:moveTo>
                  <a:cubicBezTo>
                    <a:pt x="353" y="1653"/>
                    <a:pt x="343" y="1666"/>
                    <a:pt x="332" y="1680"/>
                  </a:cubicBezTo>
                  <a:lnTo>
                    <a:pt x="332" y="1680"/>
                  </a:lnTo>
                  <a:cubicBezTo>
                    <a:pt x="342" y="1666"/>
                    <a:pt x="353" y="1653"/>
                    <a:pt x="363" y="1639"/>
                  </a:cubicBezTo>
                  <a:close/>
                  <a:moveTo>
                    <a:pt x="2872" y="1"/>
                  </a:moveTo>
                  <a:cubicBezTo>
                    <a:pt x="2795" y="1"/>
                    <a:pt x="2720" y="20"/>
                    <a:pt x="2657" y="63"/>
                  </a:cubicBezTo>
                  <a:cubicBezTo>
                    <a:pt x="2543" y="141"/>
                    <a:pt x="2424" y="209"/>
                    <a:pt x="2306" y="282"/>
                  </a:cubicBezTo>
                  <a:cubicBezTo>
                    <a:pt x="2164" y="371"/>
                    <a:pt x="2039" y="493"/>
                    <a:pt x="1908" y="600"/>
                  </a:cubicBezTo>
                  <a:lnTo>
                    <a:pt x="1908" y="600"/>
                  </a:lnTo>
                  <a:cubicBezTo>
                    <a:pt x="1785" y="690"/>
                    <a:pt x="1658" y="775"/>
                    <a:pt x="1528" y="855"/>
                  </a:cubicBezTo>
                  <a:lnTo>
                    <a:pt x="1528" y="855"/>
                  </a:lnTo>
                  <a:cubicBezTo>
                    <a:pt x="1388" y="863"/>
                    <a:pt x="1250" y="903"/>
                    <a:pt x="1119" y="976"/>
                  </a:cubicBezTo>
                  <a:cubicBezTo>
                    <a:pt x="1021" y="1032"/>
                    <a:pt x="936" y="1109"/>
                    <a:pt x="850" y="1183"/>
                  </a:cubicBezTo>
                  <a:cubicBezTo>
                    <a:pt x="815" y="1213"/>
                    <a:pt x="780" y="1242"/>
                    <a:pt x="744" y="1271"/>
                  </a:cubicBezTo>
                  <a:lnTo>
                    <a:pt x="744" y="1271"/>
                  </a:lnTo>
                  <a:cubicBezTo>
                    <a:pt x="653" y="1336"/>
                    <a:pt x="557" y="1401"/>
                    <a:pt x="483" y="1478"/>
                  </a:cubicBezTo>
                  <a:cubicBezTo>
                    <a:pt x="406" y="1558"/>
                    <a:pt x="341" y="1660"/>
                    <a:pt x="274" y="1753"/>
                  </a:cubicBezTo>
                  <a:lnTo>
                    <a:pt x="274" y="1753"/>
                  </a:lnTo>
                  <a:cubicBezTo>
                    <a:pt x="270" y="1758"/>
                    <a:pt x="266" y="1763"/>
                    <a:pt x="262" y="1768"/>
                  </a:cubicBezTo>
                  <a:cubicBezTo>
                    <a:pt x="80" y="1991"/>
                    <a:pt x="0" y="2248"/>
                    <a:pt x="118" y="2527"/>
                  </a:cubicBezTo>
                  <a:cubicBezTo>
                    <a:pt x="226" y="2782"/>
                    <a:pt x="473" y="2949"/>
                    <a:pt x="752" y="2953"/>
                  </a:cubicBezTo>
                  <a:lnTo>
                    <a:pt x="752" y="2954"/>
                  </a:lnTo>
                  <a:cubicBezTo>
                    <a:pt x="785" y="2955"/>
                    <a:pt x="817" y="2955"/>
                    <a:pt x="849" y="2955"/>
                  </a:cubicBezTo>
                  <a:cubicBezTo>
                    <a:pt x="905" y="2955"/>
                    <a:pt x="960" y="2954"/>
                    <a:pt x="1015" y="2952"/>
                  </a:cubicBezTo>
                  <a:cubicBezTo>
                    <a:pt x="1126" y="2949"/>
                    <a:pt x="1247" y="2943"/>
                    <a:pt x="1352" y="2910"/>
                  </a:cubicBezTo>
                  <a:cubicBezTo>
                    <a:pt x="1461" y="2878"/>
                    <a:pt x="1568" y="2821"/>
                    <a:pt x="1672" y="2774"/>
                  </a:cubicBezTo>
                  <a:cubicBezTo>
                    <a:pt x="1762" y="2735"/>
                    <a:pt x="1850" y="2692"/>
                    <a:pt x="1937" y="2648"/>
                  </a:cubicBezTo>
                  <a:cubicBezTo>
                    <a:pt x="2038" y="2595"/>
                    <a:pt x="2133" y="2531"/>
                    <a:pt x="2217" y="2454"/>
                  </a:cubicBezTo>
                  <a:cubicBezTo>
                    <a:pt x="2331" y="2347"/>
                    <a:pt x="2410" y="2216"/>
                    <a:pt x="2457" y="2073"/>
                  </a:cubicBezTo>
                  <a:lnTo>
                    <a:pt x="2457" y="2073"/>
                  </a:lnTo>
                  <a:cubicBezTo>
                    <a:pt x="2628" y="1882"/>
                    <a:pt x="2787" y="1679"/>
                    <a:pt x="2935" y="1470"/>
                  </a:cubicBezTo>
                  <a:cubicBezTo>
                    <a:pt x="3046" y="1316"/>
                    <a:pt x="3151" y="1162"/>
                    <a:pt x="3214" y="979"/>
                  </a:cubicBezTo>
                  <a:cubicBezTo>
                    <a:pt x="3259" y="848"/>
                    <a:pt x="3295" y="713"/>
                    <a:pt x="3327" y="579"/>
                  </a:cubicBezTo>
                  <a:cubicBezTo>
                    <a:pt x="3369" y="397"/>
                    <a:pt x="3311" y="213"/>
                    <a:pt x="3164" y="99"/>
                  </a:cubicBezTo>
                  <a:cubicBezTo>
                    <a:pt x="3084" y="37"/>
                    <a:pt x="2977" y="1"/>
                    <a:pt x="28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1" name="Google Shape;2861;p59"/>
            <p:cNvSpPr/>
            <p:nvPr/>
          </p:nvSpPr>
          <p:spPr>
            <a:xfrm>
              <a:off x="3451038" y="795500"/>
              <a:ext cx="67775" cy="57600"/>
            </a:xfrm>
            <a:custGeom>
              <a:avLst/>
              <a:gdLst/>
              <a:ahLst/>
              <a:cxnLst/>
              <a:rect l="l" t="t" r="r" b="b"/>
              <a:pathLst>
                <a:path w="2711" h="2304" extrusionOk="0">
                  <a:moveTo>
                    <a:pt x="2039" y="1"/>
                  </a:moveTo>
                  <a:cubicBezTo>
                    <a:pt x="2024" y="1"/>
                    <a:pt x="2009" y="1"/>
                    <a:pt x="1995" y="3"/>
                  </a:cubicBezTo>
                  <a:cubicBezTo>
                    <a:pt x="1938" y="8"/>
                    <a:pt x="1882" y="14"/>
                    <a:pt x="1824" y="18"/>
                  </a:cubicBezTo>
                  <a:cubicBezTo>
                    <a:pt x="1652" y="35"/>
                    <a:pt x="1511" y="49"/>
                    <a:pt x="1358" y="138"/>
                  </a:cubicBezTo>
                  <a:cubicBezTo>
                    <a:pt x="1328" y="155"/>
                    <a:pt x="1301" y="174"/>
                    <a:pt x="1272" y="194"/>
                  </a:cubicBezTo>
                  <a:cubicBezTo>
                    <a:pt x="1161" y="276"/>
                    <a:pt x="1050" y="357"/>
                    <a:pt x="939" y="438"/>
                  </a:cubicBezTo>
                  <a:cubicBezTo>
                    <a:pt x="885" y="479"/>
                    <a:pt x="829" y="520"/>
                    <a:pt x="773" y="560"/>
                  </a:cubicBezTo>
                  <a:cubicBezTo>
                    <a:pt x="657" y="646"/>
                    <a:pt x="578" y="718"/>
                    <a:pt x="485" y="818"/>
                  </a:cubicBezTo>
                  <a:cubicBezTo>
                    <a:pt x="393" y="918"/>
                    <a:pt x="303" y="1018"/>
                    <a:pt x="211" y="1117"/>
                  </a:cubicBezTo>
                  <a:cubicBezTo>
                    <a:pt x="106" y="1231"/>
                    <a:pt x="41" y="1361"/>
                    <a:pt x="21" y="1516"/>
                  </a:cubicBezTo>
                  <a:cubicBezTo>
                    <a:pt x="1" y="1664"/>
                    <a:pt x="20" y="1830"/>
                    <a:pt x="102" y="1959"/>
                  </a:cubicBezTo>
                  <a:cubicBezTo>
                    <a:pt x="167" y="2059"/>
                    <a:pt x="251" y="2143"/>
                    <a:pt x="352" y="2208"/>
                  </a:cubicBezTo>
                  <a:cubicBezTo>
                    <a:pt x="431" y="2259"/>
                    <a:pt x="518" y="2287"/>
                    <a:pt x="610" y="2291"/>
                  </a:cubicBezTo>
                  <a:cubicBezTo>
                    <a:pt x="648" y="2299"/>
                    <a:pt x="686" y="2303"/>
                    <a:pt x="723" y="2303"/>
                  </a:cubicBezTo>
                  <a:cubicBezTo>
                    <a:pt x="778" y="2303"/>
                    <a:pt x="833" y="2295"/>
                    <a:pt x="887" y="2278"/>
                  </a:cubicBezTo>
                  <a:cubicBezTo>
                    <a:pt x="1009" y="2229"/>
                    <a:pt x="1130" y="2181"/>
                    <a:pt x="1250" y="2134"/>
                  </a:cubicBezTo>
                  <a:cubicBezTo>
                    <a:pt x="1368" y="2087"/>
                    <a:pt x="1499" y="2048"/>
                    <a:pt x="1606" y="1986"/>
                  </a:cubicBezTo>
                  <a:cubicBezTo>
                    <a:pt x="1664" y="1951"/>
                    <a:pt x="1722" y="1912"/>
                    <a:pt x="1779" y="1875"/>
                  </a:cubicBezTo>
                  <a:cubicBezTo>
                    <a:pt x="1894" y="1800"/>
                    <a:pt x="2009" y="1726"/>
                    <a:pt x="2123" y="1652"/>
                  </a:cubicBezTo>
                  <a:cubicBezTo>
                    <a:pt x="2290" y="1545"/>
                    <a:pt x="2440" y="1431"/>
                    <a:pt x="2531" y="1248"/>
                  </a:cubicBezTo>
                  <a:cubicBezTo>
                    <a:pt x="2557" y="1192"/>
                    <a:pt x="2585" y="1136"/>
                    <a:pt x="2613" y="1081"/>
                  </a:cubicBezTo>
                  <a:cubicBezTo>
                    <a:pt x="2678" y="970"/>
                    <a:pt x="2711" y="849"/>
                    <a:pt x="2711" y="719"/>
                  </a:cubicBezTo>
                  <a:cubicBezTo>
                    <a:pt x="2711" y="590"/>
                    <a:pt x="2678" y="469"/>
                    <a:pt x="2613" y="357"/>
                  </a:cubicBezTo>
                  <a:cubicBezTo>
                    <a:pt x="2502" y="168"/>
                    <a:pt x="2269" y="1"/>
                    <a:pt x="20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2" name="Google Shape;2862;p59"/>
            <p:cNvSpPr/>
            <p:nvPr/>
          </p:nvSpPr>
          <p:spPr>
            <a:xfrm>
              <a:off x="2946788" y="798000"/>
              <a:ext cx="53175" cy="115775"/>
            </a:xfrm>
            <a:custGeom>
              <a:avLst/>
              <a:gdLst/>
              <a:ahLst/>
              <a:cxnLst/>
              <a:rect l="l" t="t" r="r" b="b"/>
              <a:pathLst>
                <a:path w="2127" h="4631" extrusionOk="0">
                  <a:moveTo>
                    <a:pt x="1768" y="3549"/>
                  </a:moveTo>
                  <a:lnTo>
                    <a:pt x="1768" y="3549"/>
                  </a:lnTo>
                  <a:cubicBezTo>
                    <a:pt x="1768" y="3550"/>
                    <a:pt x="1768" y="3551"/>
                    <a:pt x="1768" y="3552"/>
                  </a:cubicBezTo>
                  <a:lnTo>
                    <a:pt x="1768" y="3552"/>
                  </a:lnTo>
                  <a:cubicBezTo>
                    <a:pt x="1768" y="3551"/>
                    <a:pt x="1768" y="3550"/>
                    <a:pt x="1768" y="3549"/>
                  </a:cubicBezTo>
                  <a:close/>
                  <a:moveTo>
                    <a:pt x="1330" y="1"/>
                  </a:moveTo>
                  <a:cubicBezTo>
                    <a:pt x="1094" y="1"/>
                    <a:pt x="883" y="135"/>
                    <a:pt x="729" y="341"/>
                  </a:cubicBezTo>
                  <a:cubicBezTo>
                    <a:pt x="264" y="962"/>
                    <a:pt x="0" y="1711"/>
                    <a:pt x="21" y="2488"/>
                  </a:cubicBezTo>
                  <a:cubicBezTo>
                    <a:pt x="26" y="2695"/>
                    <a:pt x="29" y="2934"/>
                    <a:pt x="101" y="3126"/>
                  </a:cubicBezTo>
                  <a:cubicBezTo>
                    <a:pt x="176" y="3324"/>
                    <a:pt x="263" y="3521"/>
                    <a:pt x="366" y="3707"/>
                  </a:cubicBezTo>
                  <a:cubicBezTo>
                    <a:pt x="542" y="4024"/>
                    <a:pt x="780" y="4430"/>
                    <a:pt x="1123" y="4577"/>
                  </a:cubicBezTo>
                  <a:cubicBezTo>
                    <a:pt x="1207" y="4613"/>
                    <a:pt x="1289" y="4630"/>
                    <a:pt x="1367" y="4630"/>
                  </a:cubicBezTo>
                  <a:cubicBezTo>
                    <a:pt x="1613" y="4630"/>
                    <a:pt x="1810" y="4457"/>
                    <a:pt x="1841" y="4165"/>
                  </a:cubicBezTo>
                  <a:cubicBezTo>
                    <a:pt x="1860" y="3989"/>
                    <a:pt x="1816" y="3829"/>
                    <a:pt x="1786" y="3657"/>
                  </a:cubicBezTo>
                  <a:cubicBezTo>
                    <a:pt x="1783" y="3641"/>
                    <a:pt x="1778" y="3622"/>
                    <a:pt x="1773" y="3603"/>
                  </a:cubicBezTo>
                  <a:lnTo>
                    <a:pt x="1773" y="3603"/>
                  </a:lnTo>
                  <a:cubicBezTo>
                    <a:pt x="1774" y="3597"/>
                    <a:pt x="1773" y="3585"/>
                    <a:pt x="1772" y="3567"/>
                  </a:cubicBezTo>
                  <a:cubicBezTo>
                    <a:pt x="1767" y="3497"/>
                    <a:pt x="1761" y="3427"/>
                    <a:pt x="1758" y="3357"/>
                  </a:cubicBezTo>
                  <a:cubicBezTo>
                    <a:pt x="1754" y="3214"/>
                    <a:pt x="1761" y="3070"/>
                    <a:pt x="1772" y="2927"/>
                  </a:cubicBezTo>
                  <a:cubicBezTo>
                    <a:pt x="1785" y="2772"/>
                    <a:pt x="1759" y="2616"/>
                    <a:pt x="1757" y="2461"/>
                  </a:cubicBezTo>
                  <a:cubicBezTo>
                    <a:pt x="1752" y="2173"/>
                    <a:pt x="1775" y="1876"/>
                    <a:pt x="1803" y="1591"/>
                  </a:cubicBezTo>
                  <a:lnTo>
                    <a:pt x="1803" y="1591"/>
                  </a:lnTo>
                  <a:cubicBezTo>
                    <a:pt x="1806" y="1570"/>
                    <a:pt x="1810" y="1541"/>
                    <a:pt x="1812" y="1530"/>
                  </a:cubicBezTo>
                  <a:cubicBezTo>
                    <a:pt x="1824" y="1458"/>
                    <a:pt x="1840" y="1386"/>
                    <a:pt x="1858" y="1315"/>
                  </a:cubicBezTo>
                  <a:cubicBezTo>
                    <a:pt x="1895" y="1166"/>
                    <a:pt x="1943" y="1019"/>
                    <a:pt x="1999" y="876"/>
                  </a:cubicBezTo>
                  <a:cubicBezTo>
                    <a:pt x="2126" y="556"/>
                    <a:pt x="1886" y="179"/>
                    <a:pt x="1597" y="57"/>
                  </a:cubicBezTo>
                  <a:cubicBezTo>
                    <a:pt x="1506" y="19"/>
                    <a:pt x="1417" y="1"/>
                    <a:pt x="13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63" name="Google Shape;2863;p59"/>
          <p:cNvSpPr/>
          <p:nvPr/>
        </p:nvSpPr>
        <p:spPr>
          <a:xfrm>
            <a:off x="7197400" y="1202975"/>
            <a:ext cx="1311200" cy="228925"/>
          </a:xfrm>
          <a:custGeom>
            <a:avLst/>
            <a:gdLst/>
            <a:ahLst/>
            <a:cxnLst/>
            <a:rect l="l" t="t" r="r" b="b"/>
            <a:pathLst>
              <a:path w="52448" h="9157" extrusionOk="0">
                <a:moveTo>
                  <a:pt x="36883" y="1"/>
                </a:moveTo>
                <a:cubicBezTo>
                  <a:pt x="35927" y="1"/>
                  <a:pt x="35044" y="495"/>
                  <a:pt x="34234" y="1007"/>
                </a:cubicBezTo>
                <a:cubicBezTo>
                  <a:pt x="32216" y="2288"/>
                  <a:pt x="30334" y="3778"/>
                  <a:pt x="28624" y="5448"/>
                </a:cubicBezTo>
                <a:cubicBezTo>
                  <a:pt x="28460" y="5500"/>
                  <a:pt x="28300" y="5524"/>
                  <a:pt x="28144" y="5524"/>
                </a:cubicBezTo>
                <a:cubicBezTo>
                  <a:pt x="26981" y="5524"/>
                  <a:pt x="26034" y="4185"/>
                  <a:pt x="25116" y="3286"/>
                </a:cubicBezTo>
                <a:cubicBezTo>
                  <a:pt x="24084" y="2273"/>
                  <a:pt x="22637" y="1712"/>
                  <a:pt x="21194" y="1712"/>
                </a:cubicBezTo>
                <a:cubicBezTo>
                  <a:pt x="20721" y="1712"/>
                  <a:pt x="20248" y="1772"/>
                  <a:pt x="19791" y="1897"/>
                </a:cubicBezTo>
                <a:cubicBezTo>
                  <a:pt x="17812" y="2435"/>
                  <a:pt x="16297" y="4010"/>
                  <a:pt x="14456" y="4917"/>
                </a:cubicBezTo>
                <a:cubicBezTo>
                  <a:pt x="14248" y="5020"/>
                  <a:pt x="14024" y="5116"/>
                  <a:pt x="13794" y="5116"/>
                </a:cubicBezTo>
                <a:cubicBezTo>
                  <a:pt x="13771" y="5116"/>
                  <a:pt x="13749" y="5115"/>
                  <a:pt x="13726" y="5113"/>
                </a:cubicBezTo>
                <a:cubicBezTo>
                  <a:pt x="13382" y="5083"/>
                  <a:pt x="13104" y="4836"/>
                  <a:pt x="12810" y="4658"/>
                </a:cubicBezTo>
                <a:cubicBezTo>
                  <a:pt x="12419" y="4420"/>
                  <a:pt x="11863" y="4303"/>
                  <a:pt x="11288" y="4303"/>
                </a:cubicBezTo>
                <a:cubicBezTo>
                  <a:pt x="10416" y="4303"/>
                  <a:pt x="9497" y="4572"/>
                  <a:pt x="9037" y="5095"/>
                </a:cubicBezTo>
                <a:cubicBezTo>
                  <a:pt x="8583" y="4339"/>
                  <a:pt x="7679" y="3951"/>
                  <a:pt x="6789" y="3951"/>
                </a:cubicBezTo>
                <a:cubicBezTo>
                  <a:pt x="6647" y="3951"/>
                  <a:pt x="6506" y="3961"/>
                  <a:pt x="6367" y="3981"/>
                </a:cubicBezTo>
                <a:cubicBezTo>
                  <a:pt x="5355" y="4125"/>
                  <a:pt x="4456" y="4708"/>
                  <a:pt x="3697" y="5393"/>
                </a:cubicBezTo>
                <a:cubicBezTo>
                  <a:pt x="3603" y="5477"/>
                  <a:pt x="3497" y="5570"/>
                  <a:pt x="3371" y="5571"/>
                </a:cubicBezTo>
                <a:cubicBezTo>
                  <a:pt x="3370" y="5571"/>
                  <a:pt x="3368" y="5571"/>
                  <a:pt x="3366" y="5571"/>
                </a:cubicBezTo>
                <a:cubicBezTo>
                  <a:pt x="3239" y="5571"/>
                  <a:pt x="3132" y="5481"/>
                  <a:pt x="3029" y="5405"/>
                </a:cubicBezTo>
                <a:cubicBezTo>
                  <a:pt x="2863" y="5284"/>
                  <a:pt x="2661" y="5232"/>
                  <a:pt x="2439" y="5232"/>
                </a:cubicBezTo>
                <a:cubicBezTo>
                  <a:pt x="1601" y="5232"/>
                  <a:pt x="482" y="5976"/>
                  <a:pt x="0" y="6581"/>
                </a:cubicBezTo>
                <a:cubicBezTo>
                  <a:pt x="2004" y="6551"/>
                  <a:pt x="4008" y="6537"/>
                  <a:pt x="6012" y="6537"/>
                </a:cubicBezTo>
                <a:cubicBezTo>
                  <a:pt x="21523" y="6537"/>
                  <a:pt x="37035" y="7413"/>
                  <a:pt x="52448" y="9156"/>
                </a:cubicBezTo>
                <a:lnTo>
                  <a:pt x="52448" y="7553"/>
                </a:lnTo>
                <a:cubicBezTo>
                  <a:pt x="52250" y="7618"/>
                  <a:pt x="52054" y="7663"/>
                  <a:pt x="51861" y="7663"/>
                </a:cubicBezTo>
                <a:cubicBezTo>
                  <a:pt x="51707" y="7663"/>
                  <a:pt x="51555" y="7634"/>
                  <a:pt x="51407" y="7565"/>
                </a:cubicBezTo>
                <a:cubicBezTo>
                  <a:pt x="51110" y="7423"/>
                  <a:pt x="50907" y="7143"/>
                  <a:pt x="50665" y="6921"/>
                </a:cubicBezTo>
                <a:cubicBezTo>
                  <a:pt x="50165" y="6459"/>
                  <a:pt x="49514" y="6266"/>
                  <a:pt x="48834" y="6266"/>
                </a:cubicBezTo>
                <a:cubicBezTo>
                  <a:pt x="48112" y="6266"/>
                  <a:pt x="47359" y="6484"/>
                  <a:pt x="46724" y="6830"/>
                </a:cubicBezTo>
                <a:cubicBezTo>
                  <a:pt x="46516" y="6943"/>
                  <a:pt x="46301" y="7072"/>
                  <a:pt x="46064" y="7073"/>
                </a:cubicBezTo>
                <a:cubicBezTo>
                  <a:pt x="46063" y="7073"/>
                  <a:pt x="46062" y="7073"/>
                  <a:pt x="46061" y="7073"/>
                </a:cubicBezTo>
                <a:cubicBezTo>
                  <a:pt x="45471" y="7073"/>
                  <a:pt x="44457" y="6310"/>
                  <a:pt x="43825" y="6310"/>
                </a:cubicBezTo>
                <a:cubicBezTo>
                  <a:pt x="43688" y="6310"/>
                  <a:pt x="43569" y="6345"/>
                  <a:pt x="43476" y="6433"/>
                </a:cubicBezTo>
                <a:cubicBezTo>
                  <a:pt x="42715" y="4196"/>
                  <a:pt x="41210" y="2219"/>
                  <a:pt x="39256" y="892"/>
                </a:cubicBezTo>
                <a:cubicBezTo>
                  <a:pt x="38554" y="416"/>
                  <a:pt x="37762" y="11"/>
                  <a:pt x="36916" y="1"/>
                </a:cubicBezTo>
                <a:cubicBezTo>
                  <a:pt x="36905" y="1"/>
                  <a:pt x="36894" y="1"/>
                  <a:pt x="3688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4" name="Google Shape;2864;p59"/>
          <p:cNvSpPr/>
          <p:nvPr/>
        </p:nvSpPr>
        <p:spPr>
          <a:xfrm>
            <a:off x="4332575" y="3227100"/>
            <a:ext cx="1311200" cy="228925"/>
          </a:xfrm>
          <a:custGeom>
            <a:avLst/>
            <a:gdLst/>
            <a:ahLst/>
            <a:cxnLst/>
            <a:rect l="l" t="t" r="r" b="b"/>
            <a:pathLst>
              <a:path w="52448" h="9157" extrusionOk="0">
                <a:moveTo>
                  <a:pt x="36883" y="1"/>
                </a:moveTo>
                <a:cubicBezTo>
                  <a:pt x="35927" y="1"/>
                  <a:pt x="35044" y="495"/>
                  <a:pt x="34234" y="1007"/>
                </a:cubicBezTo>
                <a:cubicBezTo>
                  <a:pt x="32216" y="2288"/>
                  <a:pt x="30334" y="3778"/>
                  <a:pt x="28624" y="5448"/>
                </a:cubicBezTo>
                <a:cubicBezTo>
                  <a:pt x="28460" y="5500"/>
                  <a:pt x="28300" y="5524"/>
                  <a:pt x="28144" y="5524"/>
                </a:cubicBezTo>
                <a:cubicBezTo>
                  <a:pt x="26981" y="5524"/>
                  <a:pt x="26034" y="4185"/>
                  <a:pt x="25116" y="3286"/>
                </a:cubicBezTo>
                <a:cubicBezTo>
                  <a:pt x="24084" y="2273"/>
                  <a:pt x="22637" y="1712"/>
                  <a:pt x="21194" y="1712"/>
                </a:cubicBezTo>
                <a:cubicBezTo>
                  <a:pt x="20721" y="1712"/>
                  <a:pt x="20248" y="1772"/>
                  <a:pt x="19791" y="1897"/>
                </a:cubicBezTo>
                <a:cubicBezTo>
                  <a:pt x="17812" y="2435"/>
                  <a:pt x="16297" y="4010"/>
                  <a:pt x="14456" y="4917"/>
                </a:cubicBezTo>
                <a:cubicBezTo>
                  <a:pt x="14248" y="5020"/>
                  <a:pt x="14024" y="5116"/>
                  <a:pt x="13794" y="5116"/>
                </a:cubicBezTo>
                <a:cubicBezTo>
                  <a:pt x="13771" y="5116"/>
                  <a:pt x="13749" y="5115"/>
                  <a:pt x="13726" y="5113"/>
                </a:cubicBezTo>
                <a:cubicBezTo>
                  <a:pt x="13382" y="5083"/>
                  <a:pt x="13104" y="4836"/>
                  <a:pt x="12810" y="4658"/>
                </a:cubicBezTo>
                <a:cubicBezTo>
                  <a:pt x="12419" y="4420"/>
                  <a:pt x="11863" y="4303"/>
                  <a:pt x="11288" y="4303"/>
                </a:cubicBezTo>
                <a:cubicBezTo>
                  <a:pt x="10416" y="4303"/>
                  <a:pt x="9497" y="4572"/>
                  <a:pt x="9037" y="5095"/>
                </a:cubicBezTo>
                <a:cubicBezTo>
                  <a:pt x="8583" y="4339"/>
                  <a:pt x="7679" y="3951"/>
                  <a:pt x="6789" y="3951"/>
                </a:cubicBezTo>
                <a:cubicBezTo>
                  <a:pt x="6647" y="3951"/>
                  <a:pt x="6506" y="3961"/>
                  <a:pt x="6367" y="3981"/>
                </a:cubicBezTo>
                <a:cubicBezTo>
                  <a:pt x="5355" y="4125"/>
                  <a:pt x="4456" y="4708"/>
                  <a:pt x="3697" y="5393"/>
                </a:cubicBezTo>
                <a:cubicBezTo>
                  <a:pt x="3603" y="5477"/>
                  <a:pt x="3497" y="5570"/>
                  <a:pt x="3371" y="5571"/>
                </a:cubicBezTo>
                <a:cubicBezTo>
                  <a:pt x="3370" y="5571"/>
                  <a:pt x="3368" y="5571"/>
                  <a:pt x="3366" y="5571"/>
                </a:cubicBezTo>
                <a:cubicBezTo>
                  <a:pt x="3239" y="5571"/>
                  <a:pt x="3132" y="5481"/>
                  <a:pt x="3029" y="5405"/>
                </a:cubicBezTo>
                <a:cubicBezTo>
                  <a:pt x="2863" y="5284"/>
                  <a:pt x="2661" y="5232"/>
                  <a:pt x="2439" y="5232"/>
                </a:cubicBezTo>
                <a:cubicBezTo>
                  <a:pt x="1601" y="5232"/>
                  <a:pt x="482" y="5976"/>
                  <a:pt x="0" y="6581"/>
                </a:cubicBezTo>
                <a:cubicBezTo>
                  <a:pt x="2004" y="6551"/>
                  <a:pt x="4008" y="6537"/>
                  <a:pt x="6012" y="6537"/>
                </a:cubicBezTo>
                <a:cubicBezTo>
                  <a:pt x="21523" y="6537"/>
                  <a:pt x="37035" y="7413"/>
                  <a:pt x="52448" y="9156"/>
                </a:cubicBezTo>
                <a:lnTo>
                  <a:pt x="52448" y="7553"/>
                </a:lnTo>
                <a:cubicBezTo>
                  <a:pt x="52250" y="7618"/>
                  <a:pt x="52054" y="7663"/>
                  <a:pt x="51861" y="7663"/>
                </a:cubicBezTo>
                <a:cubicBezTo>
                  <a:pt x="51707" y="7663"/>
                  <a:pt x="51555" y="7634"/>
                  <a:pt x="51407" y="7565"/>
                </a:cubicBezTo>
                <a:cubicBezTo>
                  <a:pt x="51110" y="7423"/>
                  <a:pt x="50907" y="7143"/>
                  <a:pt x="50665" y="6921"/>
                </a:cubicBezTo>
                <a:cubicBezTo>
                  <a:pt x="50165" y="6459"/>
                  <a:pt x="49514" y="6266"/>
                  <a:pt x="48834" y="6266"/>
                </a:cubicBezTo>
                <a:cubicBezTo>
                  <a:pt x="48112" y="6266"/>
                  <a:pt x="47359" y="6484"/>
                  <a:pt x="46724" y="6830"/>
                </a:cubicBezTo>
                <a:cubicBezTo>
                  <a:pt x="46516" y="6943"/>
                  <a:pt x="46301" y="7072"/>
                  <a:pt x="46064" y="7073"/>
                </a:cubicBezTo>
                <a:cubicBezTo>
                  <a:pt x="46063" y="7073"/>
                  <a:pt x="46062" y="7073"/>
                  <a:pt x="46061" y="7073"/>
                </a:cubicBezTo>
                <a:cubicBezTo>
                  <a:pt x="45471" y="7073"/>
                  <a:pt x="44457" y="6310"/>
                  <a:pt x="43825" y="6310"/>
                </a:cubicBezTo>
                <a:cubicBezTo>
                  <a:pt x="43688" y="6310"/>
                  <a:pt x="43569" y="6345"/>
                  <a:pt x="43476" y="6433"/>
                </a:cubicBezTo>
                <a:cubicBezTo>
                  <a:pt x="42715" y="4196"/>
                  <a:pt x="41210" y="2219"/>
                  <a:pt x="39256" y="892"/>
                </a:cubicBezTo>
                <a:cubicBezTo>
                  <a:pt x="38554" y="416"/>
                  <a:pt x="37762" y="11"/>
                  <a:pt x="36916" y="1"/>
                </a:cubicBezTo>
                <a:cubicBezTo>
                  <a:pt x="36905" y="1"/>
                  <a:pt x="36894" y="1"/>
                  <a:pt x="3688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5" name="Google Shape;2865;p59"/>
          <p:cNvSpPr/>
          <p:nvPr/>
        </p:nvSpPr>
        <p:spPr>
          <a:xfrm>
            <a:off x="838850" y="1807250"/>
            <a:ext cx="1311200" cy="228925"/>
          </a:xfrm>
          <a:custGeom>
            <a:avLst/>
            <a:gdLst/>
            <a:ahLst/>
            <a:cxnLst/>
            <a:rect l="l" t="t" r="r" b="b"/>
            <a:pathLst>
              <a:path w="52448" h="9157" extrusionOk="0">
                <a:moveTo>
                  <a:pt x="36883" y="1"/>
                </a:moveTo>
                <a:cubicBezTo>
                  <a:pt x="35927" y="1"/>
                  <a:pt x="35044" y="495"/>
                  <a:pt x="34234" y="1007"/>
                </a:cubicBezTo>
                <a:cubicBezTo>
                  <a:pt x="32216" y="2288"/>
                  <a:pt x="30334" y="3778"/>
                  <a:pt x="28624" y="5448"/>
                </a:cubicBezTo>
                <a:cubicBezTo>
                  <a:pt x="28460" y="5500"/>
                  <a:pt x="28300" y="5524"/>
                  <a:pt x="28144" y="5524"/>
                </a:cubicBezTo>
                <a:cubicBezTo>
                  <a:pt x="26981" y="5524"/>
                  <a:pt x="26034" y="4185"/>
                  <a:pt x="25116" y="3286"/>
                </a:cubicBezTo>
                <a:cubicBezTo>
                  <a:pt x="24084" y="2273"/>
                  <a:pt x="22637" y="1712"/>
                  <a:pt x="21194" y="1712"/>
                </a:cubicBezTo>
                <a:cubicBezTo>
                  <a:pt x="20721" y="1712"/>
                  <a:pt x="20248" y="1772"/>
                  <a:pt x="19791" y="1897"/>
                </a:cubicBezTo>
                <a:cubicBezTo>
                  <a:pt x="17812" y="2435"/>
                  <a:pt x="16297" y="4010"/>
                  <a:pt x="14456" y="4917"/>
                </a:cubicBezTo>
                <a:cubicBezTo>
                  <a:pt x="14248" y="5020"/>
                  <a:pt x="14024" y="5116"/>
                  <a:pt x="13794" y="5116"/>
                </a:cubicBezTo>
                <a:cubicBezTo>
                  <a:pt x="13771" y="5116"/>
                  <a:pt x="13749" y="5115"/>
                  <a:pt x="13726" y="5113"/>
                </a:cubicBezTo>
                <a:cubicBezTo>
                  <a:pt x="13382" y="5083"/>
                  <a:pt x="13104" y="4836"/>
                  <a:pt x="12810" y="4658"/>
                </a:cubicBezTo>
                <a:cubicBezTo>
                  <a:pt x="12419" y="4420"/>
                  <a:pt x="11863" y="4303"/>
                  <a:pt x="11288" y="4303"/>
                </a:cubicBezTo>
                <a:cubicBezTo>
                  <a:pt x="10416" y="4303"/>
                  <a:pt x="9497" y="4572"/>
                  <a:pt x="9037" y="5095"/>
                </a:cubicBezTo>
                <a:cubicBezTo>
                  <a:pt x="8583" y="4339"/>
                  <a:pt x="7679" y="3951"/>
                  <a:pt x="6789" y="3951"/>
                </a:cubicBezTo>
                <a:cubicBezTo>
                  <a:pt x="6647" y="3951"/>
                  <a:pt x="6506" y="3961"/>
                  <a:pt x="6367" y="3981"/>
                </a:cubicBezTo>
                <a:cubicBezTo>
                  <a:pt x="5355" y="4125"/>
                  <a:pt x="4456" y="4708"/>
                  <a:pt x="3697" y="5393"/>
                </a:cubicBezTo>
                <a:cubicBezTo>
                  <a:pt x="3603" y="5477"/>
                  <a:pt x="3497" y="5570"/>
                  <a:pt x="3371" y="5571"/>
                </a:cubicBezTo>
                <a:cubicBezTo>
                  <a:pt x="3370" y="5571"/>
                  <a:pt x="3368" y="5571"/>
                  <a:pt x="3366" y="5571"/>
                </a:cubicBezTo>
                <a:cubicBezTo>
                  <a:pt x="3239" y="5571"/>
                  <a:pt x="3132" y="5481"/>
                  <a:pt x="3029" y="5405"/>
                </a:cubicBezTo>
                <a:cubicBezTo>
                  <a:pt x="2863" y="5284"/>
                  <a:pt x="2661" y="5232"/>
                  <a:pt x="2439" y="5232"/>
                </a:cubicBezTo>
                <a:cubicBezTo>
                  <a:pt x="1601" y="5232"/>
                  <a:pt x="482" y="5976"/>
                  <a:pt x="0" y="6581"/>
                </a:cubicBezTo>
                <a:cubicBezTo>
                  <a:pt x="2004" y="6551"/>
                  <a:pt x="4008" y="6537"/>
                  <a:pt x="6012" y="6537"/>
                </a:cubicBezTo>
                <a:cubicBezTo>
                  <a:pt x="21523" y="6537"/>
                  <a:pt x="37035" y="7413"/>
                  <a:pt x="52448" y="9156"/>
                </a:cubicBezTo>
                <a:lnTo>
                  <a:pt x="52448" y="7553"/>
                </a:lnTo>
                <a:cubicBezTo>
                  <a:pt x="52250" y="7618"/>
                  <a:pt x="52054" y="7663"/>
                  <a:pt x="51861" y="7663"/>
                </a:cubicBezTo>
                <a:cubicBezTo>
                  <a:pt x="51707" y="7663"/>
                  <a:pt x="51555" y="7634"/>
                  <a:pt x="51407" y="7565"/>
                </a:cubicBezTo>
                <a:cubicBezTo>
                  <a:pt x="51110" y="7423"/>
                  <a:pt x="50907" y="7143"/>
                  <a:pt x="50665" y="6921"/>
                </a:cubicBezTo>
                <a:cubicBezTo>
                  <a:pt x="50165" y="6459"/>
                  <a:pt x="49514" y="6266"/>
                  <a:pt x="48834" y="6266"/>
                </a:cubicBezTo>
                <a:cubicBezTo>
                  <a:pt x="48112" y="6266"/>
                  <a:pt x="47359" y="6484"/>
                  <a:pt x="46724" y="6830"/>
                </a:cubicBezTo>
                <a:cubicBezTo>
                  <a:pt x="46516" y="6943"/>
                  <a:pt x="46301" y="7072"/>
                  <a:pt x="46064" y="7073"/>
                </a:cubicBezTo>
                <a:cubicBezTo>
                  <a:pt x="46063" y="7073"/>
                  <a:pt x="46062" y="7073"/>
                  <a:pt x="46061" y="7073"/>
                </a:cubicBezTo>
                <a:cubicBezTo>
                  <a:pt x="45471" y="7073"/>
                  <a:pt x="44457" y="6310"/>
                  <a:pt x="43825" y="6310"/>
                </a:cubicBezTo>
                <a:cubicBezTo>
                  <a:pt x="43688" y="6310"/>
                  <a:pt x="43569" y="6345"/>
                  <a:pt x="43476" y="6433"/>
                </a:cubicBezTo>
                <a:cubicBezTo>
                  <a:pt x="42715" y="4196"/>
                  <a:pt x="41210" y="2219"/>
                  <a:pt x="39256" y="892"/>
                </a:cubicBezTo>
                <a:cubicBezTo>
                  <a:pt x="38554" y="416"/>
                  <a:pt x="37762" y="11"/>
                  <a:pt x="36916" y="1"/>
                </a:cubicBezTo>
                <a:cubicBezTo>
                  <a:pt x="36905" y="1"/>
                  <a:pt x="36894" y="1"/>
                  <a:pt x="3688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6" name="Google Shape;2866;p59"/>
          <p:cNvSpPr/>
          <p:nvPr/>
        </p:nvSpPr>
        <p:spPr>
          <a:xfrm>
            <a:off x="4891925" y="192750"/>
            <a:ext cx="1311200" cy="228925"/>
          </a:xfrm>
          <a:custGeom>
            <a:avLst/>
            <a:gdLst/>
            <a:ahLst/>
            <a:cxnLst/>
            <a:rect l="l" t="t" r="r" b="b"/>
            <a:pathLst>
              <a:path w="52448" h="9157" extrusionOk="0">
                <a:moveTo>
                  <a:pt x="36883" y="1"/>
                </a:moveTo>
                <a:cubicBezTo>
                  <a:pt x="35927" y="1"/>
                  <a:pt x="35044" y="495"/>
                  <a:pt x="34234" y="1007"/>
                </a:cubicBezTo>
                <a:cubicBezTo>
                  <a:pt x="32216" y="2288"/>
                  <a:pt x="30334" y="3778"/>
                  <a:pt x="28624" y="5448"/>
                </a:cubicBezTo>
                <a:cubicBezTo>
                  <a:pt x="28460" y="5500"/>
                  <a:pt x="28300" y="5524"/>
                  <a:pt x="28144" y="5524"/>
                </a:cubicBezTo>
                <a:cubicBezTo>
                  <a:pt x="26981" y="5524"/>
                  <a:pt x="26034" y="4185"/>
                  <a:pt x="25116" y="3286"/>
                </a:cubicBezTo>
                <a:cubicBezTo>
                  <a:pt x="24084" y="2273"/>
                  <a:pt x="22637" y="1712"/>
                  <a:pt x="21194" y="1712"/>
                </a:cubicBezTo>
                <a:cubicBezTo>
                  <a:pt x="20721" y="1712"/>
                  <a:pt x="20248" y="1772"/>
                  <a:pt x="19791" y="1897"/>
                </a:cubicBezTo>
                <a:cubicBezTo>
                  <a:pt x="17812" y="2435"/>
                  <a:pt x="16297" y="4010"/>
                  <a:pt x="14456" y="4917"/>
                </a:cubicBezTo>
                <a:cubicBezTo>
                  <a:pt x="14248" y="5020"/>
                  <a:pt x="14024" y="5116"/>
                  <a:pt x="13794" y="5116"/>
                </a:cubicBezTo>
                <a:cubicBezTo>
                  <a:pt x="13771" y="5116"/>
                  <a:pt x="13749" y="5115"/>
                  <a:pt x="13726" y="5113"/>
                </a:cubicBezTo>
                <a:cubicBezTo>
                  <a:pt x="13382" y="5083"/>
                  <a:pt x="13104" y="4836"/>
                  <a:pt x="12810" y="4658"/>
                </a:cubicBezTo>
                <a:cubicBezTo>
                  <a:pt x="12419" y="4420"/>
                  <a:pt x="11863" y="4303"/>
                  <a:pt x="11288" y="4303"/>
                </a:cubicBezTo>
                <a:cubicBezTo>
                  <a:pt x="10416" y="4303"/>
                  <a:pt x="9497" y="4572"/>
                  <a:pt x="9037" y="5095"/>
                </a:cubicBezTo>
                <a:cubicBezTo>
                  <a:pt x="8583" y="4339"/>
                  <a:pt x="7679" y="3951"/>
                  <a:pt x="6789" y="3951"/>
                </a:cubicBezTo>
                <a:cubicBezTo>
                  <a:pt x="6647" y="3951"/>
                  <a:pt x="6506" y="3961"/>
                  <a:pt x="6367" y="3981"/>
                </a:cubicBezTo>
                <a:cubicBezTo>
                  <a:pt x="5355" y="4125"/>
                  <a:pt x="4456" y="4708"/>
                  <a:pt x="3697" y="5393"/>
                </a:cubicBezTo>
                <a:cubicBezTo>
                  <a:pt x="3603" y="5477"/>
                  <a:pt x="3497" y="5570"/>
                  <a:pt x="3371" y="5571"/>
                </a:cubicBezTo>
                <a:cubicBezTo>
                  <a:pt x="3370" y="5571"/>
                  <a:pt x="3368" y="5571"/>
                  <a:pt x="3366" y="5571"/>
                </a:cubicBezTo>
                <a:cubicBezTo>
                  <a:pt x="3239" y="5571"/>
                  <a:pt x="3132" y="5481"/>
                  <a:pt x="3029" y="5405"/>
                </a:cubicBezTo>
                <a:cubicBezTo>
                  <a:pt x="2863" y="5284"/>
                  <a:pt x="2661" y="5232"/>
                  <a:pt x="2439" y="5232"/>
                </a:cubicBezTo>
                <a:cubicBezTo>
                  <a:pt x="1601" y="5232"/>
                  <a:pt x="482" y="5976"/>
                  <a:pt x="0" y="6581"/>
                </a:cubicBezTo>
                <a:cubicBezTo>
                  <a:pt x="2004" y="6551"/>
                  <a:pt x="4008" y="6537"/>
                  <a:pt x="6012" y="6537"/>
                </a:cubicBezTo>
                <a:cubicBezTo>
                  <a:pt x="21523" y="6537"/>
                  <a:pt x="37035" y="7413"/>
                  <a:pt x="52448" y="9156"/>
                </a:cubicBezTo>
                <a:lnTo>
                  <a:pt x="52448" y="7553"/>
                </a:lnTo>
                <a:cubicBezTo>
                  <a:pt x="52250" y="7618"/>
                  <a:pt x="52054" y="7663"/>
                  <a:pt x="51861" y="7663"/>
                </a:cubicBezTo>
                <a:cubicBezTo>
                  <a:pt x="51707" y="7663"/>
                  <a:pt x="51555" y="7634"/>
                  <a:pt x="51407" y="7565"/>
                </a:cubicBezTo>
                <a:cubicBezTo>
                  <a:pt x="51110" y="7423"/>
                  <a:pt x="50907" y="7143"/>
                  <a:pt x="50665" y="6921"/>
                </a:cubicBezTo>
                <a:cubicBezTo>
                  <a:pt x="50165" y="6459"/>
                  <a:pt x="49514" y="6266"/>
                  <a:pt x="48834" y="6266"/>
                </a:cubicBezTo>
                <a:cubicBezTo>
                  <a:pt x="48112" y="6266"/>
                  <a:pt x="47359" y="6484"/>
                  <a:pt x="46724" y="6830"/>
                </a:cubicBezTo>
                <a:cubicBezTo>
                  <a:pt x="46516" y="6943"/>
                  <a:pt x="46301" y="7072"/>
                  <a:pt x="46064" y="7073"/>
                </a:cubicBezTo>
                <a:cubicBezTo>
                  <a:pt x="46063" y="7073"/>
                  <a:pt x="46062" y="7073"/>
                  <a:pt x="46061" y="7073"/>
                </a:cubicBezTo>
                <a:cubicBezTo>
                  <a:pt x="45471" y="7073"/>
                  <a:pt x="44457" y="6310"/>
                  <a:pt x="43825" y="6310"/>
                </a:cubicBezTo>
                <a:cubicBezTo>
                  <a:pt x="43688" y="6310"/>
                  <a:pt x="43569" y="6345"/>
                  <a:pt x="43476" y="6433"/>
                </a:cubicBezTo>
                <a:cubicBezTo>
                  <a:pt x="42715" y="4196"/>
                  <a:pt x="41210" y="2219"/>
                  <a:pt x="39256" y="892"/>
                </a:cubicBezTo>
                <a:cubicBezTo>
                  <a:pt x="38554" y="416"/>
                  <a:pt x="37762" y="11"/>
                  <a:pt x="36916" y="1"/>
                </a:cubicBezTo>
                <a:cubicBezTo>
                  <a:pt x="36905" y="1"/>
                  <a:pt x="36894" y="1"/>
                  <a:pt x="3688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06686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1" name="Google Shape;2951;p63"/>
          <p:cNvSpPr txBox="1">
            <a:spLocks noGrp="1"/>
          </p:cNvSpPr>
          <p:nvPr>
            <p:ph type="title"/>
          </p:nvPr>
        </p:nvSpPr>
        <p:spPr>
          <a:xfrm>
            <a:off x="345782" y="354188"/>
            <a:ext cx="7914554" cy="7753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filter approach for KNN</a:t>
            </a:r>
            <a:br>
              <a:rPr lang="en-US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</a:br>
            <a:endParaRPr dirty="0">
              <a:solidFill>
                <a:schemeClr val="accent5"/>
              </a:solidFill>
            </a:endParaRPr>
          </a:p>
        </p:txBody>
      </p:sp>
      <p:sp>
        <p:nvSpPr>
          <p:cNvPr id="2963" name="Google Shape;2963;p63"/>
          <p:cNvSpPr/>
          <p:nvPr/>
        </p:nvSpPr>
        <p:spPr>
          <a:xfrm>
            <a:off x="-371000" y="4276925"/>
            <a:ext cx="1311200" cy="228925"/>
          </a:xfrm>
          <a:custGeom>
            <a:avLst/>
            <a:gdLst/>
            <a:ahLst/>
            <a:cxnLst/>
            <a:rect l="l" t="t" r="r" b="b"/>
            <a:pathLst>
              <a:path w="52448" h="9157" extrusionOk="0">
                <a:moveTo>
                  <a:pt x="36883" y="1"/>
                </a:moveTo>
                <a:cubicBezTo>
                  <a:pt x="35927" y="1"/>
                  <a:pt x="35044" y="495"/>
                  <a:pt x="34234" y="1007"/>
                </a:cubicBezTo>
                <a:cubicBezTo>
                  <a:pt x="32216" y="2288"/>
                  <a:pt x="30334" y="3778"/>
                  <a:pt x="28624" y="5448"/>
                </a:cubicBezTo>
                <a:cubicBezTo>
                  <a:pt x="28460" y="5500"/>
                  <a:pt x="28300" y="5524"/>
                  <a:pt x="28144" y="5524"/>
                </a:cubicBezTo>
                <a:cubicBezTo>
                  <a:pt x="26981" y="5524"/>
                  <a:pt x="26034" y="4185"/>
                  <a:pt x="25116" y="3286"/>
                </a:cubicBezTo>
                <a:cubicBezTo>
                  <a:pt x="24084" y="2273"/>
                  <a:pt x="22637" y="1712"/>
                  <a:pt x="21194" y="1712"/>
                </a:cubicBezTo>
                <a:cubicBezTo>
                  <a:pt x="20721" y="1712"/>
                  <a:pt x="20248" y="1772"/>
                  <a:pt x="19791" y="1897"/>
                </a:cubicBezTo>
                <a:cubicBezTo>
                  <a:pt x="17812" y="2435"/>
                  <a:pt x="16297" y="4010"/>
                  <a:pt x="14456" y="4917"/>
                </a:cubicBezTo>
                <a:cubicBezTo>
                  <a:pt x="14248" y="5020"/>
                  <a:pt x="14024" y="5116"/>
                  <a:pt x="13794" y="5116"/>
                </a:cubicBezTo>
                <a:cubicBezTo>
                  <a:pt x="13771" y="5116"/>
                  <a:pt x="13749" y="5115"/>
                  <a:pt x="13726" y="5113"/>
                </a:cubicBezTo>
                <a:cubicBezTo>
                  <a:pt x="13382" y="5083"/>
                  <a:pt x="13104" y="4836"/>
                  <a:pt x="12810" y="4658"/>
                </a:cubicBezTo>
                <a:cubicBezTo>
                  <a:pt x="12419" y="4420"/>
                  <a:pt x="11863" y="4303"/>
                  <a:pt x="11288" y="4303"/>
                </a:cubicBezTo>
                <a:cubicBezTo>
                  <a:pt x="10416" y="4303"/>
                  <a:pt x="9497" y="4572"/>
                  <a:pt x="9037" y="5095"/>
                </a:cubicBezTo>
                <a:cubicBezTo>
                  <a:pt x="8583" y="4339"/>
                  <a:pt x="7679" y="3951"/>
                  <a:pt x="6789" y="3951"/>
                </a:cubicBezTo>
                <a:cubicBezTo>
                  <a:pt x="6647" y="3951"/>
                  <a:pt x="6506" y="3961"/>
                  <a:pt x="6367" y="3981"/>
                </a:cubicBezTo>
                <a:cubicBezTo>
                  <a:pt x="5355" y="4125"/>
                  <a:pt x="4456" y="4708"/>
                  <a:pt x="3697" y="5393"/>
                </a:cubicBezTo>
                <a:cubicBezTo>
                  <a:pt x="3603" y="5477"/>
                  <a:pt x="3497" y="5570"/>
                  <a:pt x="3371" y="5571"/>
                </a:cubicBezTo>
                <a:cubicBezTo>
                  <a:pt x="3370" y="5571"/>
                  <a:pt x="3368" y="5571"/>
                  <a:pt x="3366" y="5571"/>
                </a:cubicBezTo>
                <a:cubicBezTo>
                  <a:pt x="3239" y="5571"/>
                  <a:pt x="3132" y="5481"/>
                  <a:pt x="3029" y="5405"/>
                </a:cubicBezTo>
                <a:cubicBezTo>
                  <a:pt x="2863" y="5284"/>
                  <a:pt x="2661" y="5232"/>
                  <a:pt x="2439" y="5232"/>
                </a:cubicBezTo>
                <a:cubicBezTo>
                  <a:pt x="1601" y="5232"/>
                  <a:pt x="482" y="5976"/>
                  <a:pt x="0" y="6581"/>
                </a:cubicBezTo>
                <a:cubicBezTo>
                  <a:pt x="2004" y="6551"/>
                  <a:pt x="4008" y="6537"/>
                  <a:pt x="6012" y="6537"/>
                </a:cubicBezTo>
                <a:cubicBezTo>
                  <a:pt x="21523" y="6537"/>
                  <a:pt x="37035" y="7413"/>
                  <a:pt x="52448" y="9156"/>
                </a:cubicBezTo>
                <a:lnTo>
                  <a:pt x="52448" y="7553"/>
                </a:lnTo>
                <a:cubicBezTo>
                  <a:pt x="52250" y="7618"/>
                  <a:pt x="52054" y="7663"/>
                  <a:pt x="51861" y="7663"/>
                </a:cubicBezTo>
                <a:cubicBezTo>
                  <a:pt x="51707" y="7663"/>
                  <a:pt x="51555" y="7634"/>
                  <a:pt x="51407" y="7565"/>
                </a:cubicBezTo>
                <a:cubicBezTo>
                  <a:pt x="51110" y="7423"/>
                  <a:pt x="50907" y="7143"/>
                  <a:pt x="50665" y="6921"/>
                </a:cubicBezTo>
                <a:cubicBezTo>
                  <a:pt x="50165" y="6459"/>
                  <a:pt x="49514" y="6266"/>
                  <a:pt x="48834" y="6266"/>
                </a:cubicBezTo>
                <a:cubicBezTo>
                  <a:pt x="48112" y="6266"/>
                  <a:pt x="47359" y="6484"/>
                  <a:pt x="46724" y="6830"/>
                </a:cubicBezTo>
                <a:cubicBezTo>
                  <a:pt x="46516" y="6943"/>
                  <a:pt x="46301" y="7072"/>
                  <a:pt x="46064" y="7073"/>
                </a:cubicBezTo>
                <a:cubicBezTo>
                  <a:pt x="46063" y="7073"/>
                  <a:pt x="46062" y="7073"/>
                  <a:pt x="46061" y="7073"/>
                </a:cubicBezTo>
                <a:cubicBezTo>
                  <a:pt x="45471" y="7073"/>
                  <a:pt x="44457" y="6310"/>
                  <a:pt x="43825" y="6310"/>
                </a:cubicBezTo>
                <a:cubicBezTo>
                  <a:pt x="43688" y="6310"/>
                  <a:pt x="43569" y="6345"/>
                  <a:pt x="43476" y="6433"/>
                </a:cubicBezTo>
                <a:cubicBezTo>
                  <a:pt x="42715" y="4196"/>
                  <a:pt x="41210" y="2219"/>
                  <a:pt x="39256" y="892"/>
                </a:cubicBezTo>
                <a:cubicBezTo>
                  <a:pt x="38554" y="416"/>
                  <a:pt x="37762" y="11"/>
                  <a:pt x="36916" y="1"/>
                </a:cubicBezTo>
                <a:cubicBezTo>
                  <a:pt x="36905" y="1"/>
                  <a:pt x="36894" y="1"/>
                  <a:pt x="3688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4" name="Google Shape;2964;p63"/>
          <p:cNvSpPr/>
          <p:nvPr/>
        </p:nvSpPr>
        <p:spPr>
          <a:xfrm>
            <a:off x="6089825" y="1412600"/>
            <a:ext cx="1311200" cy="228925"/>
          </a:xfrm>
          <a:custGeom>
            <a:avLst/>
            <a:gdLst/>
            <a:ahLst/>
            <a:cxnLst/>
            <a:rect l="l" t="t" r="r" b="b"/>
            <a:pathLst>
              <a:path w="52448" h="9157" extrusionOk="0">
                <a:moveTo>
                  <a:pt x="36883" y="1"/>
                </a:moveTo>
                <a:cubicBezTo>
                  <a:pt x="35927" y="1"/>
                  <a:pt x="35044" y="495"/>
                  <a:pt x="34234" y="1007"/>
                </a:cubicBezTo>
                <a:cubicBezTo>
                  <a:pt x="32216" y="2288"/>
                  <a:pt x="30334" y="3778"/>
                  <a:pt x="28624" y="5448"/>
                </a:cubicBezTo>
                <a:cubicBezTo>
                  <a:pt x="28460" y="5500"/>
                  <a:pt x="28300" y="5524"/>
                  <a:pt x="28144" y="5524"/>
                </a:cubicBezTo>
                <a:cubicBezTo>
                  <a:pt x="26981" y="5524"/>
                  <a:pt x="26034" y="4185"/>
                  <a:pt x="25116" y="3286"/>
                </a:cubicBezTo>
                <a:cubicBezTo>
                  <a:pt x="24084" y="2273"/>
                  <a:pt x="22637" y="1712"/>
                  <a:pt x="21194" y="1712"/>
                </a:cubicBezTo>
                <a:cubicBezTo>
                  <a:pt x="20721" y="1712"/>
                  <a:pt x="20248" y="1772"/>
                  <a:pt x="19791" y="1897"/>
                </a:cubicBezTo>
                <a:cubicBezTo>
                  <a:pt x="17812" y="2435"/>
                  <a:pt x="16297" y="4010"/>
                  <a:pt x="14456" y="4917"/>
                </a:cubicBezTo>
                <a:cubicBezTo>
                  <a:pt x="14248" y="5020"/>
                  <a:pt x="14024" y="5116"/>
                  <a:pt x="13794" y="5116"/>
                </a:cubicBezTo>
                <a:cubicBezTo>
                  <a:pt x="13771" y="5116"/>
                  <a:pt x="13749" y="5115"/>
                  <a:pt x="13726" y="5113"/>
                </a:cubicBezTo>
                <a:cubicBezTo>
                  <a:pt x="13382" y="5083"/>
                  <a:pt x="13104" y="4836"/>
                  <a:pt x="12810" y="4658"/>
                </a:cubicBezTo>
                <a:cubicBezTo>
                  <a:pt x="12419" y="4420"/>
                  <a:pt x="11863" y="4303"/>
                  <a:pt x="11288" y="4303"/>
                </a:cubicBezTo>
                <a:cubicBezTo>
                  <a:pt x="10416" y="4303"/>
                  <a:pt x="9497" y="4572"/>
                  <a:pt x="9037" y="5095"/>
                </a:cubicBezTo>
                <a:cubicBezTo>
                  <a:pt x="8583" y="4339"/>
                  <a:pt x="7679" y="3951"/>
                  <a:pt x="6789" y="3951"/>
                </a:cubicBezTo>
                <a:cubicBezTo>
                  <a:pt x="6647" y="3951"/>
                  <a:pt x="6506" y="3961"/>
                  <a:pt x="6367" y="3981"/>
                </a:cubicBezTo>
                <a:cubicBezTo>
                  <a:pt x="5355" y="4125"/>
                  <a:pt x="4456" y="4708"/>
                  <a:pt x="3697" y="5393"/>
                </a:cubicBezTo>
                <a:cubicBezTo>
                  <a:pt x="3603" y="5477"/>
                  <a:pt x="3497" y="5570"/>
                  <a:pt x="3371" y="5571"/>
                </a:cubicBezTo>
                <a:cubicBezTo>
                  <a:pt x="3370" y="5571"/>
                  <a:pt x="3368" y="5571"/>
                  <a:pt x="3366" y="5571"/>
                </a:cubicBezTo>
                <a:cubicBezTo>
                  <a:pt x="3239" y="5571"/>
                  <a:pt x="3132" y="5481"/>
                  <a:pt x="3029" y="5405"/>
                </a:cubicBezTo>
                <a:cubicBezTo>
                  <a:pt x="2863" y="5284"/>
                  <a:pt x="2661" y="5232"/>
                  <a:pt x="2439" y="5232"/>
                </a:cubicBezTo>
                <a:cubicBezTo>
                  <a:pt x="1601" y="5232"/>
                  <a:pt x="482" y="5976"/>
                  <a:pt x="0" y="6581"/>
                </a:cubicBezTo>
                <a:cubicBezTo>
                  <a:pt x="2004" y="6551"/>
                  <a:pt x="4008" y="6537"/>
                  <a:pt x="6012" y="6537"/>
                </a:cubicBezTo>
                <a:cubicBezTo>
                  <a:pt x="21523" y="6537"/>
                  <a:pt x="37035" y="7413"/>
                  <a:pt x="52448" y="9156"/>
                </a:cubicBezTo>
                <a:lnTo>
                  <a:pt x="52448" y="7553"/>
                </a:lnTo>
                <a:cubicBezTo>
                  <a:pt x="52250" y="7618"/>
                  <a:pt x="52054" y="7663"/>
                  <a:pt x="51861" y="7663"/>
                </a:cubicBezTo>
                <a:cubicBezTo>
                  <a:pt x="51707" y="7663"/>
                  <a:pt x="51555" y="7634"/>
                  <a:pt x="51407" y="7565"/>
                </a:cubicBezTo>
                <a:cubicBezTo>
                  <a:pt x="51110" y="7423"/>
                  <a:pt x="50907" y="7143"/>
                  <a:pt x="50665" y="6921"/>
                </a:cubicBezTo>
                <a:cubicBezTo>
                  <a:pt x="50165" y="6459"/>
                  <a:pt x="49514" y="6266"/>
                  <a:pt x="48834" y="6266"/>
                </a:cubicBezTo>
                <a:cubicBezTo>
                  <a:pt x="48112" y="6266"/>
                  <a:pt x="47359" y="6484"/>
                  <a:pt x="46724" y="6830"/>
                </a:cubicBezTo>
                <a:cubicBezTo>
                  <a:pt x="46516" y="6943"/>
                  <a:pt x="46301" y="7072"/>
                  <a:pt x="46064" y="7073"/>
                </a:cubicBezTo>
                <a:cubicBezTo>
                  <a:pt x="46063" y="7073"/>
                  <a:pt x="46062" y="7073"/>
                  <a:pt x="46061" y="7073"/>
                </a:cubicBezTo>
                <a:cubicBezTo>
                  <a:pt x="45471" y="7073"/>
                  <a:pt x="44457" y="6310"/>
                  <a:pt x="43825" y="6310"/>
                </a:cubicBezTo>
                <a:cubicBezTo>
                  <a:pt x="43688" y="6310"/>
                  <a:pt x="43569" y="6345"/>
                  <a:pt x="43476" y="6433"/>
                </a:cubicBezTo>
                <a:cubicBezTo>
                  <a:pt x="42715" y="4196"/>
                  <a:pt x="41210" y="2219"/>
                  <a:pt x="39256" y="892"/>
                </a:cubicBezTo>
                <a:cubicBezTo>
                  <a:pt x="38554" y="416"/>
                  <a:pt x="37762" y="11"/>
                  <a:pt x="36916" y="1"/>
                </a:cubicBezTo>
                <a:cubicBezTo>
                  <a:pt x="36905" y="1"/>
                  <a:pt x="36894" y="1"/>
                  <a:pt x="3688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5" name="Google Shape;2965;p63"/>
          <p:cNvSpPr/>
          <p:nvPr/>
        </p:nvSpPr>
        <p:spPr>
          <a:xfrm>
            <a:off x="4305300" y="2084250"/>
            <a:ext cx="1311200" cy="228925"/>
          </a:xfrm>
          <a:custGeom>
            <a:avLst/>
            <a:gdLst/>
            <a:ahLst/>
            <a:cxnLst/>
            <a:rect l="l" t="t" r="r" b="b"/>
            <a:pathLst>
              <a:path w="52448" h="9157" extrusionOk="0">
                <a:moveTo>
                  <a:pt x="36883" y="1"/>
                </a:moveTo>
                <a:cubicBezTo>
                  <a:pt x="35927" y="1"/>
                  <a:pt x="35044" y="495"/>
                  <a:pt x="34234" y="1007"/>
                </a:cubicBezTo>
                <a:cubicBezTo>
                  <a:pt x="32216" y="2288"/>
                  <a:pt x="30334" y="3778"/>
                  <a:pt x="28624" y="5448"/>
                </a:cubicBezTo>
                <a:cubicBezTo>
                  <a:pt x="28460" y="5500"/>
                  <a:pt x="28300" y="5524"/>
                  <a:pt x="28144" y="5524"/>
                </a:cubicBezTo>
                <a:cubicBezTo>
                  <a:pt x="26981" y="5524"/>
                  <a:pt x="26034" y="4185"/>
                  <a:pt x="25116" y="3286"/>
                </a:cubicBezTo>
                <a:cubicBezTo>
                  <a:pt x="24084" y="2273"/>
                  <a:pt x="22637" y="1712"/>
                  <a:pt x="21194" y="1712"/>
                </a:cubicBezTo>
                <a:cubicBezTo>
                  <a:pt x="20721" y="1712"/>
                  <a:pt x="20248" y="1772"/>
                  <a:pt x="19791" y="1897"/>
                </a:cubicBezTo>
                <a:cubicBezTo>
                  <a:pt x="17812" y="2435"/>
                  <a:pt x="16297" y="4010"/>
                  <a:pt x="14456" y="4917"/>
                </a:cubicBezTo>
                <a:cubicBezTo>
                  <a:pt x="14248" y="5020"/>
                  <a:pt x="14024" y="5116"/>
                  <a:pt x="13794" y="5116"/>
                </a:cubicBezTo>
                <a:cubicBezTo>
                  <a:pt x="13771" y="5116"/>
                  <a:pt x="13749" y="5115"/>
                  <a:pt x="13726" y="5113"/>
                </a:cubicBezTo>
                <a:cubicBezTo>
                  <a:pt x="13382" y="5083"/>
                  <a:pt x="13104" y="4836"/>
                  <a:pt x="12810" y="4658"/>
                </a:cubicBezTo>
                <a:cubicBezTo>
                  <a:pt x="12419" y="4420"/>
                  <a:pt x="11863" y="4303"/>
                  <a:pt x="11288" y="4303"/>
                </a:cubicBezTo>
                <a:cubicBezTo>
                  <a:pt x="10416" y="4303"/>
                  <a:pt x="9497" y="4572"/>
                  <a:pt x="9037" y="5095"/>
                </a:cubicBezTo>
                <a:cubicBezTo>
                  <a:pt x="8583" y="4339"/>
                  <a:pt x="7679" y="3951"/>
                  <a:pt x="6789" y="3951"/>
                </a:cubicBezTo>
                <a:cubicBezTo>
                  <a:pt x="6647" y="3951"/>
                  <a:pt x="6506" y="3961"/>
                  <a:pt x="6367" y="3981"/>
                </a:cubicBezTo>
                <a:cubicBezTo>
                  <a:pt x="5355" y="4125"/>
                  <a:pt x="4456" y="4708"/>
                  <a:pt x="3697" y="5393"/>
                </a:cubicBezTo>
                <a:cubicBezTo>
                  <a:pt x="3603" y="5477"/>
                  <a:pt x="3497" y="5570"/>
                  <a:pt x="3371" y="5571"/>
                </a:cubicBezTo>
                <a:cubicBezTo>
                  <a:pt x="3370" y="5571"/>
                  <a:pt x="3368" y="5571"/>
                  <a:pt x="3366" y="5571"/>
                </a:cubicBezTo>
                <a:cubicBezTo>
                  <a:pt x="3239" y="5571"/>
                  <a:pt x="3132" y="5481"/>
                  <a:pt x="3029" y="5405"/>
                </a:cubicBezTo>
                <a:cubicBezTo>
                  <a:pt x="2863" y="5284"/>
                  <a:pt x="2661" y="5232"/>
                  <a:pt x="2439" y="5232"/>
                </a:cubicBezTo>
                <a:cubicBezTo>
                  <a:pt x="1601" y="5232"/>
                  <a:pt x="482" y="5976"/>
                  <a:pt x="0" y="6581"/>
                </a:cubicBezTo>
                <a:cubicBezTo>
                  <a:pt x="2004" y="6551"/>
                  <a:pt x="4008" y="6537"/>
                  <a:pt x="6012" y="6537"/>
                </a:cubicBezTo>
                <a:cubicBezTo>
                  <a:pt x="21523" y="6537"/>
                  <a:pt x="37035" y="7413"/>
                  <a:pt x="52448" y="9156"/>
                </a:cubicBezTo>
                <a:lnTo>
                  <a:pt x="52448" y="7553"/>
                </a:lnTo>
                <a:cubicBezTo>
                  <a:pt x="52250" y="7618"/>
                  <a:pt x="52054" y="7663"/>
                  <a:pt x="51861" y="7663"/>
                </a:cubicBezTo>
                <a:cubicBezTo>
                  <a:pt x="51707" y="7663"/>
                  <a:pt x="51555" y="7634"/>
                  <a:pt x="51407" y="7565"/>
                </a:cubicBezTo>
                <a:cubicBezTo>
                  <a:pt x="51110" y="7423"/>
                  <a:pt x="50907" y="7143"/>
                  <a:pt x="50665" y="6921"/>
                </a:cubicBezTo>
                <a:cubicBezTo>
                  <a:pt x="50165" y="6459"/>
                  <a:pt x="49514" y="6266"/>
                  <a:pt x="48834" y="6266"/>
                </a:cubicBezTo>
                <a:cubicBezTo>
                  <a:pt x="48112" y="6266"/>
                  <a:pt x="47359" y="6484"/>
                  <a:pt x="46724" y="6830"/>
                </a:cubicBezTo>
                <a:cubicBezTo>
                  <a:pt x="46516" y="6943"/>
                  <a:pt x="46301" y="7072"/>
                  <a:pt x="46064" y="7073"/>
                </a:cubicBezTo>
                <a:cubicBezTo>
                  <a:pt x="46063" y="7073"/>
                  <a:pt x="46062" y="7073"/>
                  <a:pt x="46061" y="7073"/>
                </a:cubicBezTo>
                <a:cubicBezTo>
                  <a:pt x="45471" y="7073"/>
                  <a:pt x="44457" y="6310"/>
                  <a:pt x="43825" y="6310"/>
                </a:cubicBezTo>
                <a:cubicBezTo>
                  <a:pt x="43688" y="6310"/>
                  <a:pt x="43569" y="6345"/>
                  <a:pt x="43476" y="6433"/>
                </a:cubicBezTo>
                <a:cubicBezTo>
                  <a:pt x="42715" y="4196"/>
                  <a:pt x="41210" y="2219"/>
                  <a:pt x="39256" y="892"/>
                </a:cubicBezTo>
                <a:cubicBezTo>
                  <a:pt x="38554" y="416"/>
                  <a:pt x="37762" y="11"/>
                  <a:pt x="36916" y="1"/>
                </a:cubicBezTo>
                <a:cubicBezTo>
                  <a:pt x="36905" y="1"/>
                  <a:pt x="36894" y="1"/>
                  <a:pt x="3688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66" name="Google Shape;2966;p63"/>
          <p:cNvGrpSpPr/>
          <p:nvPr/>
        </p:nvGrpSpPr>
        <p:grpSpPr>
          <a:xfrm>
            <a:off x="6979183" y="4608507"/>
            <a:ext cx="1967921" cy="715426"/>
            <a:chOff x="5777475" y="4621075"/>
            <a:chExt cx="1426650" cy="518650"/>
          </a:xfrm>
        </p:grpSpPr>
        <p:sp>
          <p:nvSpPr>
            <p:cNvPr id="2967" name="Google Shape;2967;p63"/>
            <p:cNvSpPr/>
            <p:nvPr/>
          </p:nvSpPr>
          <p:spPr>
            <a:xfrm>
              <a:off x="5777475" y="4621075"/>
              <a:ext cx="1050775" cy="427950"/>
            </a:xfrm>
            <a:custGeom>
              <a:avLst/>
              <a:gdLst/>
              <a:ahLst/>
              <a:cxnLst/>
              <a:rect l="l" t="t" r="r" b="b"/>
              <a:pathLst>
                <a:path w="42031" h="17118" extrusionOk="0">
                  <a:moveTo>
                    <a:pt x="14683" y="0"/>
                  </a:moveTo>
                  <a:cubicBezTo>
                    <a:pt x="3075" y="0"/>
                    <a:pt x="0" y="8020"/>
                    <a:pt x="0" y="11258"/>
                  </a:cubicBezTo>
                  <a:cubicBezTo>
                    <a:pt x="0" y="14494"/>
                    <a:pt x="9410" y="17118"/>
                    <a:pt x="21015" y="17118"/>
                  </a:cubicBezTo>
                  <a:cubicBezTo>
                    <a:pt x="32621" y="17118"/>
                    <a:pt x="42030" y="14494"/>
                    <a:pt x="42030" y="11258"/>
                  </a:cubicBezTo>
                  <a:cubicBezTo>
                    <a:pt x="42030" y="8020"/>
                    <a:pt x="26288" y="0"/>
                    <a:pt x="146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8" name="Google Shape;2968;p63"/>
            <p:cNvSpPr/>
            <p:nvPr/>
          </p:nvSpPr>
          <p:spPr>
            <a:xfrm>
              <a:off x="5825500" y="4754400"/>
              <a:ext cx="621500" cy="283400"/>
            </a:xfrm>
            <a:custGeom>
              <a:avLst/>
              <a:gdLst/>
              <a:ahLst/>
              <a:cxnLst/>
              <a:rect l="l" t="t" r="r" b="b"/>
              <a:pathLst>
                <a:path w="24860" h="11336" extrusionOk="0">
                  <a:moveTo>
                    <a:pt x="6423" y="1"/>
                  </a:moveTo>
                  <a:cubicBezTo>
                    <a:pt x="5820" y="1"/>
                    <a:pt x="5216" y="38"/>
                    <a:pt x="4617" y="120"/>
                  </a:cubicBezTo>
                  <a:cubicBezTo>
                    <a:pt x="3872" y="221"/>
                    <a:pt x="3019" y="283"/>
                    <a:pt x="2354" y="670"/>
                  </a:cubicBezTo>
                  <a:cubicBezTo>
                    <a:pt x="1687" y="1058"/>
                    <a:pt x="1236" y="1806"/>
                    <a:pt x="868" y="2461"/>
                  </a:cubicBezTo>
                  <a:cubicBezTo>
                    <a:pt x="277" y="3508"/>
                    <a:pt x="0" y="4738"/>
                    <a:pt x="120" y="5938"/>
                  </a:cubicBezTo>
                  <a:cubicBezTo>
                    <a:pt x="149" y="6237"/>
                    <a:pt x="207" y="6543"/>
                    <a:pt x="373" y="6793"/>
                  </a:cubicBezTo>
                  <a:cubicBezTo>
                    <a:pt x="502" y="6987"/>
                    <a:pt x="690" y="7135"/>
                    <a:pt x="877" y="7275"/>
                  </a:cubicBezTo>
                  <a:cubicBezTo>
                    <a:pt x="3720" y="9397"/>
                    <a:pt x="7208" y="10527"/>
                    <a:pt x="10723" y="11007"/>
                  </a:cubicBezTo>
                  <a:cubicBezTo>
                    <a:pt x="12500" y="11250"/>
                    <a:pt x="14289" y="11336"/>
                    <a:pt x="16083" y="11336"/>
                  </a:cubicBezTo>
                  <a:cubicBezTo>
                    <a:pt x="17838" y="11336"/>
                    <a:pt x="19596" y="11254"/>
                    <a:pt x="21348" y="11156"/>
                  </a:cubicBezTo>
                  <a:cubicBezTo>
                    <a:pt x="22541" y="11089"/>
                    <a:pt x="23952" y="10877"/>
                    <a:pt x="24476" y="9803"/>
                  </a:cubicBezTo>
                  <a:cubicBezTo>
                    <a:pt x="24860" y="9018"/>
                    <a:pt x="24574" y="8040"/>
                    <a:pt x="24014" y="7369"/>
                  </a:cubicBezTo>
                  <a:cubicBezTo>
                    <a:pt x="23452" y="6701"/>
                    <a:pt x="22664" y="6271"/>
                    <a:pt x="21899" y="5847"/>
                  </a:cubicBezTo>
                  <a:cubicBezTo>
                    <a:pt x="18906" y="4191"/>
                    <a:pt x="15967" y="2386"/>
                    <a:pt x="12752" y="1214"/>
                  </a:cubicBezTo>
                  <a:lnTo>
                    <a:pt x="12752" y="1212"/>
                  </a:lnTo>
                  <a:cubicBezTo>
                    <a:pt x="12602" y="1158"/>
                    <a:pt x="12452" y="1105"/>
                    <a:pt x="12301" y="1053"/>
                  </a:cubicBezTo>
                  <a:cubicBezTo>
                    <a:pt x="11062" y="631"/>
                    <a:pt x="9783" y="312"/>
                    <a:pt x="8484" y="139"/>
                  </a:cubicBezTo>
                  <a:cubicBezTo>
                    <a:pt x="7801" y="50"/>
                    <a:pt x="7112" y="1"/>
                    <a:pt x="6423" y="1"/>
                  </a:cubicBezTo>
                  <a:close/>
                </a:path>
              </a:pathLst>
            </a:custGeom>
            <a:solidFill>
              <a:srgbClr val="000000">
                <a:alpha val="7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9" name="Google Shape;2969;p63"/>
            <p:cNvSpPr/>
            <p:nvPr/>
          </p:nvSpPr>
          <p:spPr>
            <a:xfrm>
              <a:off x="6177225" y="4659300"/>
              <a:ext cx="580025" cy="273275"/>
            </a:xfrm>
            <a:custGeom>
              <a:avLst/>
              <a:gdLst/>
              <a:ahLst/>
              <a:cxnLst/>
              <a:rect l="l" t="t" r="r" b="b"/>
              <a:pathLst>
                <a:path w="23201" h="10931" extrusionOk="0">
                  <a:moveTo>
                    <a:pt x="4156" y="1"/>
                  </a:moveTo>
                  <a:cubicBezTo>
                    <a:pt x="3000" y="1"/>
                    <a:pt x="1479" y="17"/>
                    <a:pt x="671" y="986"/>
                  </a:cubicBezTo>
                  <a:cubicBezTo>
                    <a:pt x="1" y="1793"/>
                    <a:pt x="82" y="3032"/>
                    <a:pt x="617" y="3934"/>
                  </a:cubicBezTo>
                  <a:cubicBezTo>
                    <a:pt x="1150" y="4837"/>
                    <a:pt x="2043" y="5464"/>
                    <a:pt x="2945" y="5995"/>
                  </a:cubicBezTo>
                  <a:cubicBezTo>
                    <a:pt x="5487" y="7495"/>
                    <a:pt x="8334" y="8477"/>
                    <a:pt x="11260" y="8867"/>
                  </a:cubicBezTo>
                  <a:cubicBezTo>
                    <a:pt x="12913" y="9086"/>
                    <a:pt x="14603" y="9122"/>
                    <a:pt x="16196" y="9611"/>
                  </a:cubicBezTo>
                  <a:cubicBezTo>
                    <a:pt x="17692" y="10069"/>
                    <a:pt x="19133" y="10930"/>
                    <a:pt x="20679" y="10930"/>
                  </a:cubicBezTo>
                  <a:cubicBezTo>
                    <a:pt x="20784" y="10930"/>
                    <a:pt x="20891" y="10926"/>
                    <a:pt x="20997" y="10918"/>
                  </a:cubicBezTo>
                  <a:cubicBezTo>
                    <a:pt x="21787" y="10854"/>
                    <a:pt x="22617" y="10481"/>
                    <a:pt x="22949" y="9762"/>
                  </a:cubicBezTo>
                  <a:cubicBezTo>
                    <a:pt x="23201" y="9213"/>
                    <a:pt x="23121" y="8558"/>
                    <a:pt x="22891" y="8000"/>
                  </a:cubicBezTo>
                  <a:cubicBezTo>
                    <a:pt x="22340" y="6665"/>
                    <a:pt x="21059" y="5792"/>
                    <a:pt x="19807" y="5074"/>
                  </a:cubicBezTo>
                  <a:lnTo>
                    <a:pt x="19805" y="5072"/>
                  </a:lnTo>
                  <a:cubicBezTo>
                    <a:pt x="18361" y="4244"/>
                    <a:pt x="16859" y="3512"/>
                    <a:pt x="15315" y="2885"/>
                  </a:cubicBezTo>
                  <a:cubicBezTo>
                    <a:pt x="13949" y="2329"/>
                    <a:pt x="12548" y="1854"/>
                    <a:pt x="11126" y="1463"/>
                  </a:cubicBezTo>
                  <a:cubicBezTo>
                    <a:pt x="9733" y="1081"/>
                    <a:pt x="8307" y="861"/>
                    <a:pt x="6906" y="512"/>
                  </a:cubicBezTo>
                  <a:cubicBezTo>
                    <a:pt x="5982" y="280"/>
                    <a:pt x="5121" y="1"/>
                    <a:pt x="4156" y="1"/>
                  </a:cubicBezTo>
                  <a:close/>
                </a:path>
              </a:pathLst>
            </a:custGeom>
            <a:solidFill>
              <a:srgbClr val="FFFFFF">
                <a:alpha val="218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0" name="Google Shape;2970;p63"/>
            <p:cNvSpPr/>
            <p:nvPr/>
          </p:nvSpPr>
          <p:spPr>
            <a:xfrm>
              <a:off x="6079650" y="4674700"/>
              <a:ext cx="47875" cy="42325"/>
            </a:xfrm>
            <a:custGeom>
              <a:avLst/>
              <a:gdLst/>
              <a:ahLst/>
              <a:cxnLst/>
              <a:rect l="l" t="t" r="r" b="b"/>
              <a:pathLst>
                <a:path w="1915" h="1693" extrusionOk="0">
                  <a:moveTo>
                    <a:pt x="705" y="0"/>
                  </a:moveTo>
                  <a:cubicBezTo>
                    <a:pt x="590" y="0"/>
                    <a:pt x="477" y="26"/>
                    <a:pt x="376" y="90"/>
                  </a:cubicBezTo>
                  <a:cubicBezTo>
                    <a:pt x="302" y="137"/>
                    <a:pt x="231" y="191"/>
                    <a:pt x="166" y="249"/>
                  </a:cubicBezTo>
                  <a:cubicBezTo>
                    <a:pt x="111" y="300"/>
                    <a:pt x="73" y="360"/>
                    <a:pt x="52" y="428"/>
                  </a:cubicBezTo>
                  <a:cubicBezTo>
                    <a:pt x="15" y="494"/>
                    <a:pt x="1" y="566"/>
                    <a:pt x="3" y="642"/>
                  </a:cubicBezTo>
                  <a:cubicBezTo>
                    <a:pt x="10" y="789"/>
                    <a:pt x="59" y="930"/>
                    <a:pt x="166" y="1037"/>
                  </a:cubicBezTo>
                  <a:cubicBezTo>
                    <a:pt x="186" y="1055"/>
                    <a:pt x="204" y="1075"/>
                    <a:pt x="222" y="1097"/>
                  </a:cubicBezTo>
                  <a:cubicBezTo>
                    <a:pt x="305" y="1198"/>
                    <a:pt x="434" y="1273"/>
                    <a:pt x="564" y="1300"/>
                  </a:cubicBezTo>
                  <a:cubicBezTo>
                    <a:pt x="597" y="1307"/>
                    <a:pt x="630" y="1316"/>
                    <a:pt x="660" y="1325"/>
                  </a:cubicBezTo>
                  <a:cubicBezTo>
                    <a:pt x="713" y="1342"/>
                    <a:pt x="767" y="1349"/>
                    <a:pt x="822" y="1355"/>
                  </a:cubicBezTo>
                  <a:lnTo>
                    <a:pt x="822" y="1355"/>
                  </a:lnTo>
                  <a:cubicBezTo>
                    <a:pt x="865" y="1364"/>
                    <a:pt x="908" y="1375"/>
                    <a:pt x="950" y="1389"/>
                  </a:cubicBezTo>
                  <a:lnTo>
                    <a:pt x="950" y="1389"/>
                  </a:lnTo>
                  <a:cubicBezTo>
                    <a:pt x="985" y="1407"/>
                    <a:pt x="1020" y="1427"/>
                    <a:pt x="1053" y="1449"/>
                  </a:cubicBezTo>
                  <a:lnTo>
                    <a:pt x="1053" y="1449"/>
                  </a:lnTo>
                  <a:cubicBezTo>
                    <a:pt x="1094" y="1486"/>
                    <a:pt x="1133" y="1526"/>
                    <a:pt x="1168" y="1568"/>
                  </a:cubicBezTo>
                  <a:cubicBezTo>
                    <a:pt x="1197" y="1592"/>
                    <a:pt x="1228" y="1613"/>
                    <a:pt x="1257" y="1637"/>
                  </a:cubicBezTo>
                  <a:cubicBezTo>
                    <a:pt x="1305" y="1668"/>
                    <a:pt x="1360" y="1686"/>
                    <a:pt x="1418" y="1688"/>
                  </a:cubicBezTo>
                  <a:cubicBezTo>
                    <a:pt x="1440" y="1691"/>
                    <a:pt x="1462" y="1692"/>
                    <a:pt x="1485" y="1692"/>
                  </a:cubicBezTo>
                  <a:cubicBezTo>
                    <a:pt x="1558" y="1692"/>
                    <a:pt x="1632" y="1676"/>
                    <a:pt x="1693" y="1637"/>
                  </a:cubicBezTo>
                  <a:cubicBezTo>
                    <a:pt x="1757" y="1595"/>
                    <a:pt x="1809" y="1543"/>
                    <a:pt x="1849" y="1481"/>
                  </a:cubicBezTo>
                  <a:cubicBezTo>
                    <a:pt x="1882" y="1430"/>
                    <a:pt x="1898" y="1378"/>
                    <a:pt x="1900" y="1320"/>
                  </a:cubicBezTo>
                  <a:cubicBezTo>
                    <a:pt x="1914" y="1262"/>
                    <a:pt x="1911" y="1204"/>
                    <a:pt x="1892" y="1146"/>
                  </a:cubicBezTo>
                  <a:lnTo>
                    <a:pt x="1892" y="1148"/>
                  </a:lnTo>
                  <a:cubicBezTo>
                    <a:pt x="1873" y="1005"/>
                    <a:pt x="1820" y="872"/>
                    <a:pt x="1757" y="742"/>
                  </a:cubicBezTo>
                  <a:cubicBezTo>
                    <a:pt x="1695" y="611"/>
                    <a:pt x="1603" y="492"/>
                    <a:pt x="1507" y="385"/>
                  </a:cubicBezTo>
                  <a:cubicBezTo>
                    <a:pt x="1474" y="349"/>
                    <a:pt x="1438" y="314"/>
                    <a:pt x="1400" y="282"/>
                  </a:cubicBezTo>
                  <a:cubicBezTo>
                    <a:pt x="1342" y="233"/>
                    <a:pt x="1282" y="186"/>
                    <a:pt x="1218" y="142"/>
                  </a:cubicBezTo>
                  <a:cubicBezTo>
                    <a:pt x="1153" y="97"/>
                    <a:pt x="1075" y="71"/>
                    <a:pt x="999" y="48"/>
                  </a:cubicBezTo>
                  <a:cubicBezTo>
                    <a:pt x="905" y="19"/>
                    <a:pt x="804" y="0"/>
                    <a:pt x="705" y="0"/>
                  </a:cubicBezTo>
                  <a:close/>
                </a:path>
              </a:pathLst>
            </a:custGeom>
            <a:solidFill>
              <a:srgbClr val="FFFFFF">
                <a:alpha val="218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1" name="Google Shape;2971;p63"/>
            <p:cNvSpPr/>
            <p:nvPr/>
          </p:nvSpPr>
          <p:spPr>
            <a:xfrm>
              <a:off x="6527300" y="4919975"/>
              <a:ext cx="73775" cy="42250"/>
            </a:xfrm>
            <a:custGeom>
              <a:avLst/>
              <a:gdLst/>
              <a:ahLst/>
              <a:cxnLst/>
              <a:rect l="l" t="t" r="r" b="b"/>
              <a:pathLst>
                <a:path w="2951" h="1690" extrusionOk="0">
                  <a:moveTo>
                    <a:pt x="1104" y="0"/>
                  </a:moveTo>
                  <a:cubicBezTo>
                    <a:pt x="1035" y="0"/>
                    <a:pt x="965" y="9"/>
                    <a:pt x="870" y="27"/>
                  </a:cubicBezTo>
                  <a:cubicBezTo>
                    <a:pt x="841" y="32"/>
                    <a:pt x="810" y="39"/>
                    <a:pt x="780" y="45"/>
                  </a:cubicBezTo>
                  <a:cubicBezTo>
                    <a:pt x="709" y="61"/>
                    <a:pt x="636" y="72"/>
                    <a:pt x="568" y="92"/>
                  </a:cubicBezTo>
                  <a:cubicBezTo>
                    <a:pt x="283" y="174"/>
                    <a:pt x="77" y="418"/>
                    <a:pt x="37" y="708"/>
                  </a:cubicBezTo>
                  <a:cubicBezTo>
                    <a:pt x="0" y="989"/>
                    <a:pt x="129" y="1310"/>
                    <a:pt x="392" y="1446"/>
                  </a:cubicBezTo>
                  <a:cubicBezTo>
                    <a:pt x="453" y="1480"/>
                    <a:pt x="520" y="1505"/>
                    <a:pt x="586" y="1532"/>
                  </a:cubicBezTo>
                  <a:cubicBezTo>
                    <a:pt x="613" y="1545"/>
                    <a:pt x="640" y="1558"/>
                    <a:pt x="669" y="1571"/>
                  </a:cubicBezTo>
                  <a:cubicBezTo>
                    <a:pt x="834" y="1641"/>
                    <a:pt x="944" y="1683"/>
                    <a:pt x="1127" y="1688"/>
                  </a:cubicBezTo>
                  <a:cubicBezTo>
                    <a:pt x="1157" y="1689"/>
                    <a:pt x="1187" y="1689"/>
                    <a:pt x="1217" y="1689"/>
                  </a:cubicBezTo>
                  <a:cubicBezTo>
                    <a:pt x="1336" y="1689"/>
                    <a:pt x="1456" y="1685"/>
                    <a:pt x="1573" y="1685"/>
                  </a:cubicBezTo>
                  <a:cubicBezTo>
                    <a:pt x="1774" y="1683"/>
                    <a:pt x="1966" y="1683"/>
                    <a:pt x="2158" y="1614"/>
                  </a:cubicBezTo>
                  <a:cubicBezTo>
                    <a:pt x="2289" y="1569"/>
                    <a:pt x="2421" y="1522"/>
                    <a:pt x="2553" y="1475"/>
                  </a:cubicBezTo>
                  <a:cubicBezTo>
                    <a:pt x="2751" y="1404"/>
                    <a:pt x="2894" y="1261"/>
                    <a:pt x="2921" y="1045"/>
                  </a:cubicBezTo>
                  <a:cubicBezTo>
                    <a:pt x="2950" y="840"/>
                    <a:pt x="2854" y="641"/>
                    <a:pt x="2675" y="530"/>
                  </a:cubicBezTo>
                  <a:lnTo>
                    <a:pt x="2675" y="530"/>
                  </a:lnTo>
                  <a:lnTo>
                    <a:pt x="2677" y="532"/>
                  </a:lnTo>
                  <a:cubicBezTo>
                    <a:pt x="2564" y="463"/>
                    <a:pt x="2452" y="395"/>
                    <a:pt x="2341" y="328"/>
                  </a:cubicBezTo>
                  <a:cubicBezTo>
                    <a:pt x="2231" y="261"/>
                    <a:pt x="2119" y="199"/>
                    <a:pt x="1994" y="170"/>
                  </a:cubicBezTo>
                  <a:cubicBezTo>
                    <a:pt x="1925" y="154"/>
                    <a:pt x="1854" y="139"/>
                    <a:pt x="1785" y="125"/>
                  </a:cubicBezTo>
                  <a:cubicBezTo>
                    <a:pt x="1646" y="94"/>
                    <a:pt x="1508" y="63"/>
                    <a:pt x="1368" y="34"/>
                  </a:cubicBezTo>
                  <a:cubicBezTo>
                    <a:pt x="1260" y="12"/>
                    <a:pt x="1183" y="0"/>
                    <a:pt x="1104" y="0"/>
                  </a:cubicBezTo>
                  <a:close/>
                </a:path>
              </a:pathLst>
            </a:custGeom>
            <a:solidFill>
              <a:srgbClr val="FFFFFF">
                <a:alpha val="218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2" name="Google Shape;2972;p63"/>
            <p:cNvSpPr/>
            <p:nvPr/>
          </p:nvSpPr>
          <p:spPr>
            <a:xfrm>
              <a:off x="5918075" y="4689100"/>
              <a:ext cx="62000" cy="40125"/>
            </a:xfrm>
            <a:custGeom>
              <a:avLst/>
              <a:gdLst/>
              <a:ahLst/>
              <a:cxnLst/>
              <a:rect l="l" t="t" r="r" b="b"/>
              <a:pathLst>
                <a:path w="2480" h="1605" extrusionOk="0">
                  <a:moveTo>
                    <a:pt x="1849" y="1"/>
                  </a:moveTo>
                  <a:cubicBezTo>
                    <a:pt x="1837" y="1"/>
                    <a:pt x="1824" y="2"/>
                    <a:pt x="1811" y="3"/>
                  </a:cubicBezTo>
                  <a:cubicBezTo>
                    <a:pt x="1610" y="21"/>
                    <a:pt x="1409" y="39"/>
                    <a:pt x="1207" y="57"/>
                  </a:cubicBezTo>
                  <a:cubicBezTo>
                    <a:pt x="995" y="75"/>
                    <a:pt x="749" y="70"/>
                    <a:pt x="568" y="184"/>
                  </a:cubicBezTo>
                  <a:cubicBezTo>
                    <a:pt x="484" y="237"/>
                    <a:pt x="407" y="295"/>
                    <a:pt x="327" y="351"/>
                  </a:cubicBezTo>
                  <a:cubicBezTo>
                    <a:pt x="236" y="412"/>
                    <a:pt x="151" y="485"/>
                    <a:pt x="95" y="581"/>
                  </a:cubicBezTo>
                  <a:cubicBezTo>
                    <a:pt x="22" y="706"/>
                    <a:pt x="1" y="849"/>
                    <a:pt x="19" y="992"/>
                  </a:cubicBezTo>
                  <a:cubicBezTo>
                    <a:pt x="35" y="1108"/>
                    <a:pt x="75" y="1204"/>
                    <a:pt x="146" y="1297"/>
                  </a:cubicBezTo>
                  <a:cubicBezTo>
                    <a:pt x="225" y="1400"/>
                    <a:pt x="347" y="1501"/>
                    <a:pt x="481" y="1527"/>
                  </a:cubicBezTo>
                  <a:cubicBezTo>
                    <a:pt x="570" y="1545"/>
                    <a:pt x="660" y="1563"/>
                    <a:pt x="751" y="1579"/>
                  </a:cubicBezTo>
                  <a:cubicBezTo>
                    <a:pt x="830" y="1594"/>
                    <a:pt x="899" y="1604"/>
                    <a:pt x="969" y="1604"/>
                  </a:cubicBezTo>
                  <a:cubicBezTo>
                    <a:pt x="1036" y="1604"/>
                    <a:pt x="1103" y="1595"/>
                    <a:pt x="1178" y="1572"/>
                  </a:cubicBezTo>
                  <a:cubicBezTo>
                    <a:pt x="1204" y="1565"/>
                    <a:pt x="1231" y="1554"/>
                    <a:pt x="1256" y="1547"/>
                  </a:cubicBezTo>
                  <a:cubicBezTo>
                    <a:pt x="1305" y="1530"/>
                    <a:pt x="1354" y="1512"/>
                    <a:pt x="1403" y="1496"/>
                  </a:cubicBezTo>
                  <a:lnTo>
                    <a:pt x="1987" y="1300"/>
                  </a:lnTo>
                  <a:cubicBezTo>
                    <a:pt x="2142" y="1248"/>
                    <a:pt x="2302" y="1148"/>
                    <a:pt x="2382" y="996"/>
                  </a:cubicBezTo>
                  <a:cubicBezTo>
                    <a:pt x="2450" y="863"/>
                    <a:pt x="2479" y="726"/>
                    <a:pt x="2459" y="575"/>
                  </a:cubicBezTo>
                  <a:cubicBezTo>
                    <a:pt x="2441" y="436"/>
                    <a:pt x="2383" y="293"/>
                    <a:pt x="2278" y="197"/>
                  </a:cubicBezTo>
                  <a:cubicBezTo>
                    <a:pt x="2164" y="91"/>
                    <a:pt x="2008" y="1"/>
                    <a:pt x="1849" y="1"/>
                  </a:cubicBezTo>
                  <a:close/>
                </a:path>
              </a:pathLst>
            </a:custGeom>
            <a:solidFill>
              <a:srgbClr val="000000">
                <a:alpha val="7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3" name="Google Shape;2973;p63"/>
            <p:cNvSpPr/>
            <p:nvPr/>
          </p:nvSpPr>
          <p:spPr>
            <a:xfrm>
              <a:off x="5863775" y="4728375"/>
              <a:ext cx="27600" cy="23775"/>
            </a:xfrm>
            <a:custGeom>
              <a:avLst/>
              <a:gdLst/>
              <a:ahLst/>
              <a:cxnLst/>
              <a:rect l="l" t="t" r="r" b="b"/>
              <a:pathLst>
                <a:path w="1104" h="951" extrusionOk="0">
                  <a:moveTo>
                    <a:pt x="607" y="1"/>
                  </a:moveTo>
                  <a:cubicBezTo>
                    <a:pt x="440" y="1"/>
                    <a:pt x="281" y="92"/>
                    <a:pt x="198" y="235"/>
                  </a:cubicBezTo>
                  <a:lnTo>
                    <a:pt x="53" y="485"/>
                  </a:lnTo>
                  <a:cubicBezTo>
                    <a:pt x="0" y="574"/>
                    <a:pt x="0" y="688"/>
                    <a:pt x="53" y="776"/>
                  </a:cubicBezTo>
                  <a:cubicBezTo>
                    <a:pt x="78" y="820"/>
                    <a:pt x="112" y="854"/>
                    <a:pt x="156" y="880"/>
                  </a:cubicBezTo>
                  <a:cubicBezTo>
                    <a:pt x="201" y="907"/>
                    <a:pt x="250" y="920"/>
                    <a:pt x="303" y="920"/>
                  </a:cubicBezTo>
                  <a:cubicBezTo>
                    <a:pt x="404" y="930"/>
                    <a:pt x="506" y="940"/>
                    <a:pt x="607" y="950"/>
                  </a:cubicBezTo>
                  <a:cubicBezTo>
                    <a:pt x="692" y="950"/>
                    <a:pt x="774" y="929"/>
                    <a:pt x="846" y="885"/>
                  </a:cubicBezTo>
                  <a:cubicBezTo>
                    <a:pt x="919" y="843"/>
                    <a:pt x="975" y="785"/>
                    <a:pt x="1017" y="715"/>
                  </a:cubicBezTo>
                  <a:cubicBezTo>
                    <a:pt x="1104" y="568"/>
                    <a:pt x="1104" y="381"/>
                    <a:pt x="1017" y="235"/>
                  </a:cubicBezTo>
                  <a:cubicBezTo>
                    <a:pt x="933" y="92"/>
                    <a:pt x="776" y="1"/>
                    <a:pt x="607" y="1"/>
                  </a:cubicBezTo>
                  <a:close/>
                </a:path>
              </a:pathLst>
            </a:custGeom>
            <a:solidFill>
              <a:srgbClr val="000000">
                <a:alpha val="7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4" name="Google Shape;2974;p63"/>
            <p:cNvSpPr/>
            <p:nvPr/>
          </p:nvSpPr>
          <p:spPr>
            <a:xfrm>
              <a:off x="6453150" y="4926475"/>
              <a:ext cx="48175" cy="59675"/>
            </a:xfrm>
            <a:custGeom>
              <a:avLst/>
              <a:gdLst/>
              <a:ahLst/>
              <a:cxnLst/>
              <a:rect l="l" t="t" r="r" b="b"/>
              <a:pathLst>
                <a:path w="1927" h="2387" extrusionOk="0">
                  <a:moveTo>
                    <a:pt x="388" y="1328"/>
                  </a:moveTo>
                  <a:cubicBezTo>
                    <a:pt x="400" y="1336"/>
                    <a:pt x="411" y="1345"/>
                    <a:pt x="422" y="1354"/>
                  </a:cubicBezTo>
                  <a:cubicBezTo>
                    <a:pt x="411" y="1345"/>
                    <a:pt x="400" y="1337"/>
                    <a:pt x="388" y="1328"/>
                  </a:cubicBezTo>
                  <a:close/>
                  <a:moveTo>
                    <a:pt x="693" y="0"/>
                  </a:moveTo>
                  <a:cubicBezTo>
                    <a:pt x="482" y="0"/>
                    <a:pt x="289" y="117"/>
                    <a:pt x="163" y="278"/>
                  </a:cubicBezTo>
                  <a:cubicBezTo>
                    <a:pt x="46" y="432"/>
                    <a:pt x="0" y="602"/>
                    <a:pt x="26" y="796"/>
                  </a:cubicBezTo>
                  <a:cubicBezTo>
                    <a:pt x="31" y="890"/>
                    <a:pt x="58" y="977"/>
                    <a:pt x="109" y="1057"/>
                  </a:cubicBezTo>
                  <a:cubicBezTo>
                    <a:pt x="171" y="1161"/>
                    <a:pt x="252" y="1243"/>
                    <a:pt x="354" y="1305"/>
                  </a:cubicBezTo>
                  <a:lnTo>
                    <a:pt x="354" y="1305"/>
                  </a:lnTo>
                  <a:cubicBezTo>
                    <a:pt x="415" y="1357"/>
                    <a:pt x="472" y="1414"/>
                    <a:pt x="525" y="1475"/>
                  </a:cubicBezTo>
                  <a:lnTo>
                    <a:pt x="525" y="1475"/>
                  </a:lnTo>
                  <a:cubicBezTo>
                    <a:pt x="561" y="1528"/>
                    <a:pt x="595" y="1582"/>
                    <a:pt x="625" y="1638"/>
                  </a:cubicBezTo>
                  <a:cubicBezTo>
                    <a:pt x="681" y="1744"/>
                    <a:pt x="760" y="1826"/>
                    <a:pt x="836" y="1914"/>
                  </a:cubicBezTo>
                  <a:lnTo>
                    <a:pt x="836" y="1914"/>
                  </a:lnTo>
                  <a:cubicBezTo>
                    <a:pt x="889" y="1989"/>
                    <a:pt x="935" y="2069"/>
                    <a:pt x="973" y="2155"/>
                  </a:cubicBezTo>
                  <a:cubicBezTo>
                    <a:pt x="999" y="2186"/>
                    <a:pt x="1024" y="2218"/>
                    <a:pt x="1048" y="2251"/>
                  </a:cubicBezTo>
                  <a:cubicBezTo>
                    <a:pt x="1080" y="2274"/>
                    <a:pt x="1113" y="2300"/>
                    <a:pt x="1144" y="2325"/>
                  </a:cubicBezTo>
                  <a:cubicBezTo>
                    <a:pt x="1215" y="2367"/>
                    <a:pt x="1295" y="2386"/>
                    <a:pt x="1375" y="2386"/>
                  </a:cubicBezTo>
                  <a:cubicBezTo>
                    <a:pt x="1399" y="2386"/>
                    <a:pt x="1423" y="2385"/>
                    <a:pt x="1446" y="2381"/>
                  </a:cubicBezTo>
                  <a:cubicBezTo>
                    <a:pt x="1635" y="2356"/>
                    <a:pt x="1787" y="2224"/>
                    <a:pt x="1841" y="2041"/>
                  </a:cubicBezTo>
                  <a:cubicBezTo>
                    <a:pt x="1888" y="1885"/>
                    <a:pt x="1912" y="1722"/>
                    <a:pt x="1923" y="1559"/>
                  </a:cubicBezTo>
                  <a:cubicBezTo>
                    <a:pt x="1926" y="1503"/>
                    <a:pt x="1926" y="1446"/>
                    <a:pt x="1925" y="1390"/>
                  </a:cubicBezTo>
                  <a:cubicBezTo>
                    <a:pt x="1923" y="1374"/>
                    <a:pt x="1923" y="1361"/>
                    <a:pt x="1921" y="1347"/>
                  </a:cubicBezTo>
                  <a:cubicBezTo>
                    <a:pt x="1912" y="1285"/>
                    <a:pt x="1905" y="1225"/>
                    <a:pt x="1896" y="1166"/>
                  </a:cubicBezTo>
                  <a:cubicBezTo>
                    <a:pt x="1872" y="1108"/>
                    <a:pt x="1848" y="1050"/>
                    <a:pt x="1823" y="993"/>
                  </a:cubicBezTo>
                  <a:cubicBezTo>
                    <a:pt x="1810" y="964"/>
                    <a:pt x="1798" y="935"/>
                    <a:pt x="1783" y="906"/>
                  </a:cubicBezTo>
                  <a:cubicBezTo>
                    <a:pt x="1703" y="749"/>
                    <a:pt x="1595" y="609"/>
                    <a:pt x="1484" y="472"/>
                  </a:cubicBezTo>
                  <a:cubicBezTo>
                    <a:pt x="1405" y="374"/>
                    <a:pt x="1312" y="285"/>
                    <a:pt x="1212" y="207"/>
                  </a:cubicBezTo>
                  <a:cubicBezTo>
                    <a:pt x="1124" y="120"/>
                    <a:pt x="1020" y="60"/>
                    <a:pt x="903" y="26"/>
                  </a:cubicBezTo>
                  <a:cubicBezTo>
                    <a:pt x="839" y="19"/>
                    <a:pt x="778" y="10"/>
                    <a:pt x="716" y="1"/>
                  </a:cubicBezTo>
                  <a:cubicBezTo>
                    <a:pt x="708" y="0"/>
                    <a:pt x="700" y="0"/>
                    <a:pt x="693" y="0"/>
                  </a:cubicBezTo>
                  <a:close/>
                </a:path>
              </a:pathLst>
            </a:custGeom>
            <a:solidFill>
              <a:srgbClr val="000000">
                <a:alpha val="7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5" name="Google Shape;2975;p63"/>
            <p:cNvSpPr/>
            <p:nvPr/>
          </p:nvSpPr>
          <p:spPr>
            <a:xfrm>
              <a:off x="6601900" y="4878500"/>
              <a:ext cx="602225" cy="261225"/>
            </a:xfrm>
            <a:custGeom>
              <a:avLst/>
              <a:gdLst/>
              <a:ahLst/>
              <a:cxnLst/>
              <a:rect l="l" t="t" r="r" b="b"/>
              <a:pathLst>
                <a:path w="24089" h="10449" extrusionOk="0">
                  <a:moveTo>
                    <a:pt x="13695" y="1"/>
                  </a:moveTo>
                  <a:cubicBezTo>
                    <a:pt x="7044" y="1"/>
                    <a:pt x="1" y="3958"/>
                    <a:pt x="1" y="6268"/>
                  </a:cubicBezTo>
                  <a:cubicBezTo>
                    <a:pt x="1" y="8577"/>
                    <a:pt x="5393" y="10448"/>
                    <a:pt x="12045" y="10448"/>
                  </a:cubicBezTo>
                  <a:cubicBezTo>
                    <a:pt x="18696" y="10448"/>
                    <a:pt x="24087" y="8577"/>
                    <a:pt x="24087" y="6268"/>
                  </a:cubicBezTo>
                  <a:lnTo>
                    <a:pt x="24089" y="6268"/>
                  </a:lnTo>
                  <a:cubicBezTo>
                    <a:pt x="24089" y="3958"/>
                    <a:pt x="20347" y="1"/>
                    <a:pt x="136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6" name="Google Shape;2976;p63"/>
            <p:cNvSpPr/>
            <p:nvPr/>
          </p:nvSpPr>
          <p:spPr>
            <a:xfrm>
              <a:off x="6829750" y="4940850"/>
              <a:ext cx="319425" cy="157125"/>
            </a:xfrm>
            <a:custGeom>
              <a:avLst/>
              <a:gdLst/>
              <a:ahLst/>
              <a:cxnLst/>
              <a:rect l="l" t="t" r="r" b="b"/>
              <a:pathLst>
                <a:path w="12777" h="6285" extrusionOk="0">
                  <a:moveTo>
                    <a:pt x="9226" y="1"/>
                  </a:moveTo>
                  <a:cubicBezTo>
                    <a:pt x="8731" y="1"/>
                    <a:pt x="8233" y="121"/>
                    <a:pt x="7756" y="272"/>
                  </a:cubicBezTo>
                  <a:cubicBezTo>
                    <a:pt x="6714" y="603"/>
                    <a:pt x="5708" y="1036"/>
                    <a:pt x="4668" y="1375"/>
                  </a:cubicBezTo>
                  <a:cubicBezTo>
                    <a:pt x="3313" y="1819"/>
                    <a:pt x="1371" y="2370"/>
                    <a:pt x="504" y="3597"/>
                  </a:cubicBezTo>
                  <a:cubicBezTo>
                    <a:pt x="86" y="4191"/>
                    <a:pt x="1" y="5079"/>
                    <a:pt x="497" y="5608"/>
                  </a:cubicBezTo>
                  <a:cubicBezTo>
                    <a:pt x="860" y="5994"/>
                    <a:pt x="1421" y="6101"/>
                    <a:pt x="1947" y="6164"/>
                  </a:cubicBezTo>
                  <a:cubicBezTo>
                    <a:pt x="2622" y="6244"/>
                    <a:pt x="3301" y="6284"/>
                    <a:pt x="3981" y="6284"/>
                  </a:cubicBezTo>
                  <a:cubicBezTo>
                    <a:pt x="6277" y="6284"/>
                    <a:pt x="8573" y="5830"/>
                    <a:pt x="10693" y="4945"/>
                  </a:cubicBezTo>
                  <a:cubicBezTo>
                    <a:pt x="11847" y="4463"/>
                    <a:pt x="12777" y="3568"/>
                    <a:pt x="12269" y="2227"/>
                  </a:cubicBezTo>
                  <a:cubicBezTo>
                    <a:pt x="11934" y="1344"/>
                    <a:pt x="10979" y="455"/>
                    <a:pt x="10088" y="141"/>
                  </a:cubicBezTo>
                  <a:cubicBezTo>
                    <a:pt x="9805" y="42"/>
                    <a:pt x="9516" y="1"/>
                    <a:pt x="9226" y="1"/>
                  </a:cubicBezTo>
                  <a:close/>
                </a:path>
              </a:pathLst>
            </a:custGeom>
            <a:solidFill>
              <a:srgbClr val="000000">
                <a:alpha val="7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7" name="Google Shape;2977;p63"/>
            <p:cNvSpPr/>
            <p:nvPr/>
          </p:nvSpPr>
          <p:spPr>
            <a:xfrm>
              <a:off x="6617350" y="4919175"/>
              <a:ext cx="239375" cy="140950"/>
            </a:xfrm>
            <a:custGeom>
              <a:avLst/>
              <a:gdLst/>
              <a:ahLst/>
              <a:cxnLst/>
              <a:rect l="l" t="t" r="r" b="b"/>
              <a:pathLst>
                <a:path w="9575" h="5638" extrusionOk="0">
                  <a:moveTo>
                    <a:pt x="7348" y="0"/>
                  </a:moveTo>
                  <a:cubicBezTo>
                    <a:pt x="7250" y="0"/>
                    <a:pt x="7153" y="9"/>
                    <a:pt x="7056" y="32"/>
                  </a:cubicBezTo>
                  <a:cubicBezTo>
                    <a:pt x="6779" y="95"/>
                    <a:pt x="6538" y="260"/>
                    <a:pt x="6295" y="407"/>
                  </a:cubicBezTo>
                  <a:cubicBezTo>
                    <a:pt x="6114" y="514"/>
                    <a:pt x="5862" y="622"/>
                    <a:pt x="5563" y="740"/>
                  </a:cubicBezTo>
                  <a:cubicBezTo>
                    <a:pt x="3690" y="1470"/>
                    <a:pt x="1" y="2454"/>
                    <a:pt x="1070" y="4561"/>
                  </a:cubicBezTo>
                  <a:cubicBezTo>
                    <a:pt x="1369" y="5150"/>
                    <a:pt x="2008" y="5516"/>
                    <a:pt x="2660" y="5609"/>
                  </a:cubicBezTo>
                  <a:cubicBezTo>
                    <a:pt x="2799" y="5629"/>
                    <a:pt x="2937" y="5638"/>
                    <a:pt x="3076" y="5638"/>
                  </a:cubicBezTo>
                  <a:cubicBezTo>
                    <a:pt x="3593" y="5638"/>
                    <a:pt x="4111" y="5510"/>
                    <a:pt x="4599" y="5331"/>
                  </a:cubicBezTo>
                  <a:cubicBezTo>
                    <a:pt x="5888" y="4862"/>
                    <a:pt x="7022" y="4061"/>
                    <a:pt x="8140" y="3268"/>
                  </a:cubicBezTo>
                  <a:cubicBezTo>
                    <a:pt x="8515" y="3001"/>
                    <a:pt x="8897" y="2730"/>
                    <a:pt x="9165" y="2356"/>
                  </a:cubicBezTo>
                  <a:cubicBezTo>
                    <a:pt x="9435" y="1985"/>
                    <a:pt x="9575" y="1487"/>
                    <a:pt x="9414" y="1057"/>
                  </a:cubicBezTo>
                  <a:cubicBezTo>
                    <a:pt x="9194" y="474"/>
                    <a:pt x="8524" y="209"/>
                    <a:pt x="7913" y="75"/>
                  </a:cubicBezTo>
                  <a:cubicBezTo>
                    <a:pt x="7728" y="34"/>
                    <a:pt x="7538" y="0"/>
                    <a:pt x="7348" y="0"/>
                  </a:cubicBezTo>
                  <a:close/>
                </a:path>
              </a:pathLst>
            </a:custGeom>
            <a:solidFill>
              <a:srgbClr val="FFFFFF">
                <a:alpha val="218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8" name="Google Shape;2978;p63"/>
            <p:cNvSpPr/>
            <p:nvPr/>
          </p:nvSpPr>
          <p:spPr>
            <a:xfrm>
              <a:off x="6881025" y="4913650"/>
              <a:ext cx="46550" cy="48575"/>
            </a:xfrm>
            <a:custGeom>
              <a:avLst/>
              <a:gdLst/>
              <a:ahLst/>
              <a:cxnLst/>
              <a:rect l="l" t="t" r="r" b="b"/>
              <a:pathLst>
                <a:path w="1862" h="1943" extrusionOk="0">
                  <a:moveTo>
                    <a:pt x="1395" y="1537"/>
                  </a:moveTo>
                  <a:cubicBezTo>
                    <a:pt x="1394" y="1538"/>
                    <a:pt x="1392" y="1540"/>
                    <a:pt x="1391" y="1541"/>
                  </a:cubicBezTo>
                  <a:lnTo>
                    <a:pt x="1391" y="1541"/>
                  </a:lnTo>
                  <a:cubicBezTo>
                    <a:pt x="1392" y="1540"/>
                    <a:pt x="1394" y="1538"/>
                    <a:pt x="1395" y="1537"/>
                  </a:cubicBezTo>
                  <a:close/>
                  <a:moveTo>
                    <a:pt x="1302" y="1601"/>
                  </a:moveTo>
                  <a:cubicBezTo>
                    <a:pt x="1299" y="1602"/>
                    <a:pt x="1297" y="1603"/>
                    <a:pt x="1295" y="1604"/>
                  </a:cubicBezTo>
                  <a:lnTo>
                    <a:pt x="1295" y="1604"/>
                  </a:lnTo>
                  <a:cubicBezTo>
                    <a:pt x="1297" y="1603"/>
                    <a:pt x="1299" y="1602"/>
                    <a:pt x="1302" y="1601"/>
                  </a:cubicBezTo>
                  <a:close/>
                  <a:moveTo>
                    <a:pt x="1200" y="1657"/>
                  </a:moveTo>
                  <a:cubicBezTo>
                    <a:pt x="1198" y="1659"/>
                    <a:pt x="1195" y="1660"/>
                    <a:pt x="1193" y="1662"/>
                  </a:cubicBezTo>
                  <a:cubicBezTo>
                    <a:pt x="1195" y="1660"/>
                    <a:pt x="1198" y="1659"/>
                    <a:pt x="1200" y="1657"/>
                  </a:cubicBezTo>
                  <a:close/>
                  <a:moveTo>
                    <a:pt x="1199" y="1691"/>
                  </a:moveTo>
                  <a:cubicBezTo>
                    <a:pt x="1197" y="1693"/>
                    <a:pt x="1195" y="1694"/>
                    <a:pt x="1193" y="1696"/>
                  </a:cubicBezTo>
                  <a:lnTo>
                    <a:pt x="1193" y="1696"/>
                  </a:lnTo>
                  <a:cubicBezTo>
                    <a:pt x="1193" y="1696"/>
                    <a:pt x="1193" y="1696"/>
                    <a:pt x="1193" y="1695"/>
                  </a:cubicBezTo>
                  <a:lnTo>
                    <a:pt x="1193" y="1695"/>
                  </a:lnTo>
                  <a:cubicBezTo>
                    <a:pt x="1195" y="1694"/>
                    <a:pt x="1197" y="1693"/>
                    <a:pt x="1199" y="1691"/>
                  </a:cubicBezTo>
                  <a:close/>
                  <a:moveTo>
                    <a:pt x="1070" y="0"/>
                  </a:moveTo>
                  <a:cubicBezTo>
                    <a:pt x="1063" y="0"/>
                    <a:pt x="1056" y="0"/>
                    <a:pt x="1048" y="1"/>
                  </a:cubicBezTo>
                  <a:cubicBezTo>
                    <a:pt x="959" y="13"/>
                    <a:pt x="840" y="19"/>
                    <a:pt x="746" y="50"/>
                  </a:cubicBezTo>
                  <a:cubicBezTo>
                    <a:pt x="664" y="79"/>
                    <a:pt x="584" y="113"/>
                    <a:pt x="506" y="149"/>
                  </a:cubicBezTo>
                  <a:cubicBezTo>
                    <a:pt x="369" y="216"/>
                    <a:pt x="273" y="347"/>
                    <a:pt x="189" y="468"/>
                  </a:cubicBezTo>
                  <a:cubicBezTo>
                    <a:pt x="171" y="495"/>
                    <a:pt x="157" y="524"/>
                    <a:pt x="144" y="555"/>
                  </a:cubicBezTo>
                  <a:cubicBezTo>
                    <a:pt x="108" y="637"/>
                    <a:pt x="59" y="735"/>
                    <a:pt x="39" y="827"/>
                  </a:cubicBezTo>
                  <a:cubicBezTo>
                    <a:pt x="23" y="905"/>
                    <a:pt x="15" y="986"/>
                    <a:pt x="4" y="1064"/>
                  </a:cubicBezTo>
                  <a:cubicBezTo>
                    <a:pt x="3" y="1082"/>
                    <a:pt x="1" y="1099"/>
                    <a:pt x="1" y="1115"/>
                  </a:cubicBezTo>
                  <a:cubicBezTo>
                    <a:pt x="1" y="1122"/>
                    <a:pt x="1" y="1130"/>
                    <a:pt x="1" y="1137"/>
                  </a:cubicBezTo>
                  <a:cubicBezTo>
                    <a:pt x="1" y="1142"/>
                    <a:pt x="1" y="1148"/>
                    <a:pt x="1" y="1151"/>
                  </a:cubicBezTo>
                  <a:lnTo>
                    <a:pt x="28" y="1345"/>
                  </a:lnTo>
                  <a:cubicBezTo>
                    <a:pt x="39" y="1392"/>
                    <a:pt x="77" y="1488"/>
                    <a:pt x="119" y="1546"/>
                  </a:cubicBezTo>
                  <a:cubicBezTo>
                    <a:pt x="211" y="1679"/>
                    <a:pt x="300" y="1785"/>
                    <a:pt x="443" y="1865"/>
                  </a:cubicBezTo>
                  <a:cubicBezTo>
                    <a:pt x="506" y="1907"/>
                    <a:pt x="577" y="1929"/>
                    <a:pt x="651" y="1932"/>
                  </a:cubicBezTo>
                  <a:cubicBezTo>
                    <a:pt x="683" y="1939"/>
                    <a:pt x="716" y="1943"/>
                    <a:pt x="748" y="1943"/>
                  </a:cubicBezTo>
                  <a:cubicBezTo>
                    <a:pt x="791" y="1943"/>
                    <a:pt x="834" y="1937"/>
                    <a:pt x="876" y="1923"/>
                  </a:cubicBezTo>
                  <a:cubicBezTo>
                    <a:pt x="996" y="1883"/>
                    <a:pt x="1111" y="1814"/>
                    <a:pt x="1184" y="1709"/>
                  </a:cubicBezTo>
                  <a:lnTo>
                    <a:pt x="1184" y="1709"/>
                  </a:lnTo>
                  <a:cubicBezTo>
                    <a:pt x="1201" y="1696"/>
                    <a:pt x="1217" y="1682"/>
                    <a:pt x="1233" y="1666"/>
                  </a:cubicBezTo>
                  <a:cubicBezTo>
                    <a:pt x="1250" y="1650"/>
                    <a:pt x="1264" y="1633"/>
                    <a:pt x="1278" y="1616"/>
                  </a:cubicBezTo>
                  <a:lnTo>
                    <a:pt x="1278" y="1616"/>
                  </a:lnTo>
                  <a:cubicBezTo>
                    <a:pt x="1352" y="1582"/>
                    <a:pt x="1410" y="1544"/>
                    <a:pt x="1485" y="1476"/>
                  </a:cubicBezTo>
                  <a:lnTo>
                    <a:pt x="1485" y="1476"/>
                  </a:lnTo>
                  <a:cubicBezTo>
                    <a:pt x="1529" y="1442"/>
                    <a:pt x="1573" y="1408"/>
                    <a:pt x="1617" y="1374"/>
                  </a:cubicBezTo>
                  <a:cubicBezTo>
                    <a:pt x="1695" y="1302"/>
                    <a:pt x="1751" y="1215"/>
                    <a:pt x="1784" y="1115"/>
                  </a:cubicBezTo>
                  <a:cubicBezTo>
                    <a:pt x="1820" y="1052"/>
                    <a:pt x="1838" y="985"/>
                    <a:pt x="1838" y="912"/>
                  </a:cubicBezTo>
                  <a:cubicBezTo>
                    <a:pt x="1862" y="805"/>
                    <a:pt x="1858" y="698"/>
                    <a:pt x="1824" y="591"/>
                  </a:cubicBezTo>
                  <a:cubicBezTo>
                    <a:pt x="1796" y="528"/>
                    <a:pt x="1769" y="465"/>
                    <a:pt x="1742" y="399"/>
                  </a:cubicBezTo>
                  <a:cubicBezTo>
                    <a:pt x="1700" y="345"/>
                    <a:pt x="1659" y="291"/>
                    <a:pt x="1617" y="236"/>
                  </a:cubicBezTo>
                  <a:cubicBezTo>
                    <a:pt x="1545" y="158"/>
                    <a:pt x="1458" y="104"/>
                    <a:pt x="1358" y="71"/>
                  </a:cubicBezTo>
                  <a:cubicBezTo>
                    <a:pt x="1268" y="24"/>
                    <a:pt x="1172" y="0"/>
                    <a:pt x="1070" y="0"/>
                  </a:cubicBezTo>
                  <a:close/>
                </a:path>
              </a:pathLst>
            </a:custGeom>
            <a:solidFill>
              <a:srgbClr val="FFFFFF">
                <a:alpha val="218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9" name="Google Shape;2979;p63"/>
            <p:cNvSpPr/>
            <p:nvPr/>
          </p:nvSpPr>
          <p:spPr>
            <a:xfrm>
              <a:off x="6972850" y="4896375"/>
              <a:ext cx="42700" cy="27350"/>
            </a:xfrm>
            <a:custGeom>
              <a:avLst/>
              <a:gdLst/>
              <a:ahLst/>
              <a:cxnLst/>
              <a:rect l="l" t="t" r="r" b="b"/>
              <a:pathLst>
                <a:path w="1708" h="1094" extrusionOk="0">
                  <a:moveTo>
                    <a:pt x="985" y="1"/>
                  </a:moveTo>
                  <a:cubicBezTo>
                    <a:pt x="925" y="1"/>
                    <a:pt x="866" y="5"/>
                    <a:pt x="805" y="23"/>
                  </a:cubicBezTo>
                  <a:cubicBezTo>
                    <a:pt x="734" y="45"/>
                    <a:pt x="664" y="85"/>
                    <a:pt x="597" y="117"/>
                  </a:cubicBezTo>
                  <a:cubicBezTo>
                    <a:pt x="474" y="175"/>
                    <a:pt x="350" y="235"/>
                    <a:pt x="227" y="295"/>
                  </a:cubicBezTo>
                  <a:cubicBezTo>
                    <a:pt x="198" y="317"/>
                    <a:pt x="169" y="338"/>
                    <a:pt x="140" y="362"/>
                  </a:cubicBezTo>
                  <a:cubicBezTo>
                    <a:pt x="98" y="400"/>
                    <a:pt x="69" y="445"/>
                    <a:pt x="51" y="500"/>
                  </a:cubicBezTo>
                  <a:cubicBezTo>
                    <a:pt x="17" y="585"/>
                    <a:pt x="1" y="688"/>
                    <a:pt x="31" y="779"/>
                  </a:cubicBezTo>
                  <a:cubicBezTo>
                    <a:pt x="53" y="849"/>
                    <a:pt x="91" y="913"/>
                    <a:pt x="140" y="967"/>
                  </a:cubicBezTo>
                  <a:cubicBezTo>
                    <a:pt x="208" y="1040"/>
                    <a:pt x="329" y="1093"/>
                    <a:pt x="430" y="1093"/>
                  </a:cubicBezTo>
                  <a:cubicBezTo>
                    <a:pt x="435" y="1093"/>
                    <a:pt x="440" y="1092"/>
                    <a:pt x="445" y="1092"/>
                  </a:cubicBezTo>
                  <a:lnTo>
                    <a:pt x="445" y="1092"/>
                  </a:lnTo>
                  <a:lnTo>
                    <a:pt x="443" y="1094"/>
                  </a:lnTo>
                  <a:cubicBezTo>
                    <a:pt x="580" y="1087"/>
                    <a:pt x="718" y="1081"/>
                    <a:pt x="856" y="1076"/>
                  </a:cubicBezTo>
                  <a:cubicBezTo>
                    <a:pt x="910" y="1072"/>
                    <a:pt x="965" y="1069"/>
                    <a:pt x="1019" y="1061"/>
                  </a:cubicBezTo>
                  <a:cubicBezTo>
                    <a:pt x="1106" y="1049"/>
                    <a:pt x="1162" y="1036"/>
                    <a:pt x="1245" y="989"/>
                  </a:cubicBezTo>
                  <a:cubicBezTo>
                    <a:pt x="1258" y="980"/>
                    <a:pt x="1273" y="973"/>
                    <a:pt x="1285" y="965"/>
                  </a:cubicBezTo>
                  <a:cubicBezTo>
                    <a:pt x="1347" y="929"/>
                    <a:pt x="1407" y="895"/>
                    <a:pt x="1468" y="858"/>
                  </a:cubicBezTo>
                  <a:cubicBezTo>
                    <a:pt x="1553" y="808"/>
                    <a:pt x="1617" y="732"/>
                    <a:pt x="1653" y="641"/>
                  </a:cubicBezTo>
                  <a:cubicBezTo>
                    <a:pt x="1691" y="550"/>
                    <a:pt x="1707" y="440"/>
                    <a:pt x="1677" y="344"/>
                  </a:cubicBezTo>
                  <a:cubicBezTo>
                    <a:pt x="1653" y="270"/>
                    <a:pt x="1613" y="201"/>
                    <a:pt x="1561" y="143"/>
                  </a:cubicBezTo>
                  <a:cubicBezTo>
                    <a:pt x="1481" y="56"/>
                    <a:pt x="1352" y="14"/>
                    <a:pt x="1238" y="10"/>
                  </a:cubicBezTo>
                  <a:cubicBezTo>
                    <a:pt x="1166" y="7"/>
                    <a:pt x="1095" y="5"/>
                    <a:pt x="1024" y="1"/>
                  </a:cubicBezTo>
                  <a:cubicBezTo>
                    <a:pt x="1011" y="1"/>
                    <a:pt x="998" y="1"/>
                    <a:pt x="985" y="1"/>
                  </a:cubicBezTo>
                  <a:close/>
                </a:path>
              </a:pathLst>
            </a:custGeom>
            <a:solidFill>
              <a:srgbClr val="FFFFFF">
                <a:alpha val="218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0" name="Google Shape;2980;p63"/>
            <p:cNvSpPr/>
            <p:nvPr/>
          </p:nvSpPr>
          <p:spPr>
            <a:xfrm>
              <a:off x="6779250" y="5038075"/>
              <a:ext cx="40525" cy="49375"/>
            </a:xfrm>
            <a:custGeom>
              <a:avLst/>
              <a:gdLst/>
              <a:ahLst/>
              <a:cxnLst/>
              <a:rect l="l" t="t" r="r" b="b"/>
              <a:pathLst>
                <a:path w="1621" h="1975" extrusionOk="0">
                  <a:moveTo>
                    <a:pt x="1043" y="1"/>
                  </a:moveTo>
                  <a:cubicBezTo>
                    <a:pt x="1036" y="1"/>
                    <a:pt x="1029" y="1"/>
                    <a:pt x="1022" y="1"/>
                  </a:cubicBezTo>
                  <a:cubicBezTo>
                    <a:pt x="921" y="1"/>
                    <a:pt x="825" y="26"/>
                    <a:pt x="738" y="77"/>
                  </a:cubicBezTo>
                  <a:cubicBezTo>
                    <a:pt x="705" y="94"/>
                    <a:pt x="673" y="108"/>
                    <a:pt x="640" y="123"/>
                  </a:cubicBezTo>
                  <a:cubicBezTo>
                    <a:pt x="577" y="151"/>
                    <a:pt x="557" y="164"/>
                    <a:pt x="482" y="237"/>
                  </a:cubicBezTo>
                  <a:cubicBezTo>
                    <a:pt x="375" y="340"/>
                    <a:pt x="348" y="421"/>
                    <a:pt x="292" y="556"/>
                  </a:cubicBezTo>
                  <a:cubicBezTo>
                    <a:pt x="263" y="626"/>
                    <a:pt x="234" y="697"/>
                    <a:pt x="205" y="766"/>
                  </a:cubicBezTo>
                  <a:cubicBezTo>
                    <a:pt x="147" y="909"/>
                    <a:pt x="89" y="1052"/>
                    <a:pt x="29" y="1195"/>
                  </a:cubicBezTo>
                  <a:cubicBezTo>
                    <a:pt x="4" y="1277"/>
                    <a:pt x="0" y="1358"/>
                    <a:pt x="19" y="1440"/>
                  </a:cubicBezTo>
                  <a:cubicBezTo>
                    <a:pt x="22" y="1521"/>
                    <a:pt x="48" y="1597"/>
                    <a:pt x="93" y="1668"/>
                  </a:cubicBezTo>
                  <a:cubicBezTo>
                    <a:pt x="124" y="1710"/>
                    <a:pt x="156" y="1751"/>
                    <a:pt x="189" y="1793"/>
                  </a:cubicBezTo>
                  <a:cubicBezTo>
                    <a:pt x="243" y="1853"/>
                    <a:pt x="310" y="1896"/>
                    <a:pt x="386" y="1920"/>
                  </a:cubicBezTo>
                  <a:cubicBezTo>
                    <a:pt x="435" y="1949"/>
                    <a:pt x="486" y="1963"/>
                    <a:pt x="542" y="1963"/>
                  </a:cubicBezTo>
                  <a:cubicBezTo>
                    <a:pt x="576" y="1971"/>
                    <a:pt x="610" y="1975"/>
                    <a:pt x="644" y="1975"/>
                  </a:cubicBezTo>
                  <a:cubicBezTo>
                    <a:pt x="692" y="1975"/>
                    <a:pt x="739" y="1967"/>
                    <a:pt x="787" y="1953"/>
                  </a:cubicBezTo>
                  <a:cubicBezTo>
                    <a:pt x="941" y="1902"/>
                    <a:pt x="1071" y="1809"/>
                    <a:pt x="1155" y="1668"/>
                  </a:cubicBezTo>
                  <a:lnTo>
                    <a:pt x="1156" y="1668"/>
                  </a:lnTo>
                  <a:cubicBezTo>
                    <a:pt x="1236" y="1536"/>
                    <a:pt x="1316" y="1402"/>
                    <a:pt x="1396" y="1268"/>
                  </a:cubicBezTo>
                  <a:cubicBezTo>
                    <a:pt x="1435" y="1202"/>
                    <a:pt x="1475" y="1137"/>
                    <a:pt x="1513" y="1070"/>
                  </a:cubicBezTo>
                  <a:cubicBezTo>
                    <a:pt x="1577" y="961"/>
                    <a:pt x="1620" y="833"/>
                    <a:pt x="1613" y="706"/>
                  </a:cubicBezTo>
                  <a:cubicBezTo>
                    <a:pt x="1611" y="641"/>
                    <a:pt x="1599" y="570"/>
                    <a:pt x="1584" y="507"/>
                  </a:cubicBezTo>
                  <a:cubicBezTo>
                    <a:pt x="1579" y="476"/>
                    <a:pt x="1571" y="445"/>
                    <a:pt x="1564" y="414"/>
                  </a:cubicBezTo>
                  <a:cubicBezTo>
                    <a:pt x="1537" y="318"/>
                    <a:pt x="1490" y="237"/>
                    <a:pt x="1419" y="166"/>
                  </a:cubicBezTo>
                  <a:cubicBezTo>
                    <a:pt x="1368" y="112"/>
                    <a:pt x="1309" y="72"/>
                    <a:pt x="1238" y="50"/>
                  </a:cubicBezTo>
                  <a:cubicBezTo>
                    <a:pt x="1177" y="17"/>
                    <a:pt x="1112" y="1"/>
                    <a:pt x="1043" y="1"/>
                  </a:cubicBezTo>
                  <a:close/>
                </a:path>
              </a:pathLst>
            </a:custGeom>
            <a:solidFill>
              <a:srgbClr val="000000">
                <a:alpha val="7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1" name="Google Shape;2981;p63"/>
            <p:cNvSpPr/>
            <p:nvPr/>
          </p:nvSpPr>
          <p:spPr>
            <a:xfrm>
              <a:off x="6019675" y="4668750"/>
              <a:ext cx="261825" cy="442450"/>
            </a:xfrm>
            <a:custGeom>
              <a:avLst/>
              <a:gdLst/>
              <a:ahLst/>
              <a:cxnLst/>
              <a:rect l="l" t="t" r="r" b="b"/>
              <a:pathLst>
                <a:path w="10473" h="17698" extrusionOk="0">
                  <a:moveTo>
                    <a:pt x="499" y="0"/>
                  </a:moveTo>
                  <a:cubicBezTo>
                    <a:pt x="246" y="0"/>
                    <a:pt x="0" y="268"/>
                    <a:pt x="151" y="570"/>
                  </a:cubicBezTo>
                  <a:cubicBezTo>
                    <a:pt x="1599" y="3450"/>
                    <a:pt x="3025" y="6341"/>
                    <a:pt x="4424" y="9244"/>
                  </a:cubicBezTo>
                  <a:cubicBezTo>
                    <a:pt x="5116" y="10683"/>
                    <a:pt x="5812" y="12118"/>
                    <a:pt x="6509" y="13555"/>
                  </a:cubicBezTo>
                  <a:cubicBezTo>
                    <a:pt x="6866" y="14285"/>
                    <a:pt x="7220" y="15017"/>
                    <a:pt x="7573" y="15751"/>
                  </a:cubicBezTo>
                  <a:cubicBezTo>
                    <a:pt x="7736" y="16090"/>
                    <a:pt x="7897" y="16428"/>
                    <a:pt x="8060" y="16767"/>
                  </a:cubicBezTo>
                  <a:cubicBezTo>
                    <a:pt x="8334" y="17340"/>
                    <a:pt x="8651" y="17642"/>
                    <a:pt x="9325" y="17695"/>
                  </a:cubicBezTo>
                  <a:cubicBezTo>
                    <a:pt x="9344" y="17697"/>
                    <a:pt x="9363" y="17697"/>
                    <a:pt x="9383" y="17697"/>
                  </a:cubicBezTo>
                  <a:cubicBezTo>
                    <a:pt x="9715" y="17697"/>
                    <a:pt x="10043" y="17465"/>
                    <a:pt x="10206" y="17191"/>
                  </a:cubicBezTo>
                  <a:cubicBezTo>
                    <a:pt x="10222" y="17162"/>
                    <a:pt x="10238" y="17133"/>
                    <a:pt x="10256" y="17106"/>
                  </a:cubicBezTo>
                  <a:cubicBezTo>
                    <a:pt x="10472" y="16740"/>
                    <a:pt x="10463" y="16282"/>
                    <a:pt x="10256" y="15916"/>
                  </a:cubicBezTo>
                  <a:cubicBezTo>
                    <a:pt x="7232" y="10596"/>
                    <a:pt x="4067" y="5367"/>
                    <a:pt x="811" y="184"/>
                  </a:cubicBezTo>
                  <a:cubicBezTo>
                    <a:pt x="729" y="54"/>
                    <a:pt x="614" y="0"/>
                    <a:pt x="4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2" name="Google Shape;2982;p63"/>
            <p:cNvSpPr/>
            <p:nvPr/>
          </p:nvSpPr>
          <p:spPr>
            <a:xfrm>
              <a:off x="6250700" y="4778675"/>
              <a:ext cx="52500" cy="334600"/>
            </a:xfrm>
            <a:custGeom>
              <a:avLst/>
              <a:gdLst/>
              <a:ahLst/>
              <a:cxnLst/>
              <a:rect l="l" t="t" r="r" b="b"/>
              <a:pathLst>
                <a:path w="2100" h="13384" extrusionOk="0">
                  <a:moveTo>
                    <a:pt x="1803" y="1"/>
                  </a:moveTo>
                  <a:cubicBezTo>
                    <a:pt x="1645" y="1"/>
                    <a:pt x="1478" y="105"/>
                    <a:pt x="1454" y="306"/>
                  </a:cubicBezTo>
                  <a:cubicBezTo>
                    <a:pt x="970" y="4412"/>
                    <a:pt x="363" y="8527"/>
                    <a:pt x="39" y="12649"/>
                  </a:cubicBezTo>
                  <a:cubicBezTo>
                    <a:pt x="1" y="13139"/>
                    <a:pt x="363" y="13383"/>
                    <a:pt x="745" y="13383"/>
                  </a:cubicBezTo>
                  <a:cubicBezTo>
                    <a:pt x="1127" y="13383"/>
                    <a:pt x="1529" y="13138"/>
                    <a:pt x="1568" y="12649"/>
                  </a:cubicBezTo>
                  <a:cubicBezTo>
                    <a:pt x="1889" y="8551"/>
                    <a:pt x="1930" y="4414"/>
                    <a:pt x="2092" y="306"/>
                  </a:cubicBezTo>
                  <a:cubicBezTo>
                    <a:pt x="2100" y="100"/>
                    <a:pt x="1956" y="1"/>
                    <a:pt x="18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3" name="Google Shape;2983;p63"/>
            <p:cNvSpPr/>
            <p:nvPr/>
          </p:nvSpPr>
          <p:spPr>
            <a:xfrm>
              <a:off x="6240025" y="4815275"/>
              <a:ext cx="211575" cy="317600"/>
            </a:xfrm>
            <a:custGeom>
              <a:avLst/>
              <a:gdLst/>
              <a:ahLst/>
              <a:cxnLst/>
              <a:rect l="l" t="t" r="r" b="b"/>
              <a:pathLst>
                <a:path w="8463" h="12704" extrusionOk="0">
                  <a:moveTo>
                    <a:pt x="7970" y="1"/>
                  </a:moveTo>
                  <a:cubicBezTo>
                    <a:pt x="7849" y="1"/>
                    <a:pt x="7731" y="56"/>
                    <a:pt x="7666" y="187"/>
                  </a:cubicBezTo>
                  <a:cubicBezTo>
                    <a:pt x="5722" y="4115"/>
                    <a:pt x="3182" y="7645"/>
                    <a:pt x="402" y="11022"/>
                  </a:cubicBezTo>
                  <a:cubicBezTo>
                    <a:pt x="64" y="11434"/>
                    <a:pt x="0" y="12015"/>
                    <a:pt x="402" y="12417"/>
                  </a:cubicBezTo>
                  <a:cubicBezTo>
                    <a:pt x="584" y="12599"/>
                    <a:pt x="863" y="12704"/>
                    <a:pt x="1136" y="12704"/>
                  </a:cubicBezTo>
                  <a:cubicBezTo>
                    <a:pt x="1387" y="12704"/>
                    <a:pt x="1634" y="12615"/>
                    <a:pt x="1798" y="12417"/>
                  </a:cubicBezTo>
                  <a:cubicBezTo>
                    <a:pt x="4700" y="8890"/>
                    <a:pt x="6808" y="4762"/>
                    <a:pt x="8364" y="480"/>
                  </a:cubicBezTo>
                  <a:cubicBezTo>
                    <a:pt x="8462" y="213"/>
                    <a:pt x="8209" y="1"/>
                    <a:pt x="79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4" name="Google Shape;2984;p63"/>
            <p:cNvSpPr/>
            <p:nvPr/>
          </p:nvSpPr>
          <p:spPr>
            <a:xfrm>
              <a:off x="5911925" y="4860625"/>
              <a:ext cx="369075" cy="271325"/>
            </a:xfrm>
            <a:custGeom>
              <a:avLst/>
              <a:gdLst/>
              <a:ahLst/>
              <a:cxnLst/>
              <a:rect l="l" t="t" r="r" b="b"/>
              <a:pathLst>
                <a:path w="14763" h="10853" extrusionOk="0">
                  <a:moveTo>
                    <a:pt x="485" y="0"/>
                  </a:moveTo>
                  <a:cubicBezTo>
                    <a:pt x="184" y="0"/>
                    <a:pt x="1" y="446"/>
                    <a:pt x="312" y="658"/>
                  </a:cubicBezTo>
                  <a:cubicBezTo>
                    <a:pt x="4729" y="3680"/>
                    <a:pt x="9013" y="6961"/>
                    <a:pt x="12959" y="10582"/>
                  </a:cubicBezTo>
                  <a:cubicBezTo>
                    <a:pt x="13155" y="10761"/>
                    <a:pt x="13401" y="10853"/>
                    <a:pt x="13643" y="10853"/>
                  </a:cubicBezTo>
                  <a:cubicBezTo>
                    <a:pt x="13920" y="10853"/>
                    <a:pt x="14194" y="10732"/>
                    <a:pt x="14385" y="10484"/>
                  </a:cubicBezTo>
                  <a:cubicBezTo>
                    <a:pt x="14762" y="9996"/>
                    <a:pt x="14574" y="9424"/>
                    <a:pt x="14117" y="9081"/>
                  </a:cubicBezTo>
                  <a:cubicBezTo>
                    <a:pt x="9790" y="5827"/>
                    <a:pt x="5347" y="2774"/>
                    <a:pt x="665" y="53"/>
                  </a:cubicBezTo>
                  <a:cubicBezTo>
                    <a:pt x="603" y="16"/>
                    <a:pt x="542" y="0"/>
                    <a:pt x="4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85" name="Google Shape;2985;p63"/>
          <p:cNvSpPr/>
          <p:nvPr/>
        </p:nvSpPr>
        <p:spPr>
          <a:xfrm>
            <a:off x="7891816" y="0"/>
            <a:ext cx="1328400" cy="5195738"/>
          </a:xfrm>
          <a:custGeom>
            <a:avLst/>
            <a:gdLst/>
            <a:ahLst/>
            <a:cxnLst/>
            <a:rect l="l" t="t" r="r" b="b"/>
            <a:pathLst>
              <a:path w="23376" h="91430" extrusionOk="0">
                <a:moveTo>
                  <a:pt x="19153" y="1"/>
                </a:moveTo>
                <a:lnTo>
                  <a:pt x="17071" y="9942"/>
                </a:lnTo>
                <a:cubicBezTo>
                  <a:pt x="16686" y="9398"/>
                  <a:pt x="16301" y="8855"/>
                  <a:pt x="15916" y="8311"/>
                </a:cubicBezTo>
                <a:cubicBezTo>
                  <a:pt x="15847" y="8215"/>
                  <a:pt x="15742" y="8154"/>
                  <a:pt x="15632" y="8154"/>
                </a:cubicBezTo>
                <a:cubicBezTo>
                  <a:pt x="15580" y="8154"/>
                  <a:pt x="15528" y="8167"/>
                  <a:pt x="15478" y="8196"/>
                </a:cubicBezTo>
                <a:cubicBezTo>
                  <a:pt x="15319" y="8289"/>
                  <a:pt x="15287" y="8478"/>
                  <a:pt x="15363" y="8635"/>
                </a:cubicBezTo>
                <a:cubicBezTo>
                  <a:pt x="15679" y="9285"/>
                  <a:pt x="15995" y="9936"/>
                  <a:pt x="16310" y="10587"/>
                </a:cubicBezTo>
                <a:cubicBezTo>
                  <a:pt x="16379" y="10729"/>
                  <a:pt x="16562" y="10834"/>
                  <a:pt x="16720" y="10834"/>
                </a:cubicBezTo>
                <a:cubicBezTo>
                  <a:pt x="16727" y="10834"/>
                  <a:pt x="16734" y="10834"/>
                  <a:pt x="16741" y="10833"/>
                </a:cubicBezTo>
                <a:cubicBezTo>
                  <a:pt x="16770" y="10832"/>
                  <a:pt x="16798" y="10829"/>
                  <a:pt x="16827" y="10827"/>
                </a:cubicBezTo>
                <a:cubicBezTo>
                  <a:pt x="16845" y="10835"/>
                  <a:pt x="16864" y="10839"/>
                  <a:pt x="16883" y="10841"/>
                </a:cubicBezTo>
                <a:lnTo>
                  <a:pt x="9753" y="44874"/>
                </a:lnTo>
                <a:cubicBezTo>
                  <a:pt x="9533" y="44439"/>
                  <a:pt x="9311" y="44004"/>
                  <a:pt x="9091" y="43568"/>
                </a:cubicBezTo>
                <a:cubicBezTo>
                  <a:pt x="8628" y="42658"/>
                  <a:pt x="8101" y="41780"/>
                  <a:pt x="7600" y="40892"/>
                </a:cubicBezTo>
                <a:cubicBezTo>
                  <a:pt x="7537" y="40782"/>
                  <a:pt x="7399" y="40702"/>
                  <a:pt x="7267" y="40702"/>
                </a:cubicBezTo>
                <a:cubicBezTo>
                  <a:pt x="7234" y="40702"/>
                  <a:pt x="7202" y="40707"/>
                  <a:pt x="7171" y="40717"/>
                </a:cubicBezTo>
                <a:cubicBezTo>
                  <a:pt x="7144" y="40726"/>
                  <a:pt x="7118" y="40736"/>
                  <a:pt x="7093" y="40748"/>
                </a:cubicBezTo>
                <a:cubicBezTo>
                  <a:pt x="7089" y="40751"/>
                  <a:pt x="7084" y="40753"/>
                  <a:pt x="7080" y="40755"/>
                </a:cubicBezTo>
                <a:cubicBezTo>
                  <a:pt x="6948" y="40834"/>
                  <a:pt x="6844" y="41031"/>
                  <a:pt x="6905" y="41185"/>
                </a:cubicBezTo>
                <a:cubicBezTo>
                  <a:pt x="7291" y="42161"/>
                  <a:pt x="7653" y="43148"/>
                  <a:pt x="8081" y="44106"/>
                </a:cubicBezTo>
                <a:cubicBezTo>
                  <a:pt x="8291" y="44574"/>
                  <a:pt x="8501" y="45043"/>
                  <a:pt x="8710" y="45511"/>
                </a:cubicBezTo>
                <a:cubicBezTo>
                  <a:pt x="8815" y="45746"/>
                  <a:pt x="8919" y="45980"/>
                  <a:pt x="9025" y="46215"/>
                </a:cubicBezTo>
                <a:cubicBezTo>
                  <a:pt x="9074" y="46324"/>
                  <a:pt x="9117" y="46439"/>
                  <a:pt x="9172" y="46545"/>
                </a:cubicBezTo>
                <a:cubicBezTo>
                  <a:pt x="9223" y="46642"/>
                  <a:pt x="9283" y="46715"/>
                  <a:pt x="9354" y="46779"/>
                </a:cubicBezTo>
                <a:lnTo>
                  <a:pt x="0" y="91429"/>
                </a:lnTo>
                <a:lnTo>
                  <a:pt x="13283" y="91429"/>
                </a:lnTo>
                <a:lnTo>
                  <a:pt x="17645" y="51909"/>
                </a:lnTo>
                <a:cubicBezTo>
                  <a:pt x="18303" y="51479"/>
                  <a:pt x="18945" y="51029"/>
                  <a:pt x="19572" y="50554"/>
                </a:cubicBezTo>
                <a:cubicBezTo>
                  <a:pt x="20013" y="50220"/>
                  <a:pt x="20447" y="49876"/>
                  <a:pt x="20872" y="49522"/>
                </a:cubicBezTo>
                <a:cubicBezTo>
                  <a:pt x="21298" y="49168"/>
                  <a:pt x="21662" y="48755"/>
                  <a:pt x="22028" y="48340"/>
                </a:cubicBezTo>
                <a:cubicBezTo>
                  <a:pt x="22149" y="48202"/>
                  <a:pt x="22044" y="47996"/>
                  <a:pt x="21887" y="47996"/>
                </a:cubicBezTo>
                <a:cubicBezTo>
                  <a:pt x="21855" y="47996"/>
                  <a:pt x="21820" y="48005"/>
                  <a:pt x="21785" y="48025"/>
                </a:cubicBezTo>
                <a:lnTo>
                  <a:pt x="21786" y="48025"/>
                </a:lnTo>
                <a:cubicBezTo>
                  <a:pt x="21321" y="48294"/>
                  <a:pt x="20842" y="48538"/>
                  <a:pt x="20393" y="48833"/>
                </a:cubicBezTo>
                <a:cubicBezTo>
                  <a:pt x="19942" y="49130"/>
                  <a:pt x="19483" y="49415"/>
                  <a:pt x="19019" y="49690"/>
                </a:cubicBezTo>
                <a:cubicBezTo>
                  <a:pt x="18623" y="49924"/>
                  <a:pt x="18221" y="50148"/>
                  <a:pt x="17816" y="50365"/>
                </a:cubicBezTo>
                <a:lnTo>
                  <a:pt x="23375" y="1"/>
                </a:lnTo>
                <a:close/>
              </a:path>
            </a:pathLst>
          </a:custGeom>
          <a:solidFill>
            <a:srgbClr val="72814F">
              <a:alpha val="367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ACF7311-4766-A467-8F20-2BBFB2A7FC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422" y="1093434"/>
            <a:ext cx="4611204" cy="304057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916EE74-8F59-B99C-E869-990D132530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3821" y="790392"/>
            <a:ext cx="3974397" cy="3672968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0" name="Google Shape;2770;p58"/>
          <p:cNvSpPr txBox="1">
            <a:spLocks noGrp="1"/>
          </p:cNvSpPr>
          <p:nvPr>
            <p:ph type="title"/>
          </p:nvPr>
        </p:nvSpPr>
        <p:spPr>
          <a:xfrm>
            <a:off x="284309" y="315045"/>
            <a:ext cx="8547991" cy="7026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-US" sz="200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Filter approach for Decision Tree</a:t>
            </a:r>
          </a:p>
        </p:txBody>
      </p:sp>
      <p:sp>
        <p:nvSpPr>
          <p:cNvPr id="2786" name="Google Shape;2786;p58"/>
          <p:cNvSpPr/>
          <p:nvPr/>
        </p:nvSpPr>
        <p:spPr>
          <a:xfrm>
            <a:off x="-743225" y="2512725"/>
            <a:ext cx="1861125" cy="327250"/>
          </a:xfrm>
          <a:custGeom>
            <a:avLst/>
            <a:gdLst/>
            <a:ahLst/>
            <a:cxnLst/>
            <a:rect l="l" t="t" r="r" b="b"/>
            <a:pathLst>
              <a:path w="74445" h="13090" extrusionOk="0">
                <a:moveTo>
                  <a:pt x="8683" y="0"/>
                </a:moveTo>
                <a:cubicBezTo>
                  <a:pt x="8491" y="0"/>
                  <a:pt x="8298" y="12"/>
                  <a:pt x="8106" y="36"/>
                </a:cubicBezTo>
                <a:cubicBezTo>
                  <a:pt x="6548" y="233"/>
                  <a:pt x="5222" y="1235"/>
                  <a:pt x="4026" y="2251"/>
                </a:cubicBezTo>
                <a:cubicBezTo>
                  <a:pt x="2621" y="3440"/>
                  <a:pt x="1279" y="4702"/>
                  <a:pt x="0" y="6026"/>
                </a:cubicBezTo>
                <a:lnTo>
                  <a:pt x="0" y="13089"/>
                </a:lnTo>
                <a:cubicBezTo>
                  <a:pt x="17348" y="11736"/>
                  <a:pt x="34749" y="11057"/>
                  <a:pt x="52150" y="11057"/>
                </a:cubicBezTo>
                <a:cubicBezTo>
                  <a:pt x="59583" y="11057"/>
                  <a:pt x="67016" y="11181"/>
                  <a:pt x="74444" y="11429"/>
                </a:cubicBezTo>
                <a:cubicBezTo>
                  <a:pt x="74303" y="10015"/>
                  <a:pt x="73478" y="8603"/>
                  <a:pt x="72134" y="8144"/>
                </a:cubicBezTo>
                <a:cubicBezTo>
                  <a:pt x="71759" y="8017"/>
                  <a:pt x="71366" y="7956"/>
                  <a:pt x="70972" y="7956"/>
                </a:cubicBezTo>
                <a:cubicBezTo>
                  <a:pt x="69949" y="7956"/>
                  <a:pt x="68921" y="8369"/>
                  <a:pt x="68217" y="9116"/>
                </a:cubicBezTo>
                <a:cubicBezTo>
                  <a:pt x="68080" y="9262"/>
                  <a:pt x="67934" y="9432"/>
                  <a:pt x="67732" y="9453"/>
                </a:cubicBezTo>
                <a:cubicBezTo>
                  <a:pt x="67716" y="9455"/>
                  <a:pt x="67701" y="9456"/>
                  <a:pt x="67685" y="9456"/>
                </a:cubicBezTo>
                <a:cubicBezTo>
                  <a:pt x="67398" y="9456"/>
                  <a:pt x="67195" y="9154"/>
                  <a:pt x="67010" y="8920"/>
                </a:cubicBezTo>
                <a:cubicBezTo>
                  <a:pt x="66479" y="8246"/>
                  <a:pt x="65612" y="7936"/>
                  <a:pt x="64742" y="7936"/>
                </a:cubicBezTo>
                <a:cubicBezTo>
                  <a:pt x="64440" y="7936"/>
                  <a:pt x="64138" y="7973"/>
                  <a:pt x="63849" y="8045"/>
                </a:cubicBezTo>
                <a:cubicBezTo>
                  <a:pt x="62726" y="8324"/>
                  <a:pt x="61767" y="9037"/>
                  <a:pt x="60880" y="9779"/>
                </a:cubicBezTo>
                <a:cubicBezTo>
                  <a:pt x="60397" y="9038"/>
                  <a:pt x="59508" y="8619"/>
                  <a:pt x="58629" y="8619"/>
                </a:cubicBezTo>
                <a:cubicBezTo>
                  <a:pt x="58180" y="8619"/>
                  <a:pt x="57734" y="8728"/>
                  <a:pt x="57346" y="8959"/>
                </a:cubicBezTo>
                <a:lnTo>
                  <a:pt x="55891" y="8926"/>
                </a:lnTo>
                <a:cubicBezTo>
                  <a:pt x="54959" y="7337"/>
                  <a:pt x="53631" y="5882"/>
                  <a:pt x="51885" y="5296"/>
                </a:cubicBezTo>
                <a:cubicBezTo>
                  <a:pt x="51294" y="5098"/>
                  <a:pt x="50678" y="5008"/>
                  <a:pt x="50059" y="5008"/>
                </a:cubicBezTo>
                <a:cubicBezTo>
                  <a:pt x="48872" y="5008"/>
                  <a:pt x="47670" y="5337"/>
                  <a:pt x="46592" y="5853"/>
                </a:cubicBezTo>
                <a:cubicBezTo>
                  <a:pt x="44951" y="6638"/>
                  <a:pt x="43543" y="7827"/>
                  <a:pt x="42157" y="9005"/>
                </a:cubicBezTo>
                <a:cubicBezTo>
                  <a:pt x="41217" y="7950"/>
                  <a:pt x="39799" y="7376"/>
                  <a:pt x="38391" y="7376"/>
                </a:cubicBezTo>
                <a:cubicBezTo>
                  <a:pt x="37644" y="7376"/>
                  <a:pt x="36899" y="7537"/>
                  <a:pt x="36229" y="7875"/>
                </a:cubicBezTo>
                <a:cubicBezTo>
                  <a:pt x="35361" y="8312"/>
                  <a:pt x="34482" y="9026"/>
                  <a:pt x="33568" y="9026"/>
                </a:cubicBezTo>
                <a:cubicBezTo>
                  <a:pt x="33404" y="9026"/>
                  <a:pt x="33239" y="9003"/>
                  <a:pt x="33073" y="8952"/>
                </a:cubicBezTo>
                <a:cubicBezTo>
                  <a:pt x="32563" y="8792"/>
                  <a:pt x="32175" y="8386"/>
                  <a:pt x="31738" y="8082"/>
                </a:cubicBezTo>
                <a:cubicBezTo>
                  <a:pt x="31037" y="7596"/>
                  <a:pt x="30227" y="7387"/>
                  <a:pt x="29392" y="7387"/>
                </a:cubicBezTo>
                <a:cubicBezTo>
                  <a:pt x="27997" y="7387"/>
                  <a:pt x="26531" y="7969"/>
                  <a:pt x="25386" y="8817"/>
                </a:cubicBezTo>
                <a:cubicBezTo>
                  <a:pt x="25077" y="9046"/>
                  <a:pt x="24761" y="9300"/>
                  <a:pt x="24380" y="9355"/>
                </a:cubicBezTo>
                <a:cubicBezTo>
                  <a:pt x="24320" y="9364"/>
                  <a:pt x="24255" y="9368"/>
                  <a:pt x="24188" y="9368"/>
                </a:cubicBezTo>
                <a:cubicBezTo>
                  <a:pt x="23275" y="9368"/>
                  <a:pt x="21791" y="8615"/>
                  <a:pt x="20822" y="8615"/>
                </a:cubicBezTo>
                <a:cubicBezTo>
                  <a:pt x="20508" y="8615"/>
                  <a:pt x="20248" y="8694"/>
                  <a:pt x="20080" y="8903"/>
                </a:cubicBezTo>
                <a:cubicBezTo>
                  <a:pt x="18358" y="5480"/>
                  <a:pt x="15499" y="2641"/>
                  <a:pt x="12064" y="945"/>
                </a:cubicBezTo>
                <a:cubicBezTo>
                  <a:pt x="11006" y="422"/>
                  <a:pt x="9851" y="0"/>
                  <a:pt x="868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7" name="Google Shape;2787;p58"/>
          <p:cNvSpPr/>
          <p:nvPr/>
        </p:nvSpPr>
        <p:spPr>
          <a:xfrm>
            <a:off x="-1610775" y="664638"/>
            <a:ext cx="3109150" cy="411650"/>
          </a:xfrm>
          <a:custGeom>
            <a:avLst/>
            <a:gdLst/>
            <a:ahLst/>
            <a:cxnLst/>
            <a:rect l="l" t="t" r="r" b="b"/>
            <a:pathLst>
              <a:path w="124366" h="16466" extrusionOk="0">
                <a:moveTo>
                  <a:pt x="58930" y="0"/>
                </a:moveTo>
                <a:cubicBezTo>
                  <a:pt x="58801" y="0"/>
                  <a:pt x="58672" y="6"/>
                  <a:pt x="58543" y="17"/>
                </a:cubicBezTo>
                <a:cubicBezTo>
                  <a:pt x="56978" y="150"/>
                  <a:pt x="55614" y="1098"/>
                  <a:pt x="54376" y="2064"/>
                </a:cubicBezTo>
                <a:cubicBezTo>
                  <a:pt x="51321" y="4448"/>
                  <a:pt x="48516" y="7152"/>
                  <a:pt x="46021" y="10116"/>
                </a:cubicBezTo>
                <a:cubicBezTo>
                  <a:pt x="45682" y="10262"/>
                  <a:pt x="45347" y="10327"/>
                  <a:pt x="45017" y="10327"/>
                </a:cubicBezTo>
                <a:cubicBezTo>
                  <a:pt x="43232" y="10327"/>
                  <a:pt x="41570" y="8431"/>
                  <a:pt x="40018" y="7180"/>
                </a:cubicBezTo>
                <a:cubicBezTo>
                  <a:pt x="38423" y="5896"/>
                  <a:pt x="36373" y="5218"/>
                  <a:pt x="34329" y="5218"/>
                </a:cubicBezTo>
                <a:cubicBezTo>
                  <a:pt x="33264" y="5218"/>
                  <a:pt x="32201" y="5402"/>
                  <a:pt x="31204" y="5780"/>
                </a:cubicBezTo>
                <a:cubicBezTo>
                  <a:pt x="28094" y="6962"/>
                  <a:pt x="25898" y="9743"/>
                  <a:pt x="23071" y="11498"/>
                </a:cubicBezTo>
                <a:cubicBezTo>
                  <a:pt x="22719" y="11715"/>
                  <a:pt x="22336" y="11924"/>
                  <a:pt x="21921" y="11929"/>
                </a:cubicBezTo>
                <a:cubicBezTo>
                  <a:pt x="21915" y="11929"/>
                  <a:pt x="21909" y="11929"/>
                  <a:pt x="21903" y="11929"/>
                </a:cubicBezTo>
                <a:cubicBezTo>
                  <a:pt x="21353" y="11929"/>
                  <a:pt x="20871" y="11579"/>
                  <a:pt x="20374" y="11338"/>
                </a:cubicBezTo>
                <a:cubicBezTo>
                  <a:pt x="19859" y="11091"/>
                  <a:pt x="19201" y="10974"/>
                  <a:pt x="18504" y="10974"/>
                </a:cubicBezTo>
                <a:cubicBezTo>
                  <a:pt x="16911" y="10974"/>
                  <a:pt x="15114" y="11584"/>
                  <a:pt x="14351" y="12641"/>
                </a:cubicBezTo>
                <a:cubicBezTo>
                  <a:pt x="13595" y="11622"/>
                  <a:pt x="12310" y="11127"/>
                  <a:pt x="11027" y="11127"/>
                </a:cubicBezTo>
                <a:cubicBezTo>
                  <a:pt x="10635" y="11127"/>
                  <a:pt x="10243" y="11173"/>
                  <a:pt x="9867" y="11265"/>
                </a:cubicBezTo>
                <a:cubicBezTo>
                  <a:pt x="8256" y="11657"/>
                  <a:pt x="6895" y="12739"/>
                  <a:pt x="5780" y="13964"/>
                </a:cubicBezTo>
                <a:cubicBezTo>
                  <a:pt x="5641" y="14116"/>
                  <a:pt x="5486" y="14281"/>
                  <a:pt x="5282" y="14305"/>
                </a:cubicBezTo>
                <a:cubicBezTo>
                  <a:pt x="5266" y="14307"/>
                  <a:pt x="5250" y="14308"/>
                  <a:pt x="5233" y="14308"/>
                </a:cubicBezTo>
                <a:cubicBezTo>
                  <a:pt x="5044" y="14308"/>
                  <a:pt x="4870" y="14190"/>
                  <a:pt x="4703" y="14091"/>
                </a:cubicBezTo>
                <a:cubicBezTo>
                  <a:pt x="4472" y="13954"/>
                  <a:pt x="4210" y="13893"/>
                  <a:pt x="3929" y="13893"/>
                </a:cubicBezTo>
                <a:cubicBezTo>
                  <a:pt x="2548" y="13893"/>
                  <a:pt x="718" y="15360"/>
                  <a:pt x="0" y="16465"/>
                </a:cubicBezTo>
                <a:cubicBezTo>
                  <a:pt x="24887" y="13663"/>
                  <a:pt x="49930" y="12261"/>
                  <a:pt x="74974" y="12261"/>
                </a:cubicBezTo>
                <a:cubicBezTo>
                  <a:pt x="91453" y="12261"/>
                  <a:pt x="107932" y="12868"/>
                  <a:pt x="124366" y="14083"/>
                </a:cubicBezTo>
                <a:cubicBezTo>
                  <a:pt x="124282" y="12665"/>
                  <a:pt x="123514" y="11221"/>
                  <a:pt x="122190" y="10708"/>
                </a:cubicBezTo>
                <a:cubicBezTo>
                  <a:pt x="121774" y="10547"/>
                  <a:pt x="121329" y="10470"/>
                  <a:pt x="120883" y="10470"/>
                </a:cubicBezTo>
                <a:cubicBezTo>
                  <a:pt x="119911" y="10470"/>
                  <a:pt x="118935" y="10840"/>
                  <a:pt x="118238" y="11521"/>
                </a:cubicBezTo>
                <a:cubicBezTo>
                  <a:pt x="118094" y="11662"/>
                  <a:pt x="117942" y="11825"/>
                  <a:pt x="117740" y="11839"/>
                </a:cubicBezTo>
                <a:cubicBezTo>
                  <a:pt x="117730" y="11840"/>
                  <a:pt x="117720" y="11840"/>
                  <a:pt x="117710" y="11840"/>
                </a:cubicBezTo>
                <a:cubicBezTo>
                  <a:pt x="117413" y="11840"/>
                  <a:pt x="117219" y="11522"/>
                  <a:pt x="117040" y="11276"/>
                </a:cubicBezTo>
                <a:cubicBezTo>
                  <a:pt x="116506" y="10541"/>
                  <a:pt x="115582" y="10198"/>
                  <a:pt x="114662" y="10198"/>
                </a:cubicBezTo>
                <a:cubicBezTo>
                  <a:pt x="114410" y="10198"/>
                  <a:pt x="114159" y="10224"/>
                  <a:pt x="113916" y="10274"/>
                </a:cubicBezTo>
                <a:cubicBezTo>
                  <a:pt x="112784" y="10508"/>
                  <a:pt x="111796" y="11181"/>
                  <a:pt x="110880" y="11887"/>
                </a:cubicBezTo>
                <a:cubicBezTo>
                  <a:pt x="110408" y="11095"/>
                  <a:pt x="109481" y="10635"/>
                  <a:pt x="108565" y="10635"/>
                </a:cubicBezTo>
                <a:cubicBezTo>
                  <a:pt x="108154" y="10635"/>
                  <a:pt x="107745" y="10727"/>
                  <a:pt x="107381" y="10925"/>
                </a:cubicBezTo>
                <a:lnTo>
                  <a:pt x="105930" y="10833"/>
                </a:lnTo>
                <a:cubicBezTo>
                  <a:pt x="105063" y="9207"/>
                  <a:pt x="103795" y="7699"/>
                  <a:pt x="102073" y="7043"/>
                </a:cubicBezTo>
                <a:cubicBezTo>
                  <a:pt x="101407" y="6789"/>
                  <a:pt x="100705" y="6676"/>
                  <a:pt x="99995" y="6676"/>
                </a:cubicBezTo>
                <a:cubicBezTo>
                  <a:pt x="98895" y="6676"/>
                  <a:pt x="97779" y="6948"/>
                  <a:pt x="96762" y="7385"/>
                </a:cubicBezTo>
                <a:cubicBezTo>
                  <a:pt x="95090" y="8103"/>
                  <a:pt x="93636" y="9235"/>
                  <a:pt x="92203" y="10354"/>
                </a:cubicBezTo>
                <a:cubicBezTo>
                  <a:pt x="91263" y="9208"/>
                  <a:pt x="89776" y="8570"/>
                  <a:pt x="88299" y="8570"/>
                </a:cubicBezTo>
                <a:cubicBezTo>
                  <a:pt x="87621" y="8570"/>
                  <a:pt x="86946" y="8705"/>
                  <a:pt x="86326" y="8986"/>
                </a:cubicBezTo>
                <a:cubicBezTo>
                  <a:pt x="85464" y="9377"/>
                  <a:pt x="84582" y="10031"/>
                  <a:pt x="83693" y="10031"/>
                </a:cubicBezTo>
                <a:cubicBezTo>
                  <a:pt x="83505" y="10031"/>
                  <a:pt x="83317" y="10001"/>
                  <a:pt x="83128" y="9934"/>
                </a:cubicBezTo>
                <a:cubicBezTo>
                  <a:pt x="82625" y="9755"/>
                  <a:pt x="82255" y="9333"/>
                  <a:pt x="81830" y="9011"/>
                </a:cubicBezTo>
                <a:cubicBezTo>
                  <a:pt x="81093" y="8455"/>
                  <a:pt x="80216" y="8218"/>
                  <a:pt x="79307" y="8218"/>
                </a:cubicBezTo>
                <a:cubicBezTo>
                  <a:pt x="77974" y="8218"/>
                  <a:pt x="76574" y="8728"/>
                  <a:pt x="75454" y="9489"/>
                </a:cubicBezTo>
                <a:cubicBezTo>
                  <a:pt x="75136" y="9704"/>
                  <a:pt x="74810" y="9946"/>
                  <a:pt x="74426" y="9985"/>
                </a:cubicBezTo>
                <a:cubicBezTo>
                  <a:pt x="74384" y="9990"/>
                  <a:pt x="74341" y="9992"/>
                  <a:pt x="74296" y="9992"/>
                </a:cubicBezTo>
                <a:cubicBezTo>
                  <a:pt x="73368" y="9992"/>
                  <a:pt x="71819" y="9100"/>
                  <a:pt x="70831" y="9100"/>
                </a:cubicBezTo>
                <a:cubicBezTo>
                  <a:pt x="70548" y="9100"/>
                  <a:pt x="70311" y="9173"/>
                  <a:pt x="70147" y="9360"/>
                </a:cubicBezTo>
                <a:cubicBezTo>
                  <a:pt x="68566" y="5870"/>
                  <a:pt x="65824" y="2918"/>
                  <a:pt x="62460" y="1084"/>
                </a:cubicBezTo>
                <a:cubicBezTo>
                  <a:pt x="61369" y="489"/>
                  <a:pt x="60164" y="0"/>
                  <a:pt x="5893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8" name="Google Shape;2788;p58"/>
          <p:cNvSpPr/>
          <p:nvPr/>
        </p:nvSpPr>
        <p:spPr>
          <a:xfrm>
            <a:off x="8021675" y="1852800"/>
            <a:ext cx="1439975" cy="293125"/>
          </a:xfrm>
          <a:custGeom>
            <a:avLst/>
            <a:gdLst/>
            <a:ahLst/>
            <a:cxnLst/>
            <a:rect l="l" t="t" r="r" b="b"/>
            <a:pathLst>
              <a:path w="57599" h="11725" extrusionOk="0">
                <a:moveTo>
                  <a:pt x="57599" y="0"/>
                </a:moveTo>
                <a:cubicBezTo>
                  <a:pt x="56951" y="276"/>
                  <a:pt x="56324" y="630"/>
                  <a:pt x="55723" y="991"/>
                </a:cubicBezTo>
                <a:cubicBezTo>
                  <a:pt x="52402" y="2987"/>
                  <a:pt x="49289" y="5329"/>
                  <a:pt x="46451" y="7970"/>
                </a:cubicBezTo>
                <a:cubicBezTo>
                  <a:pt x="46204" y="8042"/>
                  <a:pt x="45965" y="8075"/>
                  <a:pt x="45731" y="8075"/>
                </a:cubicBezTo>
                <a:cubicBezTo>
                  <a:pt x="43817" y="8075"/>
                  <a:pt x="42318" y="5836"/>
                  <a:pt x="40849" y="4326"/>
                </a:cubicBezTo>
                <a:cubicBezTo>
                  <a:pt x="39165" y="2591"/>
                  <a:pt x="36747" y="1618"/>
                  <a:pt x="34335" y="1618"/>
                </a:cubicBezTo>
                <a:cubicBezTo>
                  <a:pt x="33641" y="1618"/>
                  <a:pt x="32947" y="1699"/>
                  <a:pt x="32271" y="1865"/>
                </a:cubicBezTo>
                <a:cubicBezTo>
                  <a:pt x="29041" y="2660"/>
                  <a:pt x="26523" y="5154"/>
                  <a:pt x="23504" y="6551"/>
                </a:cubicBezTo>
                <a:cubicBezTo>
                  <a:pt x="23171" y="6706"/>
                  <a:pt x="22815" y="6849"/>
                  <a:pt x="22452" y="6849"/>
                </a:cubicBezTo>
                <a:cubicBezTo>
                  <a:pt x="22405" y="6849"/>
                  <a:pt x="22358" y="6847"/>
                  <a:pt x="22310" y="6842"/>
                </a:cubicBezTo>
                <a:cubicBezTo>
                  <a:pt x="21755" y="6781"/>
                  <a:pt x="21316" y="6368"/>
                  <a:pt x="20846" y="6068"/>
                </a:cubicBezTo>
                <a:cubicBezTo>
                  <a:pt x="20182" y="5641"/>
                  <a:pt x="19216" y="5430"/>
                  <a:pt x="18225" y="5430"/>
                </a:cubicBezTo>
                <a:cubicBezTo>
                  <a:pt x="16860" y="5430"/>
                  <a:pt x="15447" y="5831"/>
                  <a:pt x="14709" y="6628"/>
                </a:cubicBezTo>
                <a:cubicBezTo>
                  <a:pt x="13984" y="5350"/>
                  <a:pt x="12470" y="4684"/>
                  <a:pt x="10989" y="4684"/>
                </a:cubicBezTo>
                <a:cubicBezTo>
                  <a:pt x="10800" y="4684"/>
                  <a:pt x="10612" y="4695"/>
                  <a:pt x="10426" y="4717"/>
                </a:cubicBezTo>
                <a:cubicBezTo>
                  <a:pt x="8780" y="4910"/>
                  <a:pt x="7298" y="5819"/>
                  <a:pt x="6041" y="6900"/>
                </a:cubicBezTo>
                <a:cubicBezTo>
                  <a:pt x="5886" y="7033"/>
                  <a:pt x="5714" y="7177"/>
                  <a:pt x="5511" y="7177"/>
                </a:cubicBezTo>
                <a:cubicBezTo>
                  <a:pt x="5509" y="7177"/>
                  <a:pt x="5507" y="7177"/>
                  <a:pt x="5505" y="7177"/>
                </a:cubicBezTo>
                <a:cubicBezTo>
                  <a:pt x="5296" y="7175"/>
                  <a:pt x="5123" y="7023"/>
                  <a:pt x="4958" y="6895"/>
                </a:cubicBezTo>
                <a:cubicBezTo>
                  <a:pt x="4680" y="6681"/>
                  <a:pt x="4334" y="6590"/>
                  <a:pt x="3951" y="6590"/>
                </a:cubicBezTo>
                <a:cubicBezTo>
                  <a:pt x="2598" y="6590"/>
                  <a:pt x="795" y="7733"/>
                  <a:pt x="0" y="8680"/>
                </a:cubicBezTo>
                <a:cubicBezTo>
                  <a:pt x="19232" y="8866"/>
                  <a:pt x="38455" y="9885"/>
                  <a:pt x="57599" y="11724"/>
                </a:cubicBezTo>
                <a:lnTo>
                  <a:pt x="5759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F82D896-DFC7-7B94-1D77-10E5126D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049" y="899337"/>
            <a:ext cx="4161814" cy="327309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A1258EA-37BE-DFC4-EB7B-4AEA6BAB6C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8431" y="763778"/>
            <a:ext cx="4211609" cy="3846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4348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1" name="Google Shape;2951;p63"/>
          <p:cNvSpPr txBox="1">
            <a:spLocks noGrp="1"/>
          </p:cNvSpPr>
          <p:nvPr>
            <p:ph type="title"/>
          </p:nvPr>
        </p:nvSpPr>
        <p:spPr>
          <a:xfrm>
            <a:off x="345782" y="354188"/>
            <a:ext cx="7914554" cy="7753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-US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Wrapper </a:t>
            </a:r>
            <a:r>
              <a:rPr lang="en-US" b="0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aaproach</a:t>
            </a:r>
            <a:r>
              <a:rPr lang="en-US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 for KNN</a:t>
            </a:r>
          </a:p>
        </p:txBody>
      </p:sp>
      <p:sp>
        <p:nvSpPr>
          <p:cNvPr id="2963" name="Google Shape;2963;p63"/>
          <p:cNvSpPr/>
          <p:nvPr/>
        </p:nvSpPr>
        <p:spPr>
          <a:xfrm>
            <a:off x="-371000" y="4276925"/>
            <a:ext cx="1311200" cy="228925"/>
          </a:xfrm>
          <a:custGeom>
            <a:avLst/>
            <a:gdLst/>
            <a:ahLst/>
            <a:cxnLst/>
            <a:rect l="l" t="t" r="r" b="b"/>
            <a:pathLst>
              <a:path w="52448" h="9157" extrusionOk="0">
                <a:moveTo>
                  <a:pt x="36883" y="1"/>
                </a:moveTo>
                <a:cubicBezTo>
                  <a:pt x="35927" y="1"/>
                  <a:pt x="35044" y="495"/>
                  <a:pt x="34234" y="1007"/>
                </a:cubicBezTo>
                <a:cubicBezTo>
                  <a:pt x="32216" y="2288"/>
                  <a:pt x="30334" y="3778"/>
                  <a:pt x="28624" y="5448"/>
                </a:cubicBezTo>
                <a:cubicBezTo>
                  <a:pt x="28460" y="5500"/>
                  <a:pt x="28300" y="5524"/>
                  <a:pt x="28144" y="5524"/>
                </a:cubicBezTo>
                <a:cubicBezTo>
                  <a:pt x="26981" y="5524"/>
                  <a:pt x="26034" y="4185"/>
                  <a:pt x="25116" y="3286"/>
                </a:cubicBezTo>
                <a:cubicBezTo>
                  <a:pt x="24084" y="2273"/>
                  <a:pt x="22637" y="1712"/>
                  <a:pt x="21194" y="1712"/>
                </a:cubicBezTo>
                <a:cubicBezTo>
                  <a:pt x="20721" y="1712"/>
                  <a:pt x="20248" y="1772"/>
                  <a:pt x="19791" y="1897"/>
                </a:cubicBezTo>
                <a:cubicBezTo>
                  <a:pt x="17812" y="2435"/>
                  <a:pt x="16297" y="4010"/>
                  <a:pt x="14456" y="4917"/>
                </a:cubicBezTo>
                <a:cubicBezTo>
                  <a:pt x="14248" y="5020"/>
                  <a:pt x="14024" y="5116"/>
                  <a:pt x="13794" y="5116"/>
                </a:cubicBezTo>
                <a:cubicBezTo>
                  <a:pt x="13771" y="5116"/>
                  <a:pt x="13749" y="5115"/>
                  <a:pt x="13726" y="5113"/>
                </a:cubicBezTo>
                <a:cubicBezTo>
                  <a:pt x="13382" y="5083"/>
                  <a:pt x="13104" y="4836"/>
                  <a:pt x="12810" y="4658"/>
                </a:cubicBezTo>
                <a:cubicBezTo>
                  <a:pt x="12419" y="4420"/>
                  <a:pt x="11863" y="4303"/>
                  <a:pt x="11288" y="4303"/>
                </a:cubicBezTo>
                <a:cubicBezTo>
                  <a:pt x="10416" y="4303"/>
                  <a:pt x="9497" y="4572"/>
                  <a:pt x="9037" y="5095"/>
                </a:cubicBezTo>
                <a:cubicBezTo>
                  <a:pt x="8583" y="4339"/>
                  <a:pt x="7679" y="3951"/>
                  <a:pt x="6789" y="3951"/>
                </a:cubicBezTo>
                <a:cubicBezTo>
                  <a:pt x="6647" y="3951"/>
                  <a:pt x="6506" y="3961"/>
                  <a:pt x="6367" y="3981"/>
                </a:cubicBezTo>
                <a:cubicBezTo>
                  <a:pt x="5355" y="4125"/>
                  <a:pt x="4456" y="4708"/>
                  <a:pt x="3697" y="5393"/>
                </a:cubicBezTo>
                <a:cubicBezTo>
                  <a:pt x="3603" y="5477"/>
                  <a:pt x="3497" y="5570"/>
                  <a:pt x="3371" y="5571"/>
                </a:cubicBezTo>
                <a:cubicBezTo>
                  <a:pt x="3370" y="5571"/>
                  <a:pt x="3368" y="5571"/>
                  <a:pt x="3366" y="5571"/>
                </a:cubicBezTo>
                <a:cubicBezTo>
                  <a:pt x="3239" y="5571"/>
                  <a:pt x="3132" y="5481"/>
                  <a:pt x="3029" y="5405"/>
                </a:cubicBezTo>
                <a:cubicBezTo>
                  <a:pt x="2863" y="5284"/>
                  <a:pt x="2661" y="5232"/>
                  <a:pt x="2439" y="5232"/>
                </a:cubicBezTo>
                <a:cubicBezTo>
                  <a:pt x="1601" y="5232"/>
                  <a:pt x="482" y="5976"/>
                  <a:pt x="0" y="6581"/>
                </a:cubicBezTo>
                <a:cubicBezTo>
                  <a:pt x="2004" y="6551"/>
                  <a:pt x="4008" y="6537"/>
                  <a:pt x="6012" y="6537"/>
                </a:cubicBezTo>
                <a:cubicBezTo>
                  <a:pt x="21523" y="6537"/>
                  <a:pt x="37035" y="7413"/>
                  <a:pt x="52448" y="9156"/>
                </a:cubicBezTo>
                <a:lnTo>
                  <a:pt x="52448" y="7553"/>
                </a:lnTo>
                <a:cubicBezTo>
                  <a:pt x="52250" y="7618"/>
                  <a:pt x="52054" y="7663"/>
                  <a:pt x="51861" y="7663"/>
                </a:cubicBezTo>
                <a:cubicBezTo>
                  <a:pt x="51707" y="7663"/>
                  <a:pt x="51555" y="7634"/>
                  <a:pt x="51407" y="7565"/>
                </a:cubicBezTo>
                <a:cubicBezTo>
                  <a:pt x="51110" y="7423"/>
                  <a:pt x="50907" y="7143"/>
                  <a:pt x="50665" y="6921"/>
                </a:cubicBezTo>
                <a:cubicBezTo>
                  <a:pt x="50165" y="6459"/>
                  <a:pt x="49514" y="6266"/>
                  <a:pt x="48834" y="6266"/>
                </a:cubicBezTo>
                <a:cubicBezTo>
                  <a:pt x="48112" y="6266"/>
                  <a:pt x="47359" y="6484"/>
                  <a:pt x="46724" y="6830"/>
                </a:cubicBezTo>
                <a:cubicBezTo>
                  <a:pt x="46516" y="6943"/>
                  <a:pt x="46301" y="7072"/>
                  <a:pt x="46064" y="7073"/>
                </a:cubicBezTo>
                <a:cubicBezTo>
                  <a:pt x="46063" y="7073"/>
                  <a:pt x="46062" y="7073"/>
                  <a:pt x="46061" y="7073"/>
                </a:cubicBezTo>
                <a:cubicBezTo>
                  <a:pt x="45471" y="7073"/>
                  <a:pt x="44457" y="6310"/>
                  <a:pt x="43825" y="6310"/>
                </a:cubicBezTo>
                <a:cubicBezTo>
                  <a:pt x="43688" y="6310"/>
                  <a:pt x="43569" y="6345"/>
                  <a:pt x="43476" y="6433"/>
                </a:cubicBezTo>
                <a:cubicBezTo>
                  <a:pt x="42715" y="4196"/>
                  <a:pt x="41210" y="2219"/>
                  <a:pt x="39256" y="892"/>
                </a:cubicBezTo>
                <a:cubicBezTo>
                  <a:pt x="38554" y="416"/>
                  <a:pt x="37762" y="11"/>
                  <a:pt x="36916" y="1"/>
                </a:cubicBezTo>
                <a:cubicBezTo>
                  <a:pt x="36905" y="1"/>
                  <a:pt x="36894" y="1"/>
                  <a:pt x="3688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4" name="Google Shape;2964;p63"/>
          <p:cNvSpPr/>
          <p:nvPr/>
        </p:nvSpPr>
        <p:spPr>
          <a:xfrm>
            <a:off x="6089825" y="1412600"/>
            <a:ext cx="1311200" cy="228925"/>
          </a:xfrm>
          <a:custGeom>
            <a:avLst/>
            <a:gdLst/>
            <a:ahLst/>
            <a:cxnLst/>
            <a:rect l="l" t="t" r="r" b="b"/>
            <a:pathLst>
              <a:path w="52448" h="9157" extrusionOk="0">
                <a:moveTo>
                  <a:pt x="36883" y="1"/>
                </a:moveTo>
                <a:cubicBezTo>
                  <a:pt x="35927" y="1"/>
                  <a:pt x="35044" y="495"/>
                  <a:pt x="34234" y="1007"/>
                </a:cubicBezTo>
                <a:cubicBezTo>
                  <a:pt x="32216" y="2288"/>
                  <a:pt x="30334" y="3778"/>
                  <a:pt x="28624" y="5448"/>
                </a:cubicBezTo>
                <a:cubicBezTo>
                  <a:pt x="28460" y="5500"/>
                  <a:pt x="28300" y="5524"/>
                  <a:pt x="28144" y="5524"/>
                </a:cubicBezTo>
                <a:cubicBezTo>
                  <a:pt x="26981" y="5524"/>
                  <a:pt x="26034" y="4185"/>
                  <a:pt x="25116" y="3286"/>
                </a:cubicBezTo>
                <a:cubicBezTo>
                  <a:pt x="24084" y="2273"/>
                  <a:pt x="22637" y="1712"/>
                  <a:pt x="21194" y="1712"/>
                </a:cubicBezTo>
                <a:cubicBezTo>
                  <a:pt x="20721" y="1712"/>
                  <a:pt x="20248" y="1772"/>
                  <a:pt x="19791" y="1897"/>
                </a:cubicBezTo>
                <a:cubicBezTo>
                  <a:pt x="17812" y="2435"/>
                  <a:pt x="16297" y="4010"/>
                  <a:pt x="14456" y="4917"/>
                </a:cubicBezTo>
                <a:cubicBezTo>
                  <a:pt x="14248" y="5020"/>
                  <a:pt x="14024" y="5116"/>
                  <a:pt x="13794" y="5116"/>
                </a:cubicBezTo>
                <a:cubicBezTo>
                  <a:pt x="13771" y="5116"/>
                  <a:pt x="13749" y="5115"/>
                  <a:pt x="13726" y="5113"/>
                </a:cubicBezTo>
                <a:cubicBezTo>
                  <a:pt x="13382" y="5083"/>
                  <a:pt x="13104" y="4836"/>
                  <a:pt x="12810" y="4658"/>
                </a:cubicBezTo>
                <a:cubicBezTo>
                  <a:pt x="12419" y="4420"/>
                  <a:pt x="11863" y="4303"/>
                  <a:pt x="11288" y="4303"/>
                </a:cubicBezTo>
                <a:cubicBezTo>
                  <a:pt x="10416" y="4303"/>
                  <a:pt x="9497" y="4572"/>
                  <a:pt x="9037" y="5095"/>
                </a:cubicBezTo>
                <a:cubicBezTo>
                  <a:pt x="8583" y="4339"/>
                  <a:pt x="7679" y="3951"/>
                  <a:pt x="6789" y="3951"/>
                </a:cubicBezTo>
                <a:cubicBezTo>
                  <a:pt x="6647" y="3951"/>
                  <a:pt x="6506" y="3961"/>
                  <a:pt x="6367" y="3981"/>
                </a:cubicBezTo>
                <a:cubicBezTo>
                  <a:pt x="5355" y="4125"/>
                  <a:pt x="4456" y="4708"/>
                  <a:pt x="3697" y="5393"/>
                </a:cubicBezTo>
                <a:cubicBezTo>
                  <a:pt x="3603" y="5477"/>
                  <a:pt x="3497" y="5570"/>
                  <a:pt x="3371" y="5571"/>
                </a:cubicBezTo>
                <a:cubicBezTo>
                  <a:pt x="3370" y="5571"/>
                  <a:pt x="3368" y="5571"/>
                  <a:pt x="3366" y="5571"/>
                </a:cubicBezTo>
                <a:cubicBezTo>
                  <a:pt x="3239" y="5571"/>
                  <a:pt x="3132" y="5481"/>
                  <a:pt x="3029" y="5405"/>
                </a:cubicBezTo>
                <a:cubicBezTo>
                  <a:pt x="2863" y="5284"/>
                  <a:pt x="2661" y="5232"/>
                  <a:pt x="2439" y="5232"/>
                </a:cubicBezTo>
                <a:cubicBezTo>
                  <a:pt x="1601" y="5232"/>
                  <a:pt x="482" y="5976"/>
                  <a:pt x="0" y="6581"/>
                </a:cubicBezTo>
                <a:cubicBezTo>
                  <a:pt x="2004" y="6551"/>
                  <a:pt x="4008" y="6537"/>
                  <a:pt x="6012" y="6537"/>
                </a:cubicBezTo>
                <a:cubicBezTo>
                  <a:pt x="21523" y="6537"/>
                  <a:pt x="37035" y="7413"/>
                  <a:pt x="52448" y="9156"/>
                </a:cubicBezTo>
                <a:lnTo>
                  <a:pt x="52448" y="7553"/>
                </a:lnTo>
                <a:cubicBezTo>
                  <a:pt x="52250" y="7618"/>
                  <a:pt x="52054" y="7663"/>
                  <a:pt x="51861" y="7663"/>
                </a:cubicBezTo>
                <a:cubicBezTo>
                  <a:pt x="51707" y="7663"/>
                  <a:pt x="51555" y="7634"/>
                  <a:pt x="51407" y="7565"/>
                </a:cubicBezTo>
                <a:cubicBezTo>
                  <a:pt x="51110" y="7423"/>
                  <a:pt x="50907" y="7143"/>
                  <a:pt x="50665" y="6921"/>
                </a:cubicBezTo>
                <a:cubicBezTo>
                  <a:pt x="50165" y="6459"/>
                  <a:pt x="49514" y="6266"/>
                  <a:pt x="48834" y="6266"/>
                </a:cubicBezTo>
                <a:cubicBezTo>
                  <a:pt x="48112" y="6266"/>
                  <a:pt x="47359" y="6484"/>
                  <a:pt x="46724" y="6830"/>
                </a:cubicBezTo>
                <a:cubicBezTo>
                  <a:pt x="46516" y="6943"/>
                  <a:pt x="46301" y="7072"/>
                  <a:pt x="46064" y="7073"/>
                </a:cubicBezTo>
                <a:cubicBezTo>
                  <a:pt x="46063" y="7073"/>
                  <a:pt x="46062" y="7073"/>
                  <a:pt x="46061" y="7073"/>
                </a:cubicBezTo>
                <a:cubicBezTo>
                  <a:pt x="45471" y="7073"/>
                  <a:pt x="44457" y="6310"/>
                  <a:pt x="43825" y="6310"/>
                </a:cubicBezTo>
                <a:cubicBezTo>
                  <a:pt x="43688" y="6310"/>
                  <a:pt x="43569" y="6345"/>
                  <a:pt x="43476" y="6433"/>
                </a:cubicBezTo>
                <a:cubicBezTo>
                  <a:pt x="42715" y="4196"/>
                  <a:pt x="41210" y="2219"/>
                  <a:pt x="39256" y="892"/>
                </a:cubicBezTo>
                <a:cubicBezTo>
                  <a:pt x="38554" y="416"/>
                  <a:pt x="37762" y="11"/>
                  <a:pt x="36916" y="1"/>
                </a:cubicBezTo>
                <a:cubicBezTo>
                  <a:pt x="36905" y="1"/>
                  <a:pt x="36894" y="1"/>
                  <a:pt x="3688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5" name="Google Shape;2965;p63"/>
          <p:cNvSpPr/>
          <p:nvPr/>
        </p:nvSpPr>
        <p:spPr>
          <a:xfrm>
            <a:off x="4305300" y="2084250"/>
            <a:ext cx="1311200" cy="228925"/>
          </a:xfrm>
          <a:custGeom>
            <a:avLst/>
            <a:gdLst/>
            <a:ahLst/>
            <a:cxnLst/>
            <a:rect l="l" t="t" r="r" b="b"/>
            <a:pathLst>
              <a:path w="52448" h="9157" extrusionOk="0">
                <a:moveTo>
                  <a:pt x="36883" y="1"/>
                </a:moveTo>
                <a:cubicBezTo>
                  <a:pt x="35927" y="1"/>
                  <a:pt x="35044" y="495"/>
                  <a:pt x="34234" y="1007"/>
                </a:cubicBezTo>
                <a:cubicBezTo>
                  <a:pt x="32216" y="2288"/>
                  <a:pt x="30334" y="3778"/>
                  <a:pt x="28624" y="5448"/>
                </a:cubicBezTo>
                <a:cubicBezTo>
                  <a:pt x="28460" y="5500"/>
                  <a:pt x="28300" y="5524"/>
                  <a:pt x="28144" y="5524"/>
                </a:cubicBezTo>
                <a:cubicBezTo>
                  <a:pt x="26981" y="5524"/>
                  <a:pt x="26034" y="4185"/>
                  <a:pt x="25116" y="3286"/>
                </a:cubicBezTo>
                <a:cubicBezTo>
                  <a:pt x="24084" y="2273"/>
                  <a:pt x="22637" y="1712"/>
                  <a:pt x="21194" y="1712"/>
                </a:cubicBezTo>
                <a:cubicBezTo>
                  <a:pt x="20721" y="1712"/>
                  <a:pt x="20248" y="1772"/>
                  <a:pt x="19791" y="1897"/>
                </a:cubicBezTo>
                <a:cubicBezTo>
                  <a:pt x="17812" y="2435"/>
                  <a:pt x="16297" y="4010"/>
                  <a:pt x="14456" y="4917"/>
                </a:cubicBezTo>
                <a:cubicBezTo>
                  <a:pt x="14248" y="5020"/>
                  <a:pt x="14024" y="5116"/>
                  <a:pt x="13794" y="5116"/>
                </a:cubicBezTo>
                <a:cubicBezTo>
                  <a:pt x="13771" y="5116"/>
                  <a:pt x="13749" y="5115"/>
                  <a:pt x="13726" y="5113"/>
                </a:cubicBezTo>
                <a:cubicBezTo>
                  <a:pt x="13382" y="5083"/>
                  <a:pt x="13104" y="4836"/>
                  <a:pt x="12810" y="4658"/>
                </a:cubicBezTo>
                <a:cubicBezTo>
                  <a:pt x="12419" y="4420"/>
                  <a:pt x="11863" y="4303"/>
                  <a:pt x="11288" y="4303"/>
                </a:cubicBezTo>
                <a:cubicBezTo>
                  <a:pt x="10416" y="4303"/>
                  <a:pt x="9497" y="4572"/>
                  <a:pt x="9037" y="5095"/>
                </a:cubicBezTo>
                <a:cubicBezTo>
                  <a:pt x="8583" y="4339"/>
                  <a:pt x="7679" y="3951"/>
                  <a:pt x="6789" y="3951"/>
                </a:cubicBezTo>
                <a:cubicBezTo>
                  <a:pt x="6647" y="3951"/>
                  <a:pt x="6506" y="3961"/>
                  <a:pt x="6367" y="3981"/>
                </a:cubicBezTo>
                <a:cubicBezTo>
                  <a:pt x="5355" y="4125"/>
                  <a:pt x="4456" y="4708"/>
                  <a:pt x="3697" y="5393"/>
                </a:cubicBezTo>
                <a:cubicBezTo>
                  <a:pt x="3603" y="5477"/>
                  <a:pt x="3497" y="5570"/>
                  <a:pt x="3371" y="5571"/>
                </a:cubicBezTo>
                <a:cubicBezTo>
                  <a:pt x="3370" y="5571"/>
                  <a:pt x="3368" y="5571"/>
                  <a:pt x="3366" y="5571"/>
                </a:cubicBezTo>
                <a:cubicBezTo>
                  <a:pt x="3239" y="5571"/>
                  <a:pt x="3132" y="5481"/>
                  <a:pt x="3029" y="5405"/>
                </a:cubicBezTo>
                <a:cubicBezTo>
                  <a:pt x="2863" y="5284"/>
                  <a:pt x="2661" y="5232"/>
                  <a:pt x="2439" y="5232"/>
                </a:cubicBezTo>
                <a:cubicBezTo>
                  <a:pt x="1601" y="5232"/>
                  <a:pt x="482" y="5976"/>
                  <a:pt x="0" y="6581"/>
                </a:cubicBezTo>
                <a:cubicBezTo>
                  <a:pt x="2004" y="6551"/>
                  <a:pt x="4008" y="6537"/>
                  <a:pt x="6012" y="6537"/>
                </a:cubicBezTo>
                <a:cubicBezTo>
                  <a:pt x="21523" y="6537"/>
                  <a:pt x="37035" y="7413"/>
                  <a:pt x="52448" y="9156"/>
                </a:cubicBezTo>
                <a:lnTo>
                  <a:pt x="52448" y="7553"/>
                </a:lnTo>
                <a:cubicBezTo>
                  <a:pt x="52250" y="7618"/>
                  <a:pt x="52054" y="7663"/>
                  <a:pt x="51861" y="7663"/>
                </a:cubicBezTo>
                <a:cubicBezTo>
                  <a:pt x="51707" y="7663"/>
                  <a:pt x="51555" y="7634"/>
                  <a:pt x="51407" y="7565"/>
                </a:cubicBezTo>
                <a:cubicBezTo>
                  <a:pt x="51110" y="7423"/>
                  <a:pt x="50907" y="7143"/>
                  <a:pt x="50665" y="6921"/>
                </a:cubicBezTo>
                <a:cubicBezTo>
                  <a:pt x="50165" y="6459"/>
                  <a:pt x="49514" y="6266"/>
                  <a:pt x="48834" y="6266"/>
                </a:cubicBezTo>
                <a:cubicBezTo>
                  <a:pt x="48112" y="6266"/>
                  <a:pt x="47359" y="6484"/>
                  <a:pt x="46724" y="6830"/>
                </a:cubicBezTo>
                <a:cubicBezTo>
                  <a:pt x="46516" y="6943"/>
                  <a:pt x="46301" y="7072"/>
                  <a:pt x="46064" y="7073"/>
                </a:cubicBezTo>
                <a:cubicBezTo>
                  <a:pt x="46063" y="7073"/>
                  <a:pt x="46062" y="7073"/>
                  <a:pt x="46061" y="7073"/>
                </a:cubicBezTo>
                <a:cubicBezTo>
                  <a:pt x="45471" y="7073"/>
                  <a:pt x="44457" y="6310"/>
                  <a:pt x="43825" y="6310"/>
                </a:cubicBezTo>
                <a:cubicBezTo>
                  <a:pt x="43688" y="6310"/>
                  <a:pt x="43569" y="6345"/>
                  <a:pt x="43476" y="6433"/>
                </a:cubicBezTo>
                <a:cubicBezTo>
                  <a:pt x="42715" y="4196"/>
                  <a:pt x="41210" y="2219"/>
                  <a:pt x="39256" y="892"/>
                </a:cubicBezTo>
                <a:cubicBezTo>
                  <a:pt x="38554" y="416"/>
                  <a:pt x="37762" y="11"/>
                  <a:pt x="36916" y="1"/>
                </a:cubicBezTo>
                <a:cubicBezTo>
                  <a:pt x="36905" y="1"/>
                  <a:pt x="36894" y="1"/>
                  <a:pt x="3688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66" name="Google Shape;2966;p63"/>
          <p:cNvGrpSpPr/>
          <p:nvPr/>
        </p:nvGrpSpPr>
        <p:grpSpPr>
          <a:xfrm>
            <a:off x="6979183" y="4608507"/>
            <a:ext cx="1967921" cy="715426"/>
            <a:chOff x="5777475" y="4621075"/>
            <a:chExt cx="1426650" cy="518650"/>
          </a:xfrm>
        </p:grpSpPr>
        <p:sp>
          <p:nvSpPr>
            <p:cNvPr id="2967" name="Google Shape;2967;p63"/>
            <p:cNvSpPr/>
            <p:nvPr/>
          </p:nvSpPr>
          <p:spPr>
            <a:xfrm>
              <a:off x="5777475" y="4621075"/>
              <a:ext cx="1050775" cy="427950"/>
            </a:xfrm>
            <a:custGeom>
              <a:avLst/>
              <a:gdLst/>
              <a:ahLst/>
              <a:cxnLst/>
              <a:rect l="l" t="t" r="r" b="b"/>
              <a:pathLst>
                <a:path w="42031" h="17118" extrusionOk="0">
                  <a:moveTo>
                    <a:pt x="14683" y="0"/>
                  </a:moveTo>
                  <a:cubicBezTo>
                    <a:pt x="3075" y="0"/>
                    <a:pt x="0" y="8020"/>
                    <a:pt x="0" y="11258"/>
                  </a:cubicBezTo>
                  <a:cubicBezTo>
                    <a:pt x="0" y="14494"/>
                    <a:pt x="9410" y="17118"/>
                    <a:pt x="21015" y="17118"/>
                  </a:cubicBezTo>
                  <a:cubicBezTo>
                    <a:pt x="32621" y="17118"/>
                    <a:pt x="42030" y="14494"/>
                    <a:pt x="42030" y="11258"/>
                  </a:cubicBezTo>
                  <a:cubicBezTo>
                    <a:pt x="42030" y="8020"/>
                    <a:pt x="26288" y="0"/>
                    <a:pt x="146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8" name="Google Shape;2968;p63"/>
            <p:cNvSpPr/>
            <p:nvPr/>
          </p:nvSpPr>
          <p:spPr>
            <a:xfrm>
              <a:off x="5825500" y="4754400"/>
              <a:ext cx="621500" cy="283400"/>
            </a:xfrm>
            <a:custGeom>
              <a:avLst/>
              <a:gdLst/>
              <a:ahLst/>
              <a:cxnLst/>
              <a:rect l="l" t="t" r="r" b="b"/>
              <a:pathLst>
                <a:path w="24860" h="11336" extrusionOk="0">
                  <a:moveTo>
                    <a:pt x="6423" y="1"/>
                  </a:moveTo>
                  <a:cubicBezTo>
                    <a:pt x="5820" y="1"/>
                    <a:pt x="5216" y="38"/>
                    <a:pt x="4617" y="120"/>
                  </a:cubicBezTo>
                  <a:cubicBezTo>
                    <a:pt x="3872" y="221"/>
                    <a:pt x="3019" y="283"/>
                    <a:pt x="2354" y="670"/>
                  </a:cubicBezTo>
                  <a:cubicBezTo>
                    <a:pt x="1687" y="1058"/>
                    <a:pt x="1236" y="1806"/>
                    <a:pt x="868" y="2461"/>
                  </a:cubicBezTo>
                  <a:cubicBezTo>
                    <a:pt x="277" y="3508"/>
                    <a:pt x="0" y="4738"/>
                    <a:pt x="120" y="5938"/>
                  </a:cubicBezTo>
                  <a:cubicBezTo>
                    <a:pt x="149" y="6237"/>
                    <a:pt x="207" y="6543"/>
                    <a:pt x="373" y="6793"/>
                  </a:cubicBezTo>
                  <a:cubicBezTo>
                    <a:pt x="502" y="6987"/>
                    <a:pt x="690" y="7135"/>
                    <a:pt x="877" y="7275"/>
                  </a:cubicBezTo>
                  <a:cubicBezTo>
                    <a:pt x="3720" y="9397"/>
                    <a:pt x="7208" y="10527"/>
                    <a:pt x="10723" y="11007"/>
                  </a:cubicBezTo>
                  <a:cubicBezTo>
                    <a:pt x="12500" y="11250"/>
                    <a:pt x="14289" y="11336"/>
                    <a:pt x="16083" y="11336"/>
                  </a:cubicBezTo>
                  <a:cubicBezTo>
                    <a:pt x="17838" y="11336"/>
                    <a:pt x="19596" y="11254"/>
                    <a:pt x="21348" y="11156"/>
                  </a:cubicBezTo>
                  <a:cubicBezTo>
                    <a:pt x="22541" y="11089"/>
                    <a:pt x="23952" y="10877"/>
                    <a:pt x="24476" y="9803"/>
                  </a:cubicBezTo>
                  <a:cubicBezTo>
                    <a:pt x="24860" y="9018"/>
                    <a:pt x="24574" y="8040"/>
                    <a:pt x="24014" y="7369"/>
                  </a:cubicBezTo>
                  <a:cubicBezTo>
                    <a:pt x="23452" y="6701"/>
                    <a:pt x="22664" y="6271"/>
                    <a:pt x="21899" y="5847"/>
                  </a:cubicBezTo>
                  <a:cubicBezTo>
                    <a:pt x="18906" y="4191"/>
                    <a:pt x="15967" y="2386"/>
                    <a:pt x="12752" y="1214"/>
                  </a:cubicBezTo>
                  <a:lnTo>
                    <a:pt x="12752" y="1212"/>
                  </a:lnTo>
                  <a:cubicBezTo>
                    <a:pt x="12602" y="1158"/>
                    <a:pt x="12452" y="1105"/>
                    <a:pt x="12301" y="1053"/>
                  </a:cubicBezTo>
                  <a:cubicBezTo>
                    <a:pt x="11062" y="631"/>
                    <a:pt x="9783" y="312"/>
                    <a:pt x="8484" y="139"/>
                  </a:cubicBezTo>
                  <a:cubicBezTo>
                    <a:pt x="7801" y="50"/>
                    <a:pt x="7112" y="1"/>
                    <a:pt x="6423" y="1"/>
                  </a:cubicBezTo>
                  <a:close/>
                </a:path>
              </a:pathLst>
            </a:custGeom>
            <a:solidFill>
              <a:srgbClr val="000000">
                <a:alpha val="7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9" name="Google Shape;2969;p63"/>
            <p:cNvSpPr/>
            <p:nvPr/>
          </p:nvSpPr>
          <p:spPr>
            <a:xfrm>
              <a:off x="6177225" y="4659300"/>
              <a:ext cx="580025" cy="273275"/>
            </a:xfrm>
            <a:custGeom>
              <a:avLst/>
              <a:gdLst/>
              <a:ahLst/>
              <a:cxnLst/>
              <a:rect l="l" t="t" r="r" b="b"/>
              <a:pathLst>
                <a:path w="23201" h="10931" extrusionOk="0">
                  <a:moveTo>
                    <a:pt x="4156" y="1"/>
                  </a:moveTo>
                  <a:cubicBezTo>
                    <a:pt x="3000" y="1"/>
                    <a:pt x="1479" y="17"/>
                    <a:pt x="671" y="986"/>
                  </a:cubicBezTo>
                  <a:cubicBezTo>
                    <a:pt x="1" y="1793"/>
                    <a:pt x="82" y="3032"/>
                    <a:pt x="617" y="3934"/>
                  </a:cubicBezTo>
                  <a:cubicBezTo>
                    <a:pt x="1150" y="4837"/>
                    <a:pt x="2043" y="5464"/>
                    <a:pt x="2945" y="5995"/>
                  </a:cubicBezTo>
                  <a:cubicBezTo>
                    <a:pt x="5487" y="7495"/>
                    <a:pt x="8334" y="8477"/>
                    <a:pt x="11260" y="8867"/>
                  </a:cubicBezTo>
                  <a:cubicBezTo>
                    <a:pt x="12913" y="9086"/>
                    <a:pt x="14603" y="9122"/>
                    <a:pt x="16196" y="9611"/>
                  </a:cubicBezTo>
                  <a:cubicBezTo>
                    <a:pt x="17692" y="10069"/>
                    <a:pt x="19133" y="10930"/>
                    <a:pt x="20679" y="10930"/>
                  </a:cubicBezTo>
                  <a:cubicBezTo>
                    <a:pt x="20784" y="10930"/>
                    <a:pt x="20891" y="10926"/>
                    <a:pt x="20997" y="10918"/>
                  </a:cubicBezTo>
                  <a:cubicBezTo>
                    <a:pt x="21787" y="10854"/>
                    <a:pt x="22617" y="10481"/>
                    <a:pt x="22949" y="9762"/>
                  </a:cubicBezTo>
                  <a:cubicBezTo>
                    <a:pt x="23201" y="9213"/>
                    <a:pt x="23121" y="8558"/>
                    <a:pt x="22891" y="8000"/>
                  </a:cubicBezTo>
                  <a:cubicBezTo>
                    <a:pt x="22340" y="6665"/>
                    <a:pt x="21059" y="5792"/>
                    <a:pt x="19807" y="5074"/>
                  </a:cubicBezTo>
                  <a:lnTo>
                    <a:pt x="19805" y="5072"/>
                  </a:lnTo>
                  <a:cubicBezTo>
                    <a:pt x="18361" y="4244"/>
                    <a:pt x="16859" y="3512"/>
                    <a:pt x="15315" y="2885"/>
                  </a:cubicBezTo>
                  <a:cubicBezTo>
                    <a:pt x="13949" y="2329"/>
                    <a:pt x="12548" y="1854"/>
                    <a:pt x="11126" y="1463"/>
                  </a:cubicBezTo>
                  <a:cubicBezTo>
                    <a:pt x="9733" y="1081"/>
                    <a:pt x="8307" y="861"/>
                    <a:pt x="6906" y="512"/>
                  </a:cubicBezTo>
                  <a:cubicBezTo>
                    <a:pt x="5982" y="280"/>
                    <a:pt x="5121" y="1"/>
                    <a:pt x="4156" y="1"/>
                  </a:cubicBezTo>
                  <a:close/>
                </a:path>
              </a:pathLst>
            </a:custGeom>
            <a:solidFill>
              <a:srgbClr val="FFFFFF">
                <a:alpha val="218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0" name="Google Shape;2970;p63"/>
            <p:cNvSpPr/>
            <p:nvPr/>
          </p:nvSpPr>
          <p:spPr>
            <a:xfrm>
              <a:off x="6079650" y="4674700"/>
              <a:ext cx="47875" cy="42325"/>
            </a:xfrm>
            <a:custGeom>
              <a:avLst/>
              <a:gdLst/>
              <a:ahLst/>
              <a:cxnLst/>
              <a:rect l="l" t="t" r="r" b="b"/>
              <a:pathLst>
                <a:path w="1915" h="1693" extrusionOk="0">
                  <a:moveTo>
                    <a:pt x="705" y="0"/>
                  </a:moveTo>
                  <a:cubicBezTo>
                    <a:pt x="590" y="0"/>
                    <a:pt x="477" y="26"/>
                    <a:pt x="376" y="90"/>
                  </a:cubicBezTo>
                  <a:cubicBezTo>
                    <a:pt x="302" y="137"/>
                    <a:pt x="231" y="191"/>
                    <a:pt x="166" y="249"/>
                  </a:cubicBezTo>
                  <a:cubicBezTo>
                    <a:pt x="111" y="300"/>
                    <a:pt x="73" y="360"/>
                    <a:pt x="52" y="428"/>
                  </a:cubicBezTo>
                  <a:cubicBezTo>
                    <a:pt x="15" y="494"/>
                    <a:pt x="1" y="566"/>
                    <a:pt x="3" y="642"/>
                  </a:cubicBezTo>
                  <a:cubicBezTo>
                    <a:pt x="10" y="789"/>
                    <a:pt x="59" y="930"/>
                    <a:pt x="166" y="1037"/>
                  </a:cubicBezTo>
                  <a:cubicBezTo>
                    <a:pt x="186" y="1055"/>
                    <a:pt x="204" y="1075"/>
                    <a:pt x="222" y="1097"/>
                  </a:cubicBezTo>
                  <a:cubicBezTo>
                    <a:pt x="305" y="1198"/>
                    <a:pt x="434" y="1273"/>
                    <a:pt x="564" y="1300"/>
                  </a:cubicBezTo>
                  <a:cubicBezTo>
                    <a:pt x="597" y="1307"/>
                    <a:pt x="630" y="1316"/>
                    <a:pt x="660" y="1325"/>
                  </a:cubicBezTo>
                  <a:cubicBezTo>
                    <a:pt x="713" y="1342"/>
                    <a:pt x="767" y="1349"/>
                    <a:pt x="822" y="1355"/>
                  </a:cubicBezTo>
                  <a:lnTo>
                    <a:pt x="822" y="1355"/>
                  </a:lnTo>
                  <a:cubicBezTo>
                    <a:pt x="865" y="1364"/>
                    <a:pt x="908" y="1375"/>
                    <a:pt x="950" y="1389"/>
                  </a:cubicBezTo>
                  <a:lnTo>
                    <a:pt x="950" y="1389"/>
                  </a:lnTo>
                  <a:cubicBezTo>
                    <a:pt x="985" y="1407"/>
                    <a:pt x="1020" y="1427"/>
                    <a:pt x="1053" y="1449"/>
                  </a:cubicBezTo>
                  <a:lnTo>
                    <a:pt x="1053" y="1449"/>
                  </a:lnTo>
                  <a:cubicBezTo>
                    <a:pt x="1094" y="1486"/>
                    <a:pt x="1133" y="1526"/>
                    <a:pt x="1168" y="1568"/>
                  </a:cubicBezTo>
                  <a:cubicBezTo>
                    <a:pt x="1197" y="1592"/>
                    <a:pt x="1228" y="1613"/>
                    <a:pt x="1257" y="1637"/>
                  </a:cubicBezTo>
                  <a:cubicBezTo>
                    <a:pt x="1305" y="1668"/>
                    <a:pt x="1360" y="1686"/>
                    <a:pt x="1418" y="1688"/>
                  </a:cubicBezTo>
                  <a:cubicBezTo>
                    <a:pt x="1440" y="1691"/>
                    <a:pt x="1462" y="1692"/>
                    <a:pt x="1485" y="1692"/>
                  </a:cubicBezTo>
                  <a:cubicBezTo>
                    <a:pt x="1558" y="1692"/>
                    <a:pt x="1632" y="1676"/>
                    <a:pt x="1693" y="1637"/>
                  </a:cubicBezTo>
                  <a:cubicBezTo>
                    <a:pt x="1757" y="1595"/>
                    <a:pt x="1809" y="1543"/>
                    <a:pt x="1849" y="1481"/>
                  </a:cubicBezTo>
                  <a:cubicBezTo>
                    <a:pt x="1882" y="1430"/>
                    <a:pt x="1898" y="1378"/>
                    <a:pt x="1900" y="1320"/>
                  </a:cubicBezTo>
                  <a:cubicBezTo>
                    <a:pt x="1914" y="1262"/>
                    <a:pt x="1911" y="1204"/>
                    <a:pt x="1892" y="1146"/>
                  </a:cubicBezTo>
                  <a:lnTo>
                    <a:pt x="1892" y="1148"/>
                  </a:lnTo>
                  <a:cubicBezTo>
                    <a:pt x="1873" y="1005"/>
                    <a:pt x="1820" y="872"/>
                    <a:pt x="1757" y="742"/>
                  </a:cubicBezTo>
                  <a:cubicBezTo>
                    <a:pt x="1695" y="611"/>
                    <a:pt x="1603" y="492"/>
                    <a:pt x="1507" y="385"/>
                  </a:cubicBezTo>
                  <a:cubicBezTo>
                    <a:pt x="1474" y="349"/>
                    <a:pt x="1438" y="314"/>
                    <a:pt x="1400" y="282"/>
                  </a:cubicBezTo>
                  <a:cubicBezTo>
                    <a:pt x="1342" y="233"/>
                    <a:pt x="1282" y="186"/>
                    <a:pt x="1218" y="142"/>
                  </a:cubicBezTo>
                  <a:cubicBezTo>
                    <a:pt x="1153" y="97"/>
                    <a:pt x="1075" y="71"/>
                    <a:pt x="999" y="48"/>
                  </a:cubicBezTo>
                  <a:cubicBezTo>
                    <a:pt x="905" y="19"/>
                    <a:pt x="804" y="0"/>
                    <a:pt x="705" y="0"/>
                  </a:cubicBezTo>
                  <a:close/>
                </a:path>
              </a:pathLst>
            </a:custGeom>
            <a:solidFill>
              <a:srgbClr val="FFFFFF">
                <a:alpha val="218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1" name="Google Shape;2971;p63"/>
            <p:cNvSpPr/>
            <p:nvPr/>
          </p:nvSpPr>
          <p:spPr>
            <a:xfrm>
              <a:off x="6527300" y="4919975"/>
              <a:ext cx="73775" cy="42250"/>
            </a:xfrm>
            <a:custGeom>
              <a:avLst/>
              <a:gdLst/>
              <a:ahLst/>
              <a:cxnLst/>
              <a:rect l="l" t="t" r="r" b="b"/>
              <a:pathLst>
                <a:path w="2951" h="1690" extrusionOk="0">
                  <a:moveTo>
                    <a:pt x="1104" y="0"/>
                  </a:moveTo>
                  <a:cubicBezTo>
                    <a:pt x="1035" y="0"/>
                    <a:pt x="965" y="9"/>
                    <a:pt x="870" y="27"/>
                  </a:cubicBezTo>
                  <a:cubicBezTo>
                    <a:pt x="841" y="32"/>
                    <a:pt x="810" y="39"/>
                    <a:pt x="780" y="45"/>
                  </a:cubicBezTo>
                  <a:cubicBezTo>
                    <a:pt x="709" y="61"/>
                    <a:pt x="636" y="72"/>
                    <a:pt x="568" y="92"/>
                  </a:cubicBezTo>
                  <a:cubicBezTo>
                    <a:pt x="283" y="174"/>
                    <a:pt x="77" y="418"/>
                    <a:pt x="37" y="708"/>
                  </a:cubicBezTo>
                  <a:cubicBezTo>
                    <a:pt x="0" y="989"/>
                    <a:pt x="129" y="1310"/>
                    <a:pt x="392" y="1446"/>
                  </a:cubicBezTo>
                  <a:cubicBezTo>
                    <a:pt x="453" y="1480"/>
                    <a:pt x="520" y="1505"/>
                    <a:pt x="586" y="1532"/>
                  </a:cubicBezTo>
                  <a:cubicBezTo>
                    <a:pt x="613" y="1545"/>
                    <a:pt x="640" y="1558"/>
                    <a:pt x="669" y="1571"/>
                  </a:cubicBezTo>
                  <a:cubicBezTo>
                    <a:pt x="834" y="1641"/>
                    <a:pt x="944" y="1683"/>
                    <a:pt x="1127" y="1688"/>
                  </a:cubicBezTo>
                  <a:cubicBezTo>
                    <a:pt x="1157" y="1689"/>
                    <a:pt x="1187" y="1689"/>
                    <a:pt x="1217" y="1689"/>
                  </a:cubicBezTo>
                  <a:cubicBezTo>
                    <a:pt x="1336" y="1689"/>
                    <a:pt x="1456" y="1685"/>
                    <a:pt x="1573" y="1685"/>
                  </a:cubicBezTo>
                  <a:cubicBezTo>
                    <a:pt x="1774" y="1683"/>
                    <a:pt x="1966" y="1683"/>
                    <a:pt x="2158" y="1614"/>
                  </a:cubicBezTo>
                  <a:cubicBezTo>
                    <a:pt x="2289" y="1569"/>
                    <a:pt x="2421" y="1522"/>
                    <a:pt x="2553" y="1475"/>
                  </a:cubicBezTo>
                  <a:cubicBezTo>
                    <a:pt x="2751" y="1404"/>
                    <a:pt x="2894" y="1261"/>
                    <a:pt x="2921" y="1045"/>
                  </a:cubicBezTo>
                  <a:cubicBezTo>
                    <a:pt x="2950" y="840"/>
                    <a:pt x="2854" y="641"/>
                    <a:pt x="2675" y="530"/>
                  </a:cubicBezTo>
                  <a:lnTo>
                    <a:pt x="2675" y="530"/>
                  </a:lnTo>
                  <a:lnTo>
                    <a:pt x="2677" y="532"/>
                  </a:lnTo>
                  <a:cubicBezTo>
                    <a:pt x="2564" y="463"/>
                    <a:pt x="2452" y="395"/>
                    <a:pt x="2341" y="328"/>
                  </a:cubicBezTo>
                  <a:cubicBezTo>
                    <a:pt x="2231" y="261"/>
                    <a:pt x="2119" y="199"/>
                    <a:pt x="1994" y="170"/>
                  </a:cubicBezTo>
                  <a:cubicBezTo>
                    <a:pt x="1925" y="154"/>
                    <a:pt x="1854" y="139"/>
                    <a:pt x="1785" y="125"/>
                  </a:cubicBezTo>
                  <a:cubicBezTo>
                    <a:pt x="1646" y="94"/>
                    <a:pt x="1508" y="63"/>
                    <a:pt x="1368" y="34"/>
                  </a:cubicBezTo>
                  <a:cubicBezTo>
                    <a:pt x="1260" y="12"/>
                    <a:pt x="1183" y="0"/>
                    <a:pt x="1104" y="0"/>
                  </a:cubicBezTo>
                  <a:close/>
                </a:path>
              </a:pathLst>
            </a:custGeom>
            <a:solidFill>
              <a:srgbClr val="FFFFFF">
                <a:alpha val="218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2" name="Google Shape;2972;p63"/>
            <p:cNvSpPr/>
            <p:nvPr/>
          </p:nvSpPr>
          <p:spPr>
            <a:xfrm>
              <a:off x="5918075" y="4689100"/>
              <a:ext cx="62000" cy="40125"/>
            </a:xfrm>
            <a:custGeom>
              <a:avLst/>
              <a:gdLst/>
              <a:ahLst/>
              <a:cxnLst/>
              <a:rect l="l" t="t" r="r" b="b"/>
              <a:pathLst>
                <a:path w="2480" h="1605" extrusionOk="0">
                  <a:moveTo>
                    <a:pt x="1849" y="1"/>
                  </a:moveTo>
                  <a:cubicBezTo>
                    <a:pt x="1837" y="1"/>
                    <a:pt x="1824" y="2"/>
                    <a:pt x="1811" y="3"/>
                  </a:cubicBezTo>
                  <a:cubicBezTo>
                    <a:pt x="1610" y="21"/>
                    <a:pt x="1409" y="39"/>
                    <a:pt x="1207" y="57"/>
                  </a:cubicBezTo>
                  <a:cubicBezTo>
                    <a:pt x="995" y="75"/>
                    <a:pt x="749" y="70"/>
                    <a:pt x="568" y="184"/>
                  </a:cubicBezTo>
                  <a:cubicBezTo>
                    <a:pt x="484" y="237"/>
                    <a:pt x="407" y="295"/>
                    <a:pt x="327" y="351"/>
                  </a:cubicBezTo>
                  <a:cubicBezTo>
                    <a:pt x="236" y="412"/>
                    <a:pt x="151" y="485"/>
                    <a:pt x="95" y="581"/>
                  </a:cubicBezTo>
                  <a:cubicBezTo>
                    <a:pt x="22" y="706"/>
                    <a:pt x="1" y="849"/>
                    <a:pt x="19" y="992"/>
                  </a:cubicBezTo>
                  <a:cubicBezTo>
                    <a:pt x="35" y="1108"/>
                    <a:pt x="75" y="1204"/>
                    <a:pt x="146" y="1297"/>
                  </a:cubicBezTo>
                  <a:cubicBezTo>
                    <a:pt x="225" y="1400"/>
                    <a:pt x="347" y="1501"/>
                    <a:pt x="481" y="1527"/>
                  </a:cubicBezTo>
                  <a:cubicBezTo>
                    <a:pt x="570" y="1545"/>
                    <a:pt x="660" y="1563"/>
                    <a:pt x="751" y="1579"/>
                  </a:cubicBezTo>
                  <a:cubicBezTo>
                    <a:pt x="830" y="1594"/>
                    <a:pt x="899" y="1604"/>
                    <a:pt x="969" y="1604"/>
                  </a:cubicBezTo>
                  <a:cubicBezTo>
                    <a:pt x="1036" y="1604"/>
                    <a:pt x="1103" y="1595"/>
                    <a:pt x="1178" y="1572"/>
                  </a:cubicBezTo>
                  <a:cubicBezTo>
                    <a:pt x="1204" y="1565"/>
                    <a:pt x="1231" y="1554"/>
                    <a:pt x="1256" y="1547"/>
                  </a:cubicBezTo>
                  <a:cubicBezTo>
                    <a:pt x="1305" y="1530"/>
                    <a:pt x="1354" y="1512"/>
                    <a:pt x="1403" y="1496"/>
                  </a:cubicBezTo>
                  <a:lnTo>
                    <a:pt x="1987" y="1300"/>
                  </a:lnTo>
                  <a:cubicBezTo>
                    <a:pt x="2142" y="1248"/>
                    <a:pt x="2302" y="1148"/>
                    <a:pt x="2382" y="996"/>
                  </a:cubicBezTo>
                  <a:cubicBezTo>
                    <a:pt x="2450" y="863"/>
                    <a:pt x="2479" y="726"/>
                    <a:pt x="2459" y="575"/>
                  </a:cubicBezTo>
                  <a:cubicBezTo>
                    <a:pt x="2441" y="436"/>
                    <a:pt x="2383" y="293"/>
                    <a:pt x="2278" y="197"/>
                  </a:cubicBezTo>
                  <a:cubicBezTo>
                    <a:pt x="2164" y="91"/>
                    <a:pt x="2008" y="1"/>
                    <a:pt x="1849" y="1"/>
                  </a:cubicBezTo>
                  <a:close/>
                </a:path>
              </a:pathLst>
            </a:custGeom>
            <a:solidFill>
              <a:srgbClr val="000000">
                <a:alpha val="7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3" name="Google Shape;2973;p63"/>
            <p:cNvSpPr/>
            <p:nvPr/>
          </p:nvSpPr>
          <p:spPr>
            <a:xfrm>
              <a:off x="5863775" y="4728375"/>
              <a:ext cx="27600" cy="23775"/>
            </a:xfrm>
            <a:custGeom>
              <a:avLst/>
              <a:gdLst/>
              <a:ahLst/>
              <a:cxnLst/>
              <a:rect l="l" t="t" r="r" b="b"/>
              <a:pathLst>
                <a:path w="1104" h="951" extrusionOk="0">
                  <a:moveTo>
                    <a:pt x="607" y="1"/>
                  </a:moveTo>
                  <a:cubicBezTo>
                    <a:pt x="440" y="1"/>
                    <a:pt x="281" y="92"/>
                    <a:pt x="198" y="235"/>
                  </a:cubicBezTo>
                  <a:lnTo>
                    <a:pt x="53" y="485"/>
                  </a:lnTo>
                  <a:cubicBezTo>
                    <a:pt x="0" y="574"/>
                    <a:pt x="0" y="688"/>
                    <a:pt x="53" y="776"/>
                  </a:cubicBezTo>
                  <a:cubicBezTo>
                    <a:pt x="78" y="820"/>
                    <a:pt x="112" y="854"/>
                    <a:pt x="156" y="880"/>
                  </a:cubicBezTo>
                  <a:cubicBezTo>
                    <a:pt x="201" y="907"/>
                    <a:pt x="250" y="920"/>
                    <a:pt x="303" y="920"/>
                  </a:cubicBezTo>
                  <a:cubicBezTo>
                    <a:pt x="404" y="930"/>
                    <a:pt x="506" y="940"/>
                    <a:pt x="607" y="950"/>
                  </a:cubicBezTo>
                  <a:cubicBezTo>
                    <a:pt x="692" y="950"/>
                    <a:pt x="774" y="929"/>
                    <a:pt x="846" y="885"/>
                  </a:cubicBezTo>
                  <a:cubicBezTo>
                    <a:pt x="919" y="843"/>
                    <a:pt x="975" y="785"/>
                    <a:pt x="1017" y="715"/>
                  </a:cubicBezTo>
                  <a:cubicBezTo>
                    <a:pt x="1104" y="568"/>
                    <a:pt x="1104" y="381"/>
                    <a:pt x="1017" y="235"/>
                  </a:cubicBezTo>
                  <a:cubicBezTo>
                    <a:pt x="933" y="92"/>
                    <a:pt x="776" y="1"/>
                    <a:pt x="607" y="1"/>
                  </a:cubicBezTo>
                  <a:close/>
                </a:path>
              </a:pathLst>
            </a:custGeom>
            <a:solidFill>
              <a:srgbClr val="000000">
                <a:alpha val="7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4" name="Google Shape;2974;p63"/>
            <p:cNvSpPr/>
            <p:nvPr/>
          </p:nvSpPr>
          <p:spPr>
            <a:xfrm>
              <a:off x="6453150" y="4926475"/>
              <a:ext cx="48175" cy="59675"/>
            </a:xfrm>
            <a:custGeom>
              <a:avLst/>
              <a:gdLst/>
              <a:ahLst/>
              <a:cxnLst/>
              <a:rect l="l" t="t" r="r" b="b"/>
              <a:pathLst>
                <a:path w="1927" h="2387" extrusionOk="0">
                  <a:moveTo>
                    <a:pt x="388" y="1328"/>
                  </a:moveTo>
                  <a:cubicBezTo>
                    <a:pt x="400" y="1336"/>
                    <a:pt x="411" y="1345"/>
                    <a:pt x="422" y="1354"/>
                  </a:cubicBezTo>
                  <a:cubicBezTo>
                    <a:pt x="411" y="1345"/>
                    <a:pt x="400" y="1337"/>
                    <a:pt x="388" y="1328"/>
                  </a:cubicBezTo>
                  <a:close/>
                  <a:moveTo>
                    <a:pt x="693" y="0"/>
                  </a:moveTo>
                  <a:cubicBezTo>
                    <a:pt x="482" y="0"/>
                    <a:pt x="289" y="117"/>
                    <a:pt x="163" y="278"/>
                  </a:cubicBezTo>
                  <a:cubicBezTo>
                    <a:pt x="46" y="432"/>
                    <a:pt x="0" y="602"/>
                    <a:pt x="26" y="796"/>
                  </a:cubicBezTo>
                  <a:cubicBezTo>
                    <a:pt x="31" y="890"/>
                    <a:pt x="58" y="977"/>
                    <a:pt x="109" y="1057"/>
                  </a:cubicBezTo>
                  <a:cubicBezTo>
                    <a:pt x="171" y="1161"/>
                    <a:pt x="252" y="1243"/>
                    <a:pt x="354" y="1305"/>
                  </a:cubicBezTo>
                  <a:lnTo>
                    <a:pt x="354" y="1305"/>
                  </a:lnTo>
                  <a:cubicBezTo>
                    <a:pt x="415" y="1357"/>
                    <a:pt x="472" y="1414"/>
                    <a:pt x="525" y="1475"/>
                  </a:cubicBezTo>
                  <a:lnTo>
                    <a:pt x="525" y="1475"/>
                  </a:lnTo>
                  <a:cubicBezTo>
                    <a:pt x="561" y="1528"/>
                    <a:pt x="595" y="1582"/>
                    <a:pt x="625" y="1638"/>
                  </a:cubicBezTo>
                  <a:cubicBezTo>
                    <a:pt x="681" y="1744"/>
                    <a:pt x="760" y="1826"/>
                    <a:pt x="836" y="1914"/>
                  </a:cubicBezTo>
                  <a:lnTo>
                    <a:pt x="836" y="1914"/>
                  </a:lnTo>
                  <a:cubicBezTo>
                    <a:pt x="889" y="1989"/>
                    <a:pt x="935" y="2069"/>
                    <a:pt x="973" y="2155"/>
                  </a:cubicBezTo>
                  <a:cubicBezTo>
                    <a:pt x="999" y="2186"/>
                    <a:pt x="1024" y="2218"/>
                    <a:pt x="1048" y="2251"/>
                  </a:cubicBezTo>
                  <a:cubicBezTo>
                    <a:pt x="1080" y="2274"/>
                    <a:pt x="1113" y="2300"/>
                    <a:pt x="1144" y="2325"/>
                  </a:cubicBezTo>
                  <a:cubicBezTo>
                    <a:pt x="1215" y="2367"/>
                    <a:pt x="1295" y="2386"/>
                    <a:pt x="1375" y="2386"/>
                  </a:cubicBezTo>
                  <a:cubicBezTo>
                    <a:pt x="1399" y="2386"/>
                    <a:pt x="1423" y="2385"/>
                    <a:pt x="1446" y="2381"/>
                  </a:cubicBezTo>
                  <a:cubicBezTo>
                    <a:pt x="1635" y="2356"/>
                    <a:pt x="1787" y="2224"/>
                    <a:pt x="1841" y="2041"/>
                  </a:cubicBezTo>
                  <a:cubicBezTo>
                    <a:pt x="1888" y="1885"/>
                    <a:pt x="1912" y="1722"/>
                    <a:pt x="1923" y="1559"/>
                  </a:cubicBezTo>
                  <a:cubicBezTo>
                    <a:pt x="1926" y="1503"/>
                    <a:pt x="1926" y="1446"/>
                    <a:pt x="1925" y="1390"/>
                  </a:cubicBezTo>
                  <a:cubicBezTo>
                    <a:pt x="1923" y="1374"/>
                    <a:pt x="1923" y="1361"/>
                    <a:pt x="1921" y="1347"/>
                  </a:cubicBezTo>
                  <a:cubicBezTo>
                    <a:pt x="1912" y="1285"/>
                    <a:pt x="1905" y="1225"/>
                    <a:pt x="1896" y="1166"/>
                  </a:cubicBezTo>
                  <a:cubicBezTo>
                    <a:pt x="1872" y="1108"/>
                    <a:pt x="1848" y="1050"/>
                    <a:pt x="1823" y="993"/>
                  </a:cubicBezTo>
                  <a:cubicBezTo>
                    <a:pt x="1810" y="964"/>
                    <a:pt x="1798" y="935"/>
                    <a:pt x="1783" y="906"/>
                  </a:cubicBezTo>
                  <a:cubicBezTo>
                    <a:pt x="1703" y="749"/>
                    <a:pt x="1595" y="609"/>
                    <a:pt x="1484" y="472"/>
                  </a:cubicBezTo>
                  <a:cubicBezTo>
                    <a:pt x="1405" y="374"/>
                    <a:pt x="1312" y="285"/>
                    <a:pt x="1212" y="207"/>
                  </a:cubicBezTo>
                  <a:cubicBezTo>
                    <a:pt x="1124" y="120"/>
                    <a:pt x="1020" y="60"/>
                    <a:pt x="903" y="26"/>
                  </a:cubicBezTo>
                  <a:cubicBezTo>
                    <a:pt x="839" y="19"/>
                    <a:pt x="778" y="10"/>
                    <a:pt x="716" y="1"/>
                  </a:cubicBezTo>
                  <a:cubicBezTo>
                    <a:pt x="708" y="0"/>
                    <a:pt x="700" y="0"/>
                    <a:pt x="693" y="0"/>
                  </a:cubicBezTo>
                  <a:close/>
                </a:path>
              </a:pathLst>
            </a:custGeom>
            <a:solidFill>
              <a:srgbClr val="000000">
                <a:alpha val="7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5" name="Google Shape;2975;p63"/>
            <p:cNvSpPr/>
            <p:nvPr/>
          </p:nvSpPr>
          <p:spPr>
            <a:xfrm>
              <a:off x="6601900" y="4878500"/>
              <a:ext cx="602225" cy="261225"/>
            </a:xfrm>
            <a:custGeom>
              <a:avLst/>
              <a:gdLst/>
              <a:ahLst/>
              <a:cxnLst/>
              <a:rect l="l" t="t" r="r" b="b"/>
              <a:pathLst>
                <a:path w="24089" h="10449" extrusionOk="0">
                  <a:moveTo>
                    <a:pt x="13695" y="1"/>
                  </a:moveTo>
                  <a:cubicBezTo>
                    <a:pt x="7044" y="1"/>
                    <a:pt x="1" y="3958"/>
                    <a:pt x="1" y="6268"/>
                  </a:cubicBezTo>
                  <a:cubicBezTo>
                    <a:pt x="1" y="8577"/>
                    <a:pt x="5393" y="10448"/>
                    <a:pt x="12045" y="10448"/>
                  </a:cubicBezTo>
                  <a:cubicBezTo>
                    <a:pt x="18696" y="10448"/>
                    <a:pt x="24087" y="8577"/>
                    <a:pt x="24087" y="6268"/>
                  </a:cubicBezTo>
                  <a:lnTo>
                    <a:pt x="24089" y="6268"/>
                  </a:lnTo>
                  <a:cubicBezTo>
                    <a:pt x="24089" y="3958"/>
                    <a:pt x="20347" y="1"/>
                    <a:pt x="136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6" name="Google Shape;2976;p63"/>
            <p:cNvSpPr/>
            <p:nvPr/>
          </p:nvSpPr>
          <p:spPr>
            <a:xfrm>
              <a:off x="6829750" y="4940850"/>
              <a:ext cx="319425" cy="157125"/>
            </a:xfrm>
            <a:custGeom>
              <a:avLst/>
              <a:gdLst/>
              <a:ahLst/>
              <a:cxnLst/>
              <a:rect l="l" t="t" r="r" b="b"/>
              <a:pathLst>
                <a:path w="12777" h="6285" extrusionOk="0">
                  <a:moveTo>
                    <a:pt x="9226" y="1"/>
                  </a:moveTo>
                  <a:cubicBezTo>
                    <a:pt x="8731" y="1"/>
                    <a:pt x="8233" y="121"/>
                    <a:pt x="7756" y="272"/>
                  </a:cubicBezTo>
                  <a:cubicBezTo>
                    <a:pt x="6714" y="603"/>
                    <a:pt x="5708" y="1036"/>
                    <a:pt x="4668" y="1375"/>
                  </a:cubicBezTo>
                  <a:cubicBezTo>
                    <a:pt x="3313" y="1819"/>
                    <a:pt x="1371" y="2370"/>
                    <a:pt x="504" y="3597"/>
                  </a:cubicBezTo>
                  <a:cubicBezTo>
                    <a:pt x="86" y="4191"/>
                    <a:pt x="1" y="5079"/>
                    <a:pt x="497" y="5608"/>
                  </a:cubicBezTo>
                  <a:cubicBezTo>
                    <a:pt x="860" y="5994"/>
                    <a:pt x="1421" y="6101"/>
                    <a:pt x="1947" y="6164"/>
                  </a:cubicBezTo>
                  <a:cubicBezTo>
                    <a:pt x="2622" y="6244"/>
                    <a:pt x="3301" y="6284"/>
                    <a:pt x="3981" y="6284"/>
                  </a:cubicBezTo>
                  <a:cubicBezTo>
                    <a:pt x="6277" y="6284"/>
                    <a:pt x="8573" y="5830"/>
                    <a:pt x="10693" y="4945"/>
                  </a:cubicBezTo>
                  <a:cubicBezTo>
                    <a:pt x="11847" y="4463"/>
                    <a:pt x="12777" y="3568"/>
                    <a:pt x="12269" y="2227"/>
                  </a:cubicBezTo>
                  <a:cubicBezTo>
                    <a:pt x="11934" y="1344"/>
                    <a:pt x="10979" y="455"/>
                    <a:pt x="10088" y="141"/>
                  </a:cubicBezTo>
                  <a:cubicBezTo>
                    <a:pt x="9805" y="42"/>
                    <a:pt x="9516" y="1"/>
                    <a:pt x="9226" y="1"/>
                  </a:cubicBezTo>
                  <a:close/>
                </a:path>
              </a:pathLst>
            </a:custGeom>
            <a:solidFill>
              <a:srgbClr val="000000">
                <a:alpha val="7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7" name="Google Shape;2977;p63"/>
            <p:cNvSpPr/>
            <p:nvPr/>
          </p:nvSpPr>
          <p:spPr>
            <a:xfrm>
              <a:off x="6617350" y="4919175"/>
              <a:ext cx="239375" cy="140950"/>
            </a:xfrm>
            <a:custGeom>
              <a:avLst/>
              <a:gdLst/>
              <a:ahLst/>
              <a:cxnLst/>
              <a:rect l="l" t="t" r="r" b="b"/>
              <a:pathLst>
                <a:path w="9575" h="5638" extrusionOk="0">
                  <a:moveTo>
                    <a:pt x="7348" y="0"/>
                  </a:moveTo>
                  <a:cubicBezTo>
                    <a:pt x="7250" y="0"/>
                    <a:pt x="7153" y="9"/>
                    <a:pt x="7056" y="32"/>
                  </a:cubicBezTo>
                  <a:cubicBezTo>
                    <a:pt x="6779" y="95"/>
                    <a:pt x="6538" y="260"/>
                    <a:pt x="6295" y="407"/>
                  </a:cubicBezTo>
                  <a:cubicBezTo>
                    <a:pt x="6114" y="514"/>
                    <a:pt x="5862" y="622"/>
                    <a:pt x="5563" y="740"/>
                  </a:cubicBezTo>
                  <a:cubicBezTo>
                    <a:pt x="3690" y="1470"/>
                    <a:pt x="1" y="2454"/>
                    <a:pt x="1070" y="4561"/>
                  </a:cubicBezTo>
                  <a:cubicBezTo>
                    <a:pt x="1369" y="5150"/>
                    <a:pt x="2008" y="5516"/>
                    <a:pt x="2660" y="5609"/>
                  </a:cubicBezTo>
                  <a:cubicBezTo>
                    <a:pt x="2799" y="5629"/>
                    <a:pt x="2937" y="5638"/>
                    <a:pt x="3076" y="5638"/>
                  </a:cubicBezTo>
                  <a:cubicBezTo>
                    <a:pt x="3593" y="5638"/>
                    <a:pt x="4111" y="5510"/>
                    <a:pt x="4599" y="5331"/>
                  </a:cubicBezTo>
                  <a:cubicBezTo>
                    <a:pt x="5888" y="4862"/>
                    <a:pt x="7022" y="4061"/>
                    <a:pt x="8140" y="3268"/>
                  </a:cubicBezTo>
                  <a:cubicBezTo>
                    <a:pt x="8515" y="3001"/>
                    <a:pt x="8897" y="2730"/>
                    <a:pt x="9165" y="2356"/>
                  </a:cubicBezTo>
                  <a:cubicBezTo>
                    <a:pt x="9435" y="1985"/>
                    <a:pt x="9575" y="1487"/>
                    <a:pt x="9414" y="1057"/>
                  </a:cubicBezTo>
                  <a:cubicBezTo>
                    <a:pt x="9194" y="474"/>
                    <a:pt x="8524" y="209"/>
                    <a:pt x="7913" y="75"/>
                  </a:cubicBezTo>
                  <a:cubicBezTo>
                    <a:pt x="7728" y="34"/>
                    <a:pt x="7538" y="0"/>
                    <a:pt x="7348" y="0"/>
                  </a:cubicBezTo>
                  <a:close/>
                </a:path>
              </a:pathLst>
            </a:custGeom>
            <a:solidFill>
              <a:srgbClr val="FFFFFF">
                <a:alpha val="218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8" name="Google Shape;2978;p63"/>
            <p:cNvSpPr/>
            <p:nvPr/>
          </p:nvSpPr>
          <p:spPr>
            <a:xfrm>
              <a:off x="6881025" y="4913650"/>
              <a:ext cx="46550" cy="48575"/>
            </a:xfrm>
            <a:custGeom>
              <a:avLst/>
              <a:gdLst/>
              <a:ahLst/>
              <a:cxnLst/>
              <a:rect l="l" t="t" r="r" b="b"/>
              <a:pathLst>
                <a:path w="1862" h="1943" extrusionOk="0">
                  <a:moveTo>
                    <a:pt x="1395" y="1537"/>
                  </a:moveTo>
                  <a:cubicBezTo>
                    <a:pt x="1394" y="1538"/>
                    <a:pt x="1392" y="1540"/>
                    <a:pt x="1391" y="1541"/>
                  </a:cubicBezTo>
                  <a:lnTo>
                    <a:pt x="1391" y="1541"/>
                  </a:lnTo>
                  <a:cubicBezTo>
                    <a:pt x="1392" y="1540"/>
                    <a:pt x="1394" y="1538"/>
                    <a:pt x="1395" y="1537"/>
                  </a:cubicBezTo>
                  <a:close/>
                  <a:moveTo>
                    <a:pt x="1302" y="1601"/>
                  </a:moveTo>
                  <a:cubicBezTo>
                    <a:pt x="1299" y="1602"/>
                    <a:pt x="1297" y="1603"/>
                    <a:pt x="1295" y="1604"/>
                  </a:cubicBezTo>
                  <a:lnTo>
                    <a:pt x="1295" y="1604"/>
                  </a:lnTo>
                  <a:cubicBezTo>
                    <a:pt x="1297" y="1603"/>
                    <a:pt x="1299" y="1602"/>
                    <a:pt x="1302" y="1601"/>
                  </a:cubicBezTo>
                  <a:close/>
                  <a:moveTo>
                    <a:pt x="1200" y="1657"/>
                  </a:moveTo>
                  <a:cubicBezTo>
                    <a:pt x="1198" y="1659"/>
                    <a:pt x="1195" y="1660"/>
                    <a:pt x="1193" y="1662"/>
                  </a:cubicBezTo>
                  <a:cubicBezTo>
                    <a:pt x="1195" y="1660"/>
                    <a:pt x="1198" y="1659"/>
                    <a:pt x="1200" y="1657"/>
                  </a:cubicBezTo>
                  <a:close/>
                  <a:moveTo>
                    <a:pt x="1199" y="1691"/>
                  </a:moveTo>
                  <a:cubicBezTo>
                    <a:pt x="1197" y="1693"/>
                    <a:pt x="1195" y="1694"/>
                    <a:pt x="1193" y="1696"/>
                  </a:cubicBezTo>
                  <a:lnTo>
                    <a:pt x="1193" y="1696"/>
                  </a:lnTo>
                  <a:cubicBezTo>
                    <a:pt x="1193" y="1696"/>
                    <a:pt x="1193" y="1696"/>
                    <a:pt x="1193" y="1695"/>
                  </a:cubicBezTo>
                  <a:lnTo>
                    <a:pt x="1193" y="1695"/>
                  </a:lnTo>
                  <a:cubicBezTo>
                    <a:pt x="1195" y="1694"/>
                    <a:pt x="1197" y="1693"/>
                    <a:pt x="1199" y="1691"/>
                  </a:cubicBezTo>
                  <a:close/>
                  <a:moveTo>
                    <a:pt x="1070" y="0"/>
                  </a:moveTo>
                  <a:cubicBezTo>
                    <a:pt x="1063" y="0"/>
                    <a:pt x="1056" y="0"/>
                    <a:pt x="1048" y="1"/>
                  </a:cubicBezTo>
                  <a:cubicBezTo>
                    <a:pt x="959" y="13"/>
                    <a:pt x="840" y="19"/>
                    <a:pt x="746" y="50"/>
                  </a:cubicBezTo>
                  <a:cubicBezTo>
                    <a:pt x="664" y="79"/>
                    <a:pt x="584" y="113"/>
                    <a:pt x="506" y="149"/>
                  </a:cubicBezTo>
                  <a:cubicBezTo>
                    <a:pt x="369" y="216"/>
                    <a:pt x="273" y="347"/>
                    <a:pt x="189" y="468"/>
                  </a:cubicBezTo>
                  <a:cubicBezTo>
                    <a:pt x="171" y="495"/>
                    <a:pt x="157" y="524"/>
                    <a:pt x="144" y="555"/>
                  </a:cubicBezTo>
                  <a:cubicBezTo>
                    <a:pt x="108" y="637"/>
                    <a:pt x="59" y="735"/>
                    <a:pt x="39" y="827"/>
                  </a:cubicBezTo>
                  <a:cubicBezTo>
                    <a:pt x="23" y="905"/>
                    <a:pt x="15" y="986"/>
                    <a:pt x="4" y="1064"/>
                  </a:cubicBezTo>
                  <a:cubicBezTo>
                    <a:pt x="3" y="1082"/>
                    <a:pt x="1" y="1099"/>
                    <a:pt x="1" y="1115"/>
                  </a:cubicBezTo>
                  <a:cubicBezTo>
                    <a:pt x="1" y="1122"/>
                    <a:pt x="1" y="1130"/>
                    <a:pt x="1" y="1137"/>
                  </a:cubicBezTo>
                  <a:cubicBezTo>
                    <a:pt x="1" y="1142"/>
                    <a:pt x="1" y="1148"/>
                    <a:pt x="1" y="1151"/>
                  </a:cubicBezTo>
                  <a:lnTo>
                    <a:pt x="28" y="1345"/>
                  </a:lnTo>
                  <a:cubicBezTo>
                    <a:pt x="39" y="1392"/>
                    <a:pt x="77" y="1488"/>
                    <a:pt x="119" y="1546"/>
                  </a:cubicBezTo>
                  <a:cubicBezTo>
                    <a:pt x="211" y="1679"/>
                    <a:pt x="300" y="1785"/>
                    <a:pt x="443" y="1865"/>
                  </a:cubicBezTo>
                  <a:cubicBezTo>
                    <a:pt x="506" y="1907"/>
                    <a:pt x="577" y="1929"/>
                    <a:pt x="651" y="1932"/>
                  </a:cubicBezTo>
                  <a:cubicBezTo>
                    <a:pt x="683" y="1939"/>
                    <a:pt x="716" y="1943"/>
                    <a:pt x="748" y="1943"/>
                  </a:cubicBezTo>
                  <a:cubicBezTo>
                    <a:pt x="791" y="1943"/>
                    <a:pt x="834" y="1937"/>
                    <a:pt x="876" y="1923"/>
                  </a:cubicBezTo>
                  <a:cubicBezTo>
                    <a:pt x="996" y="1883"/>
                    <a:pt x="1111" y="1814"/>
                    <a:pt x="1184" y="1709"/>
                  </a:cubicBezTo>
                  <a:lnTo>
                    <a:pt x="1184" y="1709"/>
                  </a:lnTo>
                  <a:cubicBezTo>
                    <a:pt x="1201" y="1696"/>
                    <a:pt x="1217" y="1682"/>
                    <a:pt x="1233" y="1666"/>
                  </a:cubicBezTo>
                  <a:cubicBezTo>
                    <a:pt x="1250" y="1650"/>
                    <a:pt x="1264" y="1633"/>
                    <a:pt x="1278" y="1616"/>
                  </a:cubicBezTo>
                  <a:lnTo>
                    <a:pt x="1278" y="1616"/>
                  </a:lnTo>
                  <a:cubicBezTo>
                    <a:pt x="1352" y="1582"/>
                    <a:pt x="1410" y="1544"/>
                    <a:pt x="1485" y="1476"/>
                  </a:cubicBezTo>
                  <a:lnTo>
                    <a:pt x="1485" y="1476"/>
                  </a:lnTo>
                  <a:cubicBezTo>
                    <a:pt x="1529" y="1442"/>
                    <a:pt x="1573" y="1408"/>
                    <a:pt x="1617" y="1374"/>
                  </a:cubicBezTo>
                  <a:cubicBezTo>
                    <a:pt x="1695" y="1302"/>
                    <a:pt x="1751" y="1215"/>
                    <a:pt x="1784" y="1115"/>
                  </a:cubicBezTo>
                  <a:cubicBezTo>
                    <a:pt x="1820" y="1052"/>
                    <a:pt x="1838" y="985"/>
                    <a:pt x="1838" y="912"/>
                  </a:cubicBezTo>
                  <a:cubicBezTo>
                    <a:pt x="1862" y="805"/>
                    <a:pt x="1858" y="698"/>
                    <a:pt x="1824" y="591"/>
                  </a:cubicBezTo>
                  <a:cubicBezTo>
                    <a:pt x="1796" y="528"/>
                    <a:pt x="1769" y="465"/>
                    <a:pt x="1742" y="399"/>
                  </a:cubicBezTo>
                  <a:cubicBezTo>
                    <a:pt x="1700" y="345"/>
                    <a:pt x="1659" y="291"/>
                    <a:pt x="1617" y="236"/>
                  </a:cubicBezTo>
                  <a:cubicBezTo>
                    <a:pt x="1545" y="158"/>
                    <a:pt x="1458" y="104"/>
                    <a:pt x="1358" y="71"/>
                  </a:cubicBezTo>
                  <a:cubicBezTo>
                    <a:pt x="1268" y="24"/>
                    <a:pt x="1172" y="0"/>
                    <a:pt x="1070" y="0"/>
                  </a:cubicBezTo>
                  <a:close/>
                </a:path>
              </a:pathLst>
            </a:custGeom>
            <a:solidFill>
              <a:srgbClr val="FFFFFF">
                <a:alpha val="218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9" name="Google Shape;2979;p63"/>
            <p:cNvSpPr/>
            <p:nvPr/>
          </p:nvSpPr>
          <p:spPr>
            <a:xfrm>
              <a:off x="6972850" y="4896375"/>
              <a:ext cx="42700" cy="27350"/>
            </a:xfrm>
            <a:custGeom>
              <a:avLst/>
              <a:gdLst/>
              <a:ahLst/>
              <a:cxnLst/>
              <a:rect l="l" t="t" r="r" b="b"/>
              <a:pathLst>
                <a:path w="1708" h="1094" extrusionOk="0">
                  <a:moveTo>
                    <a:pt x="985" y="1"/>
                  </a:moveTo>
                  <a:cubicBezTo>
                    <a:pt x="925" y="1"/>
                    <a:pt x="866" y="5"/>
                    <a:pt x="805" y="23"/>
                  </a:cubicBezTo>
                  <a:cubicBezTo>
                    <a:pt x="734" y="45"/>
                    <a:pt x="664" y="85"/>
                    <a:pt x="597" y="117"/>
                  </a:cubicBezTo>
                  <a:cubicBezTo>
                    <a:pt x="474" y="175"/>
                    <a:pt x="350" y="235"/>
                    <a:pt x="227" y="295"/>
                  </a:cubicBezTo>
                  <a:cubicBezTo>
                    <a:pt x="198" y="317"/>
                    <a:pt x="169" y="338"/>
                    <a:pt x="140" y="362"/>
                  </a:cubicBezTo>
                  <a:cubicBezTo>
                    <a:pt x="98" y="400"/>
                    <a:pt x="69" y="445"/>
                    <a:pt x="51" y="500"/>
                  </a:cubicBezTo>
                  <a:cubicBezTo>
                    <a:pt x="17" y="585"/>
                    <a:pt x="1" y="688"/>
                    <a:pt x="31" y="779"/>
                  </a:cubicBezTo>
                  <a:cubicBezTo>
                    <a:pt x="53" y="849"/>
                    <a:pt x="91" y="913"/>
                    <a:pt x="140" y="967"/>
                  </a:cubicBezTo>
                  <a:cubicBezTo>
                    <a:pt x="208" y="1040"/>
                    <a:pt x="329" y="1093"/>
                    <a:pt x="430" y="1093"/>
                  </a:cubicBezTo>
                  <a:cubicBezTo>
                    <a:pt x="435" y="1093"/>
                    <a:pt x="440" y="1092"/>
                    <a:pt x="445" y="1092"/>
                  </a:cubicBezTo>
                  <a:lnTo>
                    <a:pt x="445" y="1092"/>
                  </a:lnTo>
                  <a:lnTo>
                    <a:pt x="443" y="1094"/>
                  </a:lnTo>
                  <a:cubicBezTo>
                    <a:pt x="580" y="1087"/>
                    <a:pt x="718" y="1081"/>
                    <a:pt x="856" y="1076"/>
                  </a:cubicBezTo>
                  <a:cubicBezTo>
                    <a:pt x="910" y="1072"/>
                    <a:pt x="965" y="1069"/>
                    <a:pt x="1019" y="1061"/>
                  </a:cubicBezTo>
                  <a:cubicBezTo>
                    <a:pt x="1106" y="1049"/>
                    <a:pt x="1162" y="1036"/>
                    <a:pt x="1245" y="989"/>
                  </a:cubicBezTo>
                  <a:cubicBezTo>
                    <a:pt x="1258" y="980"/>
                    <a:pt x="1273" y="973"/>
                    <a:pt x="1285" y="965"/>
                  </a:cubicBezTo>
                  <a:cubicBezTo>
                    <a:pt x="1347" y="929"/>
                    <a:pt x="1407" y="895"/>
                    <a:pt x="1468" y="858"/>
                  </a:cubicBezTo>
                  <a:cubicBezTo>
                    <a:pt x="1553" y="808"/>
                    <a:pt x="1617" y="732"/>
                    <a:pt x="1653" y="641"/>
                  </a:cubicBezTo>
                  <a:cubicBezTo>
                    <a:pt x="1691" y="550"/>
                    <a:pt x="1707" y="440"/>
                    <a:pt x="1677" y="344"/>
                  </a:cubicBezTo>
                  <a:cubicBezTo>
                    <a:pt x="1653" y="270"/>
                    <a:pt x="1613" y="201"/>
                    <a:pt x="1561" y="143"/>
                  </a:cubicBezTo>
                  <a:cubicBezTo>
                    <a:pt x="1481" y="56"/>
                    <a:pt x="1352" y="14"/>
                    <a:pt x="1238" y="10"/>
                  </a:cubicBezTo>
                  <a:cubicBezTo>
                    <a:pt x="1166" y="7"/>
                    <a:pt x="1095" y="5"/>
                    <a:pt x="1024" y="1"/>
                  </a:cubicBezTo>
                  <a:cubicBezTo>
                    <a:pt x="1011" y="1"/>
                    <a:pt x="998" y="1"/>
                    <a:pt x="985" y="1"/>
                  </a:cubicBezTo>
                  <a:close/>
                </a:path>
              </a:pathLst>
            </a:custGeom>
            <a:solidFill>
              <a:srgbClr val="FFFFFF">
                <a:alpha val="218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0" name="Google Shape;2980;p63"/>
            <p:cNvSpPr/>
            <p:nvPr/>
          </p:nvSpPr>
          <p:spPr>
            <a:xfrm>
              <a:off x="6779250" y="5038075"/>
              <a:ext cx="40525" cy="49375"/>
            </a:xfrm>
            <a:custGeom>
              <a:avLst/>
              <a:gdLst/>
              <a:ahLst/>
              <a:cxnLst/>
              <a:rect l="l" t="t" r="r" b="b"/>
              <a:pathLst>
                <a:path w="1621" h="1975" extrusionOk="0">
                  <a:moveTo>
                    <a:pt x="1043" y="1"/>
                  </a:moveTo>
                  <a:cubicBezTo>
                    <a:pt x="1036" y="1"/>
                    <a:pt x="1029" y="1"/>
                    <a:pt x="1022" y="1"/>
                  </a:cubicBezTo>
                  <a:cubicBezTo>
                    <a:pt x="921" y="1"/>
                    <a:pt x="825" y="26"/>
                    <a:pt x="738" y="77"/>
                  </a:cubicBezTo>
                  <a:cubicBezTo>
                    <a:pt x="705" y="94"/>
                    <a:pt x="673" y="108"/>
                    <a:pt x="640" y="123"/>
                  </a:cubicBezTo>
                  <a:cubicBezTo>
                    <a:pt x="577" y="151"/>
                    <a:pt x="557" y="164"/>
                    <a:pt x="482" y="237"/>
                  </a:cubicBezTo>
                  <a:cubicBezTo>
                    <a:pt x="375" y="340"/>
                    <a:pt x="348" y="421"/>
                    <a:pt x="292" y="556"/>
                  </a:cubicBezTo>
                  <a:cubicBezTo>
                    <a:pt x="263" y="626"/>
                    <a:pt x="234" y="697"/>
                    <a:pt x="205" y="766"/>
                  </a:cubicBezTo>
                  <a:cubicBezTo>
                    <a:pt x="147" y="909"/>
                    <a:pt x="89" y="1052"/>
                    <a:pt x="29" y="1195"/>
                  </a:cubicBezTo>
                  <a:cubicBezTo>
                    <a:pt x="4" y="1277"/>
                    <a:pt x="0" y="1358"/>
                    <a:pt x="19" y="1440"/>
                  </a:cubicBezTo>
                  <a:cubicBezTo>
                    <a:pt x="22" y="1521"/>
                    <a:pt x="48" y="1597"/>
                    <a:pt x="93" y="1668"/>
                  </a:cubicBezTo>
                  <a:cubicBezTo>
                    <a:pt x="124" y="1710"/>
                    <a:pt x="156" y="1751"/>
                    <a:pt x="189" y="1793"/>
                  </a:cubicBezTo>
                  <a:cubicBezTo>
                    <a:pt x="243" y="1853"/>
                    <a:pt x="310" y="1896"/>
                    <a:pt x="386" y="1920"/>
                  </a:cubicBezTo>
                  <a:cubicBezTo>
                    <a:pt x="435" y="1949"/>
                    <a:pt x="486" y="1963"/>
                    <a:pt x="542" y="1963"/>
                  </a:cubicBezTo>
                  <a:cubicBezTo>
                    <a:pt x="576" y="1971"/>
                    <a:pt x="610" y="1975"/>
                    <a:pt x="644" y="1975"/>
                  </a:cubicBezTo>
                  <a:cubicBezTo>
                    <a:pt x="692" y="1975"/>
                    <a:pt x="739" y="1967"/>
                    <a:pt x="787" y="1953"/>
                  </a:cubicBezTo>
                  <a:cubicBezTo>
                    <a:pt x="941" y="1902"/>
                    <a:pt x="1071" y="1809"/>
                    <a:pt x="1155" y="1668"/>
                  </a:cubicBezTo>
                  <a:lnTo>
                    <a:pt x="1156" y="1668"/>
                  </a:lnTo>
                  <a:cubicBezTo>
                    <a:pt x="1236" y="1536"/>
                    <a:pt x="1316" y="1402"/>
                    <a:pt x="1396" y="1268"/>
                  </a:cubicBezTo>
                  <a:cubicBezTo>
                    <a:pt x="1435" y="1202"/>
                    <a:pt x="1475" y="1137"/>
                    <a:pt x="1513" y="1070"/>
                  </a:cubicBezTo>
                  <a:cubicBezTo>
                    <a:pt x="1577" y="961"/>
                    <a:pt x="1620" y="833"/>
                    <a:pt x="1613" y="706"/>
                  </a:cubicBezTo>
                  <a:cubicBezTo>
                    <a:pt x="1611" y="641"/>
                    <a:pt x="1599" y="570"/>
                    <a:pt x="1584" y="507"/>
                  </a:cubicBezTo>
                  <a:cubicBezTo>
                    <a:pt x="1579" y="476"/>
                    <a:pt x="1571" y="445"/>
                    <a:pt x="1564" y="414"/>
                  </a:cubicBezTo>
                  <a:cubicBezTo>
                    <a:pt x="1537" y="318"/>
                    <a:pt x="1490" y="237"/>
                    <a:pt x="1419" y="166"/>
                  </a:cubicBezTo>
                  <a:cubicBezTo>
                    <a:pt x="1368" y="112"/>
                    <a:pt x="1309" y="72"/>
                    <a:pt x="1238" y="50"/>
                  </a:cubicBezTo>
                  <a:cubicBezTo>
                    <a:pt x="1177" y="17"/>
                    <a:pt x="1112" y="1"/>
                    <a:pt x="1043" y="1"/>
                  </a:cubicBezTo>
                  <a:close/>
                </a:path>
              </a:pathLst>
            </a:custGeom>
            <a:solidFill>
              <a:srgbClr val="000000">
                <a:alpha val="7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1" name="Google Shape;2981;p63"/>
            <p:cNvSpPr/>
            <p:nvPr/>
          </p:nvSpPr>
          <p:spPr>
            <a:xfrm>
              <a:off x="6019675" y="4668750"/>
              <a:ext cx="261825" cy="442450"/>
            </a:xfrm>
            <a:custGeom>
              <a:avLst/>
              <a:gdLst/>
              <a:ahLst/>
              <a:cxnLst/>
              <a:rect l="l" t="t" r="r" b="b"/>
              <a:pathLst>
                <a:path w="10473" h="17698" extrusionOk="0">
                  <a:moveTo>
                    <a:pt x="499" y="0"/>
                  </a:moveTo>
                  <a:cubicBezTo>
                    <a:pt x="246" y="0"/>
                    <a:pt x="0" y="268"/>
                    <a:pt x="151" y="570"/>
                  </a:cubicBezTo>
                  <a:cubicBezTo>
                    <a:pt x="1599" y="3450"/>
                    <a:pt x="3025" y="6341"/>
                    <a:pt x="4424" y="9244"/>
                  </a:cubicBezTo>
                  <a:cubicBezTo>
                    <a:pt x="5116" y="10683"/>
                    <a:pt x="5812" y="12118"/>
                    <a:pt x="6509" y="13555"/>
                  </a:cubicBezTo>
                  <a:cubicBezTo>
                    <a:pt x="6866" y="14285"/>
                    <a:pt x="7220" y="15017"/>
                    <a:pt x="7573" y="15751"/>
                  </a:cubicBezTo>
                  <a:cubicBezTo>
                    <a:pt x="7736" y="16090"/>
                    <a:pt x="7897" y="16428"/>
                    <a:pt x="8060" y="16767"/>
                  </a:cubicBezTo>
                  <a:cubicBezTo>
                    <a:pt x="8334" y="17340"/>
                    <a:pt x="8651" y="17642"/>
                    <a:pt x="9325" y="17695"/>
                  </a:cubicBezTo>
                  <a:cubicBezTo>
                    <a:pt x="9344" y="17697"/>
                    <a:pt x="9363" y="17697"/>
                    <a:pt x="9383" y="17697"/>
                  </a:cubicBezTo>
                  <a:cubicBezTo>
                    <a:pt x="9715" y="17697"/>
                    <a:pt x="10043" y="17465"/>
                    <a:pt x="10206" y="17191"/>
                  </a:cubicBezTo>
                  <a:cubicBezTo>
                    <a:pt x="10222" y="17162"/>
                    <a:pt x="10238" y="17133"/>
                    <a:pt x="10256" y="17106"/>
                  </a:cubicBezTo>
                  <a:cubicBezTo>
                    <a:pt x="10472" y="16740"/>
                    <a:pt x="10463" y="16282"/>
                    <a:pt x="10256" y="15916"/>
                  </a:cubicBezTo>
                  <a:cubicBezTo>
                    <a:pt x="7232" y="10596"/>
                    <a:pt x="4067" y="5367"/>
                    <a:pt x="811" y="184"/>
                  </a:cubicBezTo>
                  <a:cubicBezTo>
                    <a:pt x="729" y="54"/>
                    <a:pt x="614" y="0"/>
                    <a:pt x="4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2" name="Google Shape;2982;p63"/>
            <p:cNvSpPr/>
            <p:nvPr/>
          </p:nvSpPr>
          <p:spPr>
            <a:xfrm>
              <a:off x="6250700" y="4778675"/>
              <a:ext cx="52500" cy="334600"/>
            </a:xfrm>
            <a:custGeom>
              <a:avLst/>
              <a:gdLst/>
              <a:ahLst/>
              <a:cxnLst/>
              <a:rect l="l" t="t" r="r" b="b"/>
              <a:pathLst>
                <a:path w="2100" h="13384" extrusionOk="0">
                  <a:moveTo>
                    <a:pt x="1803" y="1"/>
                  </a:moveTo>
                  <a:cubicBezTo>
                    <a:pt x="1645" y="1"/>
                    <a:pt x="1478" y="105"/>
                    <a:pt x="1454" y="306"/>
                  </a:cubicBezTo>
                  <a:cubicBezTo>
                    <a:pt x="970" y="4412"/>
                    <a:pt x="363" y="8527"/>
                    <a:pt x="39" y="12649"/>
                  </a:cubicBezTo>
                  <a:cubicBezTo>
                    <a:pt x="1" y="13139"/>
                    <a:pt x="363" y="13383"/>
                    <a:pt x="745" y="13383"/>
                  </a:cubicBezTo>
                  <a:cubicBezTo>
                    <a:pt x="1127" y="13383"/>
                    <a:pt x="1529" y="13138"/>
                    <a:pt x="1568" y="12649"/>
                  </a:cubicBezTo>
                  <a:cubicBezTo>
                    <a:pt x="1889" y="8551"/>
                    <a:pt x="1930" y="4414"/>
                    <a:pt x="2092" y="306"/>
                  </a:cubicBezTo>
                  <a:cubicBezTo>
                    <a:pt x="2100" y="100"/>
                    <a:pt x="1956" y="1"/>
                    <a:pt x="18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3" name="Google Shape;2983;p63"/>
            <p:cNvSpPr/>
            <p:nvPr/>
          </p:nvSpPr>
          <p:spPr>
            <a:xfrm>
              <a:off x="6240025" y="4815275"/>
              <a:ext cx="211575" cy="317600"/>
            </a:xfrm>
            <a:custGeom>
              <a:avLst/>
              <a:gdLst/>
              <a:ahLst/>
              <a:cxnLst/>
              <a:rect l="l" t="t" r="r" b="b"/>
              <a:pathLst>
                <a:path w="8463" h="12704" extrusionOk="0">
                  <a:moveTo>
                    <a:pt x="7970" y="1"/>
                  </a:moveTo>
                  <a:cubicBezTo>
                    <a:pt x="7849" y="1"/>
                    <a:pt x="7731" y="56"/>
                    <a:pt x="7666" y="187"/>
                  </a:cubicBezTo>
                  <a:cubicBezTo>
                    <a:pt x="5722" y="4115"/>
                    <a:pt x="3182" y="7645"/>
                    <a:pt x="402" y="11022"/>
                  </a:cubicBezTo>
                  <a:cubicBezTo>
                    <a:pt x="64" y="11434"/>
                    <a:pt x="0" y="12015"/>
                    <a:pt x="402" y="12417"/>
                  </a:cubicBezTo>
                  <a:cubicBezTo>
                    <a:pt x="584" y="12599"/>
                    <a:pt x="863" y="12704"/>
                    <a:pt x="1136" y="12704"/>
                  </a:cubicBezTo>
                  <a:cubicBezTo>
                    <a:pt x="1387" y="12704"/>
                    <a:pt x="1634" y="12615"/>
                    <a:pt x="1798" y="12417"/>
                  </a:cubicBezTo>
                  <a:cubicBezTo>
                    <a:pt x="4700" y="8890"/>
                    <a:pt x="6808" y="4762"/>
                    <a:pt x="8364" y="480"/>
                  </a:cubicBezTo>
                  <a:cubicBezTo>
                    <a:pt x="8462" y="213"/>
                    <a:pt x="8209" y="1"/>
                    <a:pt x="79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4" name="Google Shape;2984;p63"/>
            <p:cNvSpPr/>
            <p:nvPr/>
          </p:nvSpPr>
          <p:spPr>
            <a:xfrm>
              <a:off x="5911925" y="4860625"/>
              <a:ext cx="369075" cy="271325"/>
            </a:xfrm>
            <a:custGeom>
              <a:avLst/>
              <a:gdLst/>
              <a:ahLst/>
              <a:cxnLst/>
              <a:rect l="l" t="t" r="r" b="b"/>
              <a:pathLst>
                <a:path w="14763" h="10853" extrusionOk="0">
                  <a:moveTo>
                    <a:pt x="485" y="0"/>
                  </a:moveTo>
                  <a:cubicBezTo>
                    <a:pt x="184" y="0"/>
                    <a:pt x="1" y="446"/>
                    <a:pt x="312" y="658"/>
                  </a:cubicBezTo>
                  <a:cubicBezTo>
                    <a:pt x="4729" y="3680"/>
                    <a:pt x="9013" y="6961"/>
                    <a:pt x="12959" y="10582"/>
                  </a:cubicBezTo>
                  <a:cubicBezTo>
                    <a:pt x="13155" y="10761"/>
                    <a:pt x="13401" y="10853"/>
                    <a:pt x="13643" y="10853"/>
                  </a:cubicBezTo>
                  <a:cubicBezTo>
                    <a:pt x="13920" y="10853"/>
                    <a:pt x="14194" y="10732"/>
                    <a:pt x="14385" y="10484"/>
                  </a:cubicBezTo>
                  <a:cubicBezTo>
                    <a:pt x="14762" y="9996"/>
                    <a:pt x="14574" y="9424"/>
                    <a:pt x="14117" y="9081"/>
                  </a:cubicBezTo>
                  <a:cubicBezTo>
                    <a:pt x="9790" y="5827"/>
                    <a:pt x="5347" y="2774"/>
                    <a:pt x="665" y="53"/>
                  </a:cubicBezTo>
                  <a:cubicBezTo>
                    <a:pt x="603" y="16"/>
                    <a:pt x="542" y="0"/>
                    <a:pt x="4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85" name="Google Shape;2985;p63"/>
          <p:cNvSpPr/>
          <p:nvPr/>
        </p:nvSpPr>
        <p:spPr>
          <a:xfrm>
            <a:off x="7891816" y="0"/>
            <a:ext cx="1328400" cy="5195738"/>
          </a:xfrm>
          <a:custGeom>
            <a:avLst/>
            <a:gdLst/>
            <a:ahLst/>
            <a:cxnLst/>
            <a:rect l="l" t="t" r="r" b="b"/>
            <a:pathLst>
              <a:path w="23376" h="91430" extrusionOk="0">
                <a:moveTo>
                  <a:pt x="19153" y="1"/>
                </a:moveTo>
                <a:lnTo>
                  <a:pt x="17071" y="9942"/>
                </a:lnTo>
                <a:cubicBezTo>
                  <a:pt x="16686" y="9398"/>
                  <a:pt x="16301" y="8855"/>
                  <a:pt x="15916" y="8311"/>
                </a:cubicBezTo>
                <a:cubicBezTo>
                  <a:pt x="15847" y="8215"/>
                  <a:pt x="15742" y="8154"/>
                  <a:pt x="15632" y="8154"/>
                </a:cubicBezTo>
                <a:cubicBezTo>
                  <a:pt x="15580" y="8154"/>
                  <a:pt x="15528" y="8167"/>
                  <a:pt x="15478" y="8196"/>
                </a:cubicBezTo>
                <a:cubicBezTo>
                  <a:pt x="15319" y="8289"/>
                  <a:pt x="15287" y="8478"/>
                  <a:pt x="15363" y="8635"/>
                </a:cubicBezTo>
                <a:cubicBezTo>
                  <a:pt x="15679" y="9285"/>
                  <a:pt x="15995" y="9936"/>
                  <a:pt x="16310" y="10587"/>
                </a:cubicBezTo>
                <a:cubicBezTo>
                  <a:pt x="16379" y="10729"/>
                  <a:pt x="16562" y="10834"/>
                  <a:pt x="16720" y="10834"/>
                </a:cubicBezTo>
                <a:cubicBezTo>
                  <a:pt x="16727" y="10834"/>
                  <a:pt x="16734" y="10834"/>
                  <a:pt x="16741" y="10833"/>
                </a:cubicBezTo>
                <a:cubicBezTo>
                  <a:pt x="16770" y="10832"/>
                  <a:pt x="16798" y="10829"/>
                  <a:pt x="16827" y="10827"/>
                </a:cubicBezTo>
                <a:cubicBezTo>
                  <a:pt x="16845" y="10835"/>
                  <a:pt x="16864" y="10839"/>
                  <a:pt x="16883" y="10841"/>
                </a:cubicBezTo>
                <a:lnTo>
                  <a:pt x="9753" y="44874"/>
                </a:lnTo>
                <a:cubicBezTo>
                  <a:pt x="9533" y="44439"/>
                  <a:pt x="9311" y="44004"/>
                  <a:pt x="9091" y="43568"/>
                </a:cubicBezTo>
                <a:cubicBezTo>
                  <a:pt x="8628" y="42658"/>
                  <a:pt x="8101" y="41780"/>
                  <a:pt x="7600" y="40892"/>
                </a:cubicBezTo>
                <a:cubicBezTo>
                  <a:pt x="7537" y="40782"/>
                  <a:pt x="7399" y="40702"/>
                  <a:pt x="7267" y="40702"/>
                </a:cubicBezTo>
                <a:cubicBezTo>
                  <a:pt x="7234" y="40702"/>
                  <a:pt x="7202" y="40707"/>
                  <a:pt x="7171" y="40717"/>
                </a:cubicBezTo>
                <a:cubicBezTo>
                  <a:pt x="7144" y="40726"/>
                  <a:pt x="7118" y="40736"/>
                  <a:pt x="7093" y="40748"/>
                </a:cubicBezTo>
                <a:cubicBezTo>
                  <a:pt x="7089" y="40751"/>
                  <a:pt x="7084" y="40753"/>
                  <a:pt x="7080" y="40755"/>
                </a:cubicBezTo>
                <a:cubicBezTo>
                  <a:pt x="6948" y="40834"/>
                  <a:pt x="6844" y="41031"/>
                  <a:pt x="6905" y="41185"/>
                </a:cubicBezTo>
                <a:cubicBezTo>
                  <a:pt x="7291" y="42161"/>
                  <a:pt x="7653" y="43148"/>
                  <a:pt x="8081" y="44106"/>
                </a:cubicBezTo>
                <a:cubicBezTo>
                  <a:pt x="8291" y="44574"/>
                  <a:pt x="8501" y="45043"/>
                  <a:pt x="8710" y="45511"/>
                </a:cubicBezTo>
                <a:cubicBezTo>
                  <a:pt x="8815" y="45746"/>
                  <a:pt x="8919" y="45980"/>
                  <a:pt x="9025" y="46215"/>
                </a:cubicBezTo>
                <a:cubicBezTo>
                  <a:pt x="9074" y="46324"/>
                  <a:pt x="9117" y="46439"/>
                  <a:pt x="9172" y="46545"/>
                </a:cubicBezTo>
                <a:cubicBezTo>
                  <a:pt x="9223" y="46642"/>
                  <a:pt x="9283" y="46715"/>
                  <a:pt x="9354" y="46779"/>
                </a:cubicBezTo>
                <a:lnTo>
                  <a:pt x="0" y="91429"/>
                </a:lnTo>
                <a:lnTo>
                  <a:pt x="13283" y="91429"/>
                </a:lnTo>
                <a:lnTo>
                  <a:pt x="17645" y="51909"/>
                </a:lnTo>
                <a:cubicBezTo>
                  <a:pt x="18303" y="51479"/>
                  <a:pt x="18945" y="51029"/>
                  <a:pt x="19572" y="50554"/>
                </a:cubicBezTo>
                <a:cubicBezTo>
                  <a:pt x="20013" y="50220"/>
                  <a:pt x="20447" y="49876"/>
                  <a:pt x="20872" y="49522"/>
                </a:cubicBezTo>
                <a:cubicBezTo>
                  <a:pt x="21298" y="49168"/>
                  <a:pt x="21662" y="48755"/>
                  <a:pt x="22028" y="48340"/>
                </a:cubicBezTo>
                <a:cubicBezTo>
                  <a:pt x="22149" y="48202"/>
                  <a:pt x="22044" y="47996"/>
                  <a:pt x="21887" y="47996"/>
                </a:cubicBezTo>
                <a:cubicBezTo>
                  <a:pt x="21855" y="47996"/>
                  <a:pt x="21820" y="48005"/>
                  <a:pt x="21785" y="48025"/>
                </a:cubicBezTo>
                <a:lnTo>
                  <a:pt x="21786" y="48025"/>
                </a:lnTo>
                <a:cubicBezTo>
                  <a:pt x="21321" y="48294"/>
                  <a:pt x="20842" y="48538"/>
                  <a:pt x="20393" y="48833"/>
                </a:cubicBezTo>
                <a:cubicBezTo>
                  <a:pt x="19942" y="49130"/>
                  <a:pt x="19483" y="49415"/>
                  <a:pt x="19019" y="49690"/>
                </a:cubicBezTo>
                <a:cubicBezTo>
                  <a:pt x="18623" y="49924"/>
                  <a:pt x="18221" y="50148"/>
                  <a:pt x="17816" y="50365"/>
                </a:cubicBezTo>
                <a:lnTo>
                  <a:pt x="23375" y="1"/>
                </a:lnTo>
                <a:close/>
              </a:path>
            </a:pathLst>
          </a:custGeom>
          <a:solidFill>
            <a:srgbClr val="72814F">
              <a:alpha val="367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88F20FF-6B08-7272-AFC6-C1EB3542D5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662" y="972535"/>
            <a:ext cx="4492693" cy="3533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41EA09B-CD0D-FBEC-DE19-2A3E0ACDF6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0803" y="919057"/>
            <a:ext cx="4076335" cy="3561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0294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0" name="Google Shape;2770;p58"/>
          <p:cNvSpPr txBox="1">
            <a:spLocks noGrp="1"/>
          </p:cNvSpPr>
          <p:nvPr>
            <p:ph type="title"/>
          </p:nvPr>
        </p:nvSpPr>
        <p:spPr>
          <a:xfrm>
            <a:off x="284309" y="315045"/>
            <a:ext cx="8547991" cy="7026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-US" sz="18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Wrapper approach (RFE) for Decision Tree</a:t>
            </a:r>
          </a:p>
        </p:txBody>
      </p:sp>
      <p:sp>
        <p:nvSpPr>
          <p:cNvPr id="2786" name="Google Shape;2786;p58"/>
          <p:cNvSpPr/>
          <p:nvPr/>
        </p:nvSpPr>
        <p:spPr>
          <a:xfrm>
            <a:off x="-743225" y="2512725"/>
            <a:ext cx="1861125" cy="327250"/>
          </a:xfrm>
          <a:custGeom>
            <a:avLst/>
            <a:gdLst/>
            <a:ahLst/>
            <a:cxnLst/>
            <a:rect l="l" t="t" r="r" b="b"/>
            <a:pathLst>
              <a:path w="74445" h="13090" extrusionOk="0">
                <a:moveTo>
                  <a:pt x="8683" y="0"/>
                </a:moveTo>
                <a:cubicBezTo>
                  <a:pt x="8491" y="0"/>
                  <a:pt x="8298" y="12"/>
                  <a:pt x="8106" y="36"/>
                </a:cubicBezTo>
                <a:cubicBezTo>
                  <a:pt x="6548" y="233"/>
                  <a:pt x="5222" y="1235"/>
                  <a:pt x="4026" y="2251"/>
                </a:cubicBezTo>
                <a:cubicBezTo>
                  <a:pt x="2621" y="3440"/>
                  <a:pt x="1279" y="4702"/>
                  <a:pt x="0" y="6026"/>
                </a:cubicBezTo>
                <a:lnTo>
                  <a:pt x="0" y="13089"/>
                </a:lnTo>
                <a:cubicBezTo>
                  <a:pt x="17348" y="11736"/>
                  <a:pt x="34749" y="11057"/>
                  <a:pt x="52150" y="11057"/>
                </a:cubicBezTo>
                <a:cubicBezTo>
                  <a:pt x="59583" y="11057"/>
                  <a:pt x="67016" y="11181"/>
                  <a:pt x="74444" y="11429"/>
                </a:cubicBezTo>
                <a:cubicBezTo>
                  <a:pt x="74303" y="10015"/>
                  <a:pt x="73478" y="8603"/>
                  <a:pt x="72134" y="8144"/>
                </a:cubicBezTo>
                <a:cubicBezTo>
                  <a:pt x="71759" y="8017"/>
                  <a:pt x="71366" y="7956"/>
                  <a:pt x="70972" y="7956"/>
                </a:cubicBezTo>
                <a:cubicBezTo>
                  <a:pt x="69949" y="7956"/>
                  <a:pt x="68921" y="8369"/>
                  <a:pt x="68217" y="9116"/>
                </a:cubicBezTo>
                <a:cubicBezTo>
                  <a:pt x="68080" y="9262"/>
                  <a:pt x="67934" y="9432"/>
                  <a:pt x="67732" y="9453"/>
                </a:cubicBezTo>
                <a:cubicBezTo>
                  <a:pt x="67716" y="9455"/>
                  <a:pt x="67701" y="9456"/>
                  <a:pt x="67685" y="9456"/>
                </a:cubicBezTo>
                <a:cubicBezTo>
                  <a:pt x="67398" y="9456"/>
                  <a:pt x="67195" y="9154"/>
                  <a:pt x="67010" y="8920"/>
                </a:cubicBezTo>
                <a:cubicBezTo>
                  <a:pt x="66479" y="8246"/>
                  <a:pt x="65612" y="7936"/>
                  <a:pt x="64742" y="7936"/>
                </a:cubicBezTo>
                <a:cubicBezTo>
                  <a:pt x="64440" y="7936"/>
                  <a:pt x="64138" y="7973"/>
                  <a:pt x="63849" y="8045"/>
                </a:cubicBezTo>
                <a:cubicBezTo>
                  <a:pt x="62726" y="8324"/>
                  <a:pt x="61767" y="9037"/>
                  <a:pt x="60880" y="9779"/>
                </a:cubicBezTo>
                <a:cubicBezTo>
                  <a:pt x="60397" y="9038"/>
                  <a:pt x="59508" y="8619"/>
                  <a:pt x="58629" y="8619"/>
                </a:cubicBezTo>
                <a:cubicBezTo>
                  <a:pt x="58180" y="8619"/>
                  <a:pt x="57734" y="8728"/>
                  <a:pt x="57346" y="8959"/>
                </a:cubicBezTo>
                <a:lnTo>
                  <a:pt x="55891" y="8926"/>
                </a:lnTo>
                <a:cubicBezTo>
                  <a:pt x="54959" y="7337"/>
                  <a:pt x="53631" y="5882"/>
                  <a:pt x="51885" y="5296"/>
                </a:cubicBezTo>
                <a:cubicBezTo>
                  <a:pt x="51294" y="5098"/>
                  <a:pt x="50678" y="5008"/>
                  <a:pt x="50059" y="5008"/>
                </a:cubicBezTo>
                <a:cubicBezTo>
                  <a:pt x="48872" y="5008"/>
                  <a:pt x="47670" y="5337"/>
                  <a:pt x="46592" y="5853"/>
                </a:cubicBezTo>
                <a:cubicBezTo>
                  <a:pt x="44951" y="6638"/>
                  <a:pt x="43543" y="7827"/>
                  <a:pt x="42157" y="9005"/>
                </a:cubicBezTo>
                <a:cubicBezTo>
                  <a:pt x="41217" y="7950"/>
                  <a:pt x="39799" y="7376"/>
                  <a:pt x="38391" y="7376"/>
                </a:cubicBezTo>
                <a:cubicBezTo>
                  <a:pt x="37644" y="7376"/>
                  <a:pt x="36899" y="7537"/>
                  <a:pt x="36229" y="7875"/>
                </a:cubicBezTo>
                <a:cubicBezTo>
                  <a:pt x="35361" y="8312"/>
                  <a:pt x="34482" y="9026"/>
                  <a:pt x="33568" y="9026"/>
                </a:cubicBezTo>
                <a:cubicBezTo>
                  <a:pt x="33404" y="9026"/>
                  <a:pt x="33239" y="9003"/>
                  <a:pt x="33073" y="8952"/>
                </a:cubicBezTo>
                <a:cubicBezTo>
                  <a:pt x="32563" y="8792"/>
                  <a:pt x="32175" y="8386"/>
                  <a:pt x="31738" y="8082"/>
                </a:cubicBezTo>
                <a:cubicBezTo>
                  <a:pt x="31037" y="7596"/>
                  <a:pt x="30227" y="7387"/>
                  <a:pt x="29392" y="7387"/>
                </a:cubicBezTo>
                <a:cubicBezTo>
                  <a:pt x="27997" y="7387"/>
                  <a:pt x="26531" y="7969"/>
                  <a:pt x="25386" y="8817"/>
                </a:cubicBezTo>
                <a:cubicBezTo>
                  <a:pt x="25077" y="9046"/>
                  <a:pt x="24761" y="9300"/>
                  <a:pt x="24380" y="9355"/>
                </a:cubicBezTo>
                <a:cubicBezTo>
                  <a:pt x="24320" y="9364"/>
                  <a:pt x="24255" y="9368"/>
                  <a:pt x="24188" y="9368"/>
                </a:cubicBezTo>
                <a:cubicBezTo>
                  <a:pt x="23275" y="9368"/>
                  <a:pt x="21791" y="8615"/>
                  <a:pt x="20822" y="8615"/>
                </a:cubicBezTo>
                <a:cubicBezTo>
                  <a:pt x="20508" y="8615"/>
                  <a:pt x="20248" y="8694"/>
                  <a:pt x="20080" y="8903"/>
                </a:cubicBezTo>
                <a:cubicBezTo>
                  <a:pt x="18358" y="5480"/>
                  <a:pt x="15499" y="2641"/>
                  <a:pt x="12064" y="945"/>
                </a:cubicBezTo>
                <a:cubicBezTo>
                  <a:pt x="11006" y="422"/>
                  <a:pt x="9851" y="0"/>
                  <a:pt x="868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7" name="Google Shape;2787;p58"/>
          <p:cNvSpPr/>
          <p:nvPr/>
        </p:nvSpPr>
        <p:spPr>
          <a:xfrm>
            <a:off x="-1610775" y="664638"/>
            <a:ext cx="3109150" cy="411650"/>
          </a:xfrm>
          <a:custGeom>
            <a:avLst/>
            <a:gdLst/>
            <a:ahLst/>
            <a:cxnLst/>
            <a:rect l="l" t="t" r="r" b="b"/>
            <a:pathLst>
              <a:path w="124366" h="16466" extrusionOk="0">
                <a:moveTo>
                  <a:pt x="58930" y="0"/>
                </a:moveTo>
                <a:cubicBezTo>
                  <a:pt x="58801" y="0"/>
                  <a:pt x="58672" y="6"/>
                  <a:pt x="58543" y="17"/>
                </a:cubicBezTo>
                <a:cubicBezTo>
                  <a:pt x="56978" y="150"/>
                  <a:pt x="55614" y="1098"/>
                  <a:pt x="54376" y="2064"/>
                </a:cubicBezTo>
                <a:cubicBezTo>
                  <a:pt x="51321" y="4448"/>
                  <a:pt x="48516" y="7152"/>
                  <a:pt x="46021" y="10116"/>
                </a:cubicBezTo>
                <a:cubicBezTo>
                  <a:pt x="45682" y="10262"/>
                  <a:pt x="45347" y="10327"/>
                  <a:pt x="45017" y="10327"/>
                </a:cubicBezTo>
                <a:cubicBezTo>
                  <a:pt x="43232" y="10327"/>
                  <a:pt x="41570" y="8431"/>
                  <a:pt x="40018" y="7180"/>
                </a:cubicBezTo>
                <a:cubicBezTo>
                  <a:pt x="38423" y="5896"/>
                  <a:pt x="36373" y="5218"/>
                  <a:pt x="34329" y="5218"/>
                </a:cubicBezTo>
                <a:cubicBezTo>
                  <a:pt x="33264" y="5218"/>
                  <a:pt x="32201" y="5402"/>
                  <a:pt x="31204" y="5780"/>
                </a:cubicBezTo>
                <a:cubicBezTo>
                  <a:pt x="28094" y="6962"/>
                  <a:pt x="25898" y="9743"/>
                  <a:pt x="23071" y="11498"/>
                </a:cubicBezTo>
                <a:cubicBezTo>
                  <a:pt x="22719" y="11715"/>
                  <a:pt x="22336" y="11924"/>
                  <a:pt x="21921" y="11929"/>
                </a:cubicBezTo>
                <a:cubicBezTo>
                  <a:pt x="21915" y="11929"/>
                  <a:pt x="21909" y="11929"/>
                  <a:pt x="21903" y="11929"/>
                </a:cubicBezTo>
                <a:cubicBezTo>
                  <a:pt x="21353" y="11929"/>
                  <a:pt x="20871" y="11579"/>
                  <a:pt x="20374" y="11338"/>
                </a:cubicBezTo>
                <a:cubicBezTo>
                  <a:pt x="19859" y="11091"/>
                  <a:pt x="19201" y="10974"/>
                  <a:pt x="18504" y="10974"/>
                </a:cubicBezTo>
                <a:cubicBezTo>
                  <a:pt x="16911" y="10974"/>
                  <a:pt x="15114" y="11584"/>
                  <a:pt x="14351" y="12641"/>
                </a:cubicBezTo>
                <a:cubicBezTo>
                  <a:pt x="13595" y="11622"/>
                  <a:pt x="12310" y="11127"/>
                  <a:pt x="11027" y="11127"/>
                </a:cubicBezTo>
                <a:cubicBezTo>
                  <a:pt x="10635" y="11127"/>
                  <a:pt x="10243" y="11173"/>
                  <a:pt x="9867" y="11265"/>
                </a:cubicBezTo>
                <a:cubicBezTo>
                  <a:pt x="8256" y="11657"/>
                  <a:pt x="6895" y="12739"/>
                  <a:pt x="5780" y="13964"/>
                </a:cubicBezTo>
                <a:cubicBezTo>
                  <a:pt x="5641" y="14116"/>
                  <a:pt x="5486" y="14281"/>
                  <a:pt x="5282" y="14305"/>
                </a:cubicBezTo>
                <a:cubicBezTo>
                  <a:pt x="5266" y="14307"/>
                  <a:pt x="5250" y="14308"/>
                  <a:pt x="5233" y="14308"/>
                </a:cubicBezTo>
                <a:cubicBezTo>
                  <a:pt x="5044" y="14308"/>
                  <a:pt x="4870" y="14190"/>
                  <a:pt x="4703" y="14091"/>
                </a:cubicBezTo>
                <a:cubicBezTo>
                  <a:pt x="4472" y="13954"/>
                  <a:pt x="4210" y="13893"/>
                  <a:pt x="3929" y="13893"/>
                </a:cubicBezTo>
                <a:cubicBezTo>
                  <a:pt x="2548" y="13893"/>
                  <a:pt x="718" y="15360"/>
                  <a:pt x="0" y="16465"/>
                </a:cubicBezTo>
                <a:cubicBezTo>
                  <a:pt x="24887" y="13663"/>
                  <a:pt x="49930" y="12261"/>
                  <a:pt x="74974" y="12261"/>
                </a:cubicBezTo>
                <a:cubicBezTo>
                  <a:pt x="91453" y="12261"/>
                  <a:pt x="107932" y="12868"/>
                  <a:pt x="124366" y="14083"/>
                </a:cubicBezTo>
                <a:cubicBezTo>
                  <a:pt x="124282" y="12665"/>
                  <a:pt x="123514" y="11221"/>
                  <a:pt x="122190" y="10708"/>
                </a:cubicBezTo>
                <a:cubicBezTo>
                  <a:pt x="121774" y="10547"/>
                  <a:pt x="121329" y="10470"/>
                  <a:pt x="120883" y="10470"/>
                </a:cubicBezTo>
                <a:cubicBezTo>
                  <a:pt x="119911" y="10470"/>
                  <a:pt x="118935" y="10840"/>
                  <a:pt x="118238" y="11521"/>
                </a:cubicBezTo>
                <a:cubicBezTo>
                  <a:pt x="118094" y="11662"/>
                  <a:pt x="117942" y="11825"/>
                  <a:pt x="117740" y="11839"/>
                </a:cubicBezTo>
                <a:cubicBezTo>
                  <a:pt x="117730" y="11840"/>
                  <a:pt x="117720" y="11840"/>
                  <a:pt x="117710" y="11840"/>
                </a:cubicBezTo>
                <a:cubicBezTo>
                  <a:pt x="117413" y="11840"/>
                  <a:pt x="117219" y="11522"/>
                  <a:pt x="117040" y="11276"/>
                </a:cubicBezTo>
                <a:cubicBezTo>
                  <a:pt x="116506" y="10541"/>
                  <a:pt x="115582" y="10198"/>
                  <a:pt x="114662" y="10198"/>
                </a:cubicBezTo>
                <a:cubicBezTo>
                  <a:pt x="114410" y="10198"/>
                  <a:pt x="114159" y="10224"/>
                  <a:pt x="113916" y="10274"/>
                </a:cubicBezTo>
                <a:cubicBezTo>
                  <a:pt x="112784" y="10508"/>
                  <a:pt x="111796" y="11181"/>
                  <a:pt x="110880" y="11887"/>
                </a:cubicBezTo>
                <a:cubicBezTo>
                  <a:pt x="110408" y="11095"/>
                  <a:pt x="109481" y="10635"/>
                  <a:pt x="108565" y="10635"/>
                </a:cubicBezTo>
                <a:cubicBezTo>
                  <a:pt x="108154" y="10635"/>
                  <a:pt x="107745" y="10727"/>
                  <a:pt x="107381" y="10925"/>
                </a:cubicBezTo>
                <a:lnTo>
                  <a:pt x="105930" y="10833"/>
                </a:lnTo>
                <a:cubicBezTo>
                  <a:pt x="105063" y="9207"/>
                  <a:pt x="103795" y="7699"/>
                  <a:pt x="102073" y="7043"/>
                </a:cubicBezTo>
                <a:cubicBezTo>
                  <a:pt x="101407" y="6789"/>
                  <a:pt x="100705" y="6676"/>
                  <a:pt x="99995" y="6676"/>
                </a:cubicBezTo>
                <a:cubicBezTo>
                  <a:pt x="98895" y="6676"/>
                  <a:pt x="97779" y="6948"/>
                  <a:pt x="96762" y="7385"/>
                </a:cubicBezTo>
                <a:cubicBezTo>
                  <a:pt x="95090" y="8103"/>
                  <a:pt x="93636" y="9235"/>
                  <a:pt x="92203" y="10354"/>
                </a:cubicBezTo>
                <a:cubicBezTo>
                  <a:pt x="91263" y="9208"/>
                  <a:pt x="89776" y="8570"/>
                  <a:pt x="88299" y="8570"/>
                </a:cubicBezTo>
                <a:cubicBezTo>
                  <a:pt x="87621" y="8570"/>
                  <a:pt x="86946" y="8705"/>
                  <a:pt x="86326" y="8986"/>
                </a:cubicBezTo>
                <a:cubicBezTo>
                  <a:pt x="85464" y="9377"/>
                  <a:pt x="84582" y="10031"/>
                  <a:pt x="83693" y="10031"/>
                </a:cubicBezTo>
                <a:cubicBezTo>
                  <a:pt x="83505" y="10031"/>
                  <a:pt x="83317" y="10001"/>
                  <a:pt x="83128" y="9934"/>
                </a:cubicBezTo>
                <a:cubicBezTo>
                  <a:pt x="82625" y="9755"/>
                  <a:pt x="82255" y="9333"/>
                  <a:pt x="81830" y="9011"/>
                </a:cubicBezTo>
                <a:cubicBezTo>
                  <a:pt x="81093" y="8455"/>
                  <a:pt x="80216" y="8218"/>
                  <a:pt x="79307" y="8218"/>
                </a:cubicBezTo>
                <a:cubicBezTo>
                  <a:pt x="77974" y="8218"/>
                  <a:pt x="76574" y="8728"/>
                  <a:pt x="75454" y="9489"/>
                </a:cubicBezTo>
                <a:cubicBezTo>
                  <a:pt x="75136" y="9704"/>
                  <a:pt x="74810" y="9946"/>
                  <a:pt x="74426" y="9985"/>
                </a:cubicBezTo>
                <a:cubicBezTo>
                  <a:pt x="74384" y="9990"/>
                  <a:pt x="74341" y="9992"/>
                  <a:pt x="74296" y="9992"/>
                </a:cubicBezTo>
                <a:cubicBezTo>
                  <a:pt x="73368" y="9992"/>
                  <a:pt x="71819" y="9100"/>
                  <a:pt x="70831" y="9100"/>
                </a:cubicBezTo>
                <a:cubicBezTo>
                  <a:pt x="70548" y="9100"/>
                  <a:pt x="70311" y="9173"/>
                  <a:pt x="70147" y="9360"/>
                </a:cubicBezTo>
                <a:cubicBezTo>
                  <a:pt x="68566" y="5870"/>
                  <a:pt x="65824" y="2918"/>
                  <a:pt x="62460" y="1084"/>
                </a:cubicBezTo>
                <a:cubicBezTo>
                  <a:pt x="61369" y="489"/>
                  <a:pt x="60164" y="0"/>
                  <a:pt x="5893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8" name="Google Shape;2788;p58"/>
          <p:cNvSpPr/>
          <p:nvPr/>
        </p:nvSpPr>
        <p:spPr>
          <a:xfrm>
            <a:off x="8021675" y="1852800"/>
            <a:ext cx="1439975" cy="293125"/>
          </a:xfrm>
          <a:custGeom>
            <a:avLst/>
            <a:gdLst/>
            <a:ahLst/>
            <a:cxnLst/>
            <a:rect l="l" t="t" r="r" b="b"/>
            <a:pathLst>
              <a:path w="57599" h="11725" extrusionOk="0">
                <a:moveTo>
                  <a:pt x="57599" y="0"/>
                </a:moveTo>
                <a:cubicBezTo>
                  <a:pt x="56951" y="276"/>
                  <a:pt x="56324" y="630"/>
                  <a:pt x="55723" y="991"/>
                </a:cubicBezTo>
                <a:cubicBezTo>
                  <a:pt x="52402" y="2987"/>
                  <a:pt x="49289" y="5329"/>
                  <a:pt x="46451" y="7970"/>
                </a:cubicBezTo>
                <a:cubicBezTo>
                  <a:pt x="46204" y="8042"/>
                  <a:pt x="45965" y="8075"/>
                  <a:pt x="45731" y="8075"/>
                </a:cubicBezTo>
                <a:cubicBezTo>
                  <a:pt x="43817" y="8075"/>
                  <a:pt x="42318" y="5836"/>
                  <a:pt x="40849" y="4326"/>
                </a:cubicBezTo>
                <a:cubicBezTo>
                  <a:pt x="39165" y="2591"/>
                  <a:pt x="36747" y="1618"/>
                  <a:pt x="34335" y="1618"/>
                </a:cubicBezTo>
                <a:cubicBezTo>
                  <a:pt x="33641" y="1618"/>
                  <a:pt x="32947" y="1699"/>
                  <a:pt x="32271" y="1865"/>
                </a:cubicBezTo>
                <a:cubicBezTo>
                  <a:pt x="29041" y="2660"/>
                  <a:pt x="26523" y="5154"/>
                  <a:pt x="23504" y="6551"/>
                </a:cubicBezTo>
                <a:cubicBezTo>
                  <a:pt x="23171" y="6706"/>
                  <a:pt x="22815" y="6849"/>
                  <a:pt x="22452" y="6849"/>
                </a:cubicBezTo>
                <a:cubicBezTo>
                  <a:pt x="22405" y="6849"/>
                  <a:pt x="22358" y="6847"/>
                  <a:pt x="22310" y="6842"/>
                </a:cubicBezTo>
                <a:cubicBezTo>
                  <a:pt x="21755" y="6781"/>
                  <a:pt x="21316" y="6368"/>
                  <a:pt x="20846" y="6068"/>
                </a:cubicBezTo>
                <a:cubicBezTo>
                  <a:pt x="20182" y="5641"/>
                  <a:pt x="19216" y="5430"/>
                  <a:pt x="18225" y="5430"/>
                </a:cubicBezTo>
                <a:cubicBezTo>
                  <a:pt x="16860" y="5430"/>
                  <a:pt x="15447" y="5831"/>
                  <a:pt x="14709" y="6628"/>
                </a:cubicBezTo>
                <a:cubicBezTo>
                  <a:pt x="13984" y="5350"/>
                  <a:pt x="12470" y="4684"/>
                  <a:pt x="10989" y="4684"/>
                </a:cubicBezTo>
                <a:cubicBezTo>
                  <a:pt x="10800" y="4684"/>
                  <a:pt x="10612" y="4695"/>
                  <a:pt x="10426" y="4717"/>
                </a:cubicBezTo>
                <a:cubicBezTo>
                  <a:pt x="8780" y="4910"/>
                  <a:pt x="7298" y="5819"/>
                  <a:pt x="6041" y="6900"/>
                </a:cubicBezTo>
                <a:cubicBezTo>
                  <a:pt x="5886" y="7033"/>
                  <a:pt x="5714" y="7177"/>
                  <a:pt x="5511" y="7177"/>
                </a:cubicBezTo>
                <a:cubicBezTo>
                  <a:pt x="5509" y="7177"/>
                  <a:pt x="5507" y="7177"/>
                  <a:pt x="5505" y="7177"/>
                </a:cubicBezTo>
                <a:cubicBezTo>
                  <a:pt x="5296" y="7175"/>
                  <a:pt x="5123" y="7023"/>
                  <a:pt x="4958" y="6895"/>
                </a:cubicBezTo>
                <a:cubicBezTo>
                  <a:pt x="4680" y="6681"/>
                  <a:pt x="4334" y="6590"/>
                  <a:pt x="3951" y="6590"/>
                </a:cubicBezTo>
                <a:cubicBezTo>
                  <a:pt x="2598" y="6590"/>
                  <a:pt x="795" y="7733"/>
                  <a:pt x="0" y="8680"/>
                </a:cubicBezTo>
                <a:cubicBezTo>
                  <a:pt x="19232" y="8866"/>
                  <a:pt x="38455" y="9885"/>
                  <a:pt x="57599" y="11724"/>
                </a:cubicBezTo>
                <a:lnTo>
                  <a:pt x="5759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20653A5-A3B0-3D64-262E-D5D8BD9661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005" y="1017725"/>
            <a:ext cx="4157299" cy="326954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965BE1F-D450-A1BE-9881-EA4EA1866B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6066" y="779943"/>
            <a:ext cx="4114001" cy="3757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2701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2" name="Google Shape;2532;p49"/>
          <p:cNvSpPr txBox="1">
            <a:spLocks noGrp="1"/>
          </p:cNvSpPr>
          <p:nvPr>
            <p:ph type="subTitle" idx="1"/>
          </p:nvPr>
        </p:nvSpPr>
        <p:spPr>
          <a:xfrm>
            <a:off x="318549" y="1617244"/>
            <a:ext cx="4596088" cy="86148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3600" b="1" i="0" u="none" strike="noStrike" baseline="0" dirty="0">
              <a:latin typeface="Arial" panose="020B0604020202020204" pitchFamily="34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latin typeface="Arial" panose="020B0604020202020204" pitchFamily="34" charset="0"/>
              </a:rPr>
              <a:t>Other ML</a:t>
            </a:r>
            <a:r>
              <a:rPr lang="en-US" sz="3600" b="1" i="0" u="none" strike="noStrike" baseline="0" dirty="0">
                <a:latin typeface="Arial" panose="020B0604020202020204" pitchFamily="34" charset="0"/>
              </a:rPr>
              <a:t> </a:t>
            </a:r>
            <a:r>
              <a:rPr lang="en-US" sz="3600" b="1" dirty="0">
                <a:latin typeface="Arial" panose="020B0604020202020204" pitchFamily="34" charset="0"/>
              </a:rPr>
              <a:t>M</a:t>
            </a:r>
            <a:r>
              <a:rPr lang="en-US" sz="3600" b="1" i="0" u="none" strike="noStrike" baseline="0" dirty="0">
                <a:latin typeface="Arial" panose="020B0604020202020204" pitchFamily="34" charset="0"/>
              </a:rPr>
              <a:t>odel</a:t>
            </a:r>
            <a:endParaRPr sz="4000" b="1" dirty="0">
              <a:latin typeface="Lato Light"/>
              <a:ea typeface="Lato Light"/>
              <a:cs typeface="Lato Light"/>
              <a:sym typeface="Lato Light"/>
            </a:endParaRPr>
          </a:p>
        </p:txBody>
      </p:sp>
      <p:grpSp>
        <p:nvGrpSpPr>
          <p:cNvPr id="2533" name="Google Shape;2533;p49"/>
          <p:cNvGrpSpPr/>
          <p:nvPr/>
        </p:nvGrpSpPr>
        <p:grpSpPr>
          <a:xfrm>
            <a:off x="4858905" y="501588"/>
            <a:ext cx="2002078" cy="3489901"/>
            <a:chOff x="4297638" y="950275"/>
            <a:chExt cx="1364650" cy="2378775"/>
          </a:xfrm>
        </p:grpSpPr>
        <p:sp>
          <p:nvSpPr>
            <p:cNvPr id="2534" name="Google Shape;2534;p49"/>
            <p:cNvSpPr/>
            <p:nvPr/>
          </p:nvSpPr>
          <p:spPr>
            <a:xfrm>
              <a:off x="4846713" y="1455050"/>
              <a:ext cx="551600" cy="1874000"/>
            </a:xfrm>
            <a:custGeom>
              <a:avLst/>
              <a:gdLst/>
              <a:ahLst/>
              <a:cxnLst/>
              <a:rect l="l" t="t" r="r" b="b"/>
              <a:pathLst>
                <a:path w="22064" h="74960" extrusionOk="0">
                  <a:moveTo>
                    <a:pt x="5810" y="0"/>
                  </a:moveTo>
                  <a:lnTo>
                    <a:pt x="4363" y="52"/>
                  </a:lnTo>
                  <a:lnTo>
                    <a:pt x="7355" y="18619"/>
                  </a:lnTo>
                  <a:lnTo>
                    <a:pt x="935" y="1595"/>
                  </a:lnTo>
                  <a:lnTo>
                    <a:pt x="0" y="2016"/>
                  </a:lnTo>
                  <a:lnTo>
                    <a:pt x="7216" y="21306"/>
                  </a:lnTo>
                  <a:lnTo>
                    <a:pt x="16525" y="74960"/>
                  </a:lnTo>
                  <a:lnTo>
                    <a:pt x="22064" y="72467"/>
                  </a:lnTo>
                  <a:lnTo>
                    <a:pt x="581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5" name="Google Shape;2535;p49"/>
            <p:cNvSpPr/>
            <p:nvPr/>
          </p:nvSpPr>
          <p:spPr>
            <a:xfrm>
              <a:off x="4982138" y="1455050"/>
              <a:ext cx="416175" cy="1839625"/>
            </a:xfrm>
            <a:custGeom>
              <a:avLst/>
              <a:gdLst/>
              <a:ahLst/>
              <a:cxnLst/>
              <a:rect l="l" t="t" r="r" b="b"/>
              <a:pathLst>
                <a:path w="16647" h="73585" extrusionOk="0">
                  <a:moveTo>
                    <a:pt x="393" y="0"/>
                  </a:moveTo>
                  <a:lnTo>
                    <a:pt x="0" y="15"/>
                  </a:lnTo>
                  <a:lnTo>
                    <a:pt x="4196" y="19591"/>
                  </a:lnTo>
                  <a:lnTo>
                    <a:pt x="4493" y="24387"/>
                  </a:lnTo>
                  <a:lnTo>
                    <a:pt x="8015" y="41008"/>
                  </a:lnTo>
                  <a:lnTo>
                    <a:pt x="4781" y="31332"/>
                  </a:lnTo>
                  <a:lnTo>
                    <a:pt x="14163" y="73585"/>
                  </a:lnTo>
                  <a:lnTo>
                    <a:pt x="16647" y="72467"/>
                  </a:lnTo>
                  <a:lnTo>
                    <a:pt x="393" y="0"/>
                  </a:lnTo>
                  <a:close/>
                </a:path>
              </a:pathLst>
            </a:custGeom>
            <a:solidFill>
              <a:srgbClr val="000000">
                <a:alpha val="7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6" name="Google Shape;2536;p49"/>
            <p:cNvSpPr/>
            <p:nvPr/>
          </p:nvSpPr>
          <p:spPr>
            <a:xfrm>
              <a:off x="4297638" y="950275"/>
              <a:ext cx="1364650" cy="1145675"/>
            </a:xfrm>
            <a:custGeom>
              <a:avLst/>
              <a:gdLst/>
              <a:ahLst/>
              <a:cxnLst/>
              <a:rect l="l" t="t" r="r" b="b"/>
              <a:pathLst>
                <a:path w="54586" h="45827" extrusionOk="0">
                  <a:moveTo>
                    <a:pt x="34116" y="1"/>
                  </a:moveTo>
                  <a:cubicBezTo>
                    <a:pt x="29964" y="1"/>
                    <a:pt x="25628" y="1041"/>
                    <a:pt x="22064" y="2610"/>
                  </a:cubicBezTo>
                  <a:cubicBezTo>
                    <a:pt x="21058" y="2336"/>
                    <a:pt x="20022" y="2204"/>
                    <a:pt x="18984" y="2204"/>
                  </a:cubicBezTo>
                  <a:cubicBezTo>
                    <a:pt x="14685" y="2204"/>
                    <a:pt x="10370" y="4463"/>
                    <a:pt x="8118" y="8154"/>
                  </a:cubicBezTo>
                  <a:cubicBezTo>
                    <a:pt x="7118" y="9794"/>
                    <a:pt x="6498" y="11744"/>
                    <a:pt x="6805" y="13640"/>
                  </a:cubicBezTo>
                  <a:cubicBezTo>
                    <a:pt x="7102" y="15472"/>
                    <a:pt x="8408" y="17200"/>
                    <a:pt x="10192" y="17671"/>
                  </a:cubicBezTo>
                  <a:lnTo>
                    <a:pt x="10192" y="17671"/>
                  </a:lnTo>
                  <a:cubicBezTo>
                    <a:pt x="10051" y="17644"/>
                    <a:pt x="9909" y="17631"/>
                    <a:pt x="9767" y="17631"/>
                  </a:cubicBezTo>
                  <a:cubicBezTo>
                    <a:pt x="7792" y="17631"/>
                    <a:pt x="5837" y="20152"/>
                    <a:pt x="6317" y="22126"/>
                  </a:cubicBezTo>
                  <a:cubicBezTo>
                    <a:pt x="6606" y="23319"/>
                    <a:pt x="7688" y="24143"/>
                    <a:pt x="8877" y="24393"/>
                  </a:cubicBezTo>
                  <a:lnTo>
                    <a:pt x="8877" y="24393"/>
                  </a:lnTo>
                  <a:cubicBezTo>
                    <a:pt x="7477" y="24942"/>
                    <a:pt x="6239" y="25804"/>
                    <a:pt x="5234" y="27023"/>
                  </a:cubicBezTo>
                  <a:cubicBezTo>
                    <a:pt x="3604" y="29001"/>
                    <a:pt x="2551" y="31385"/>
                    <a:pt x="1653" y="33785"/>
                  </a:cubicBezTo>
                  <a:cubicBezTo>
                    <a:pt x="756" y="36185"/>
                    <a:pt x="1" y="38888"/>
                    <a:pt x="977" y="41257"/>
                  </a:cubicBezTo>
                  <a:cubicBezTo>
                    <a:pt x="1629" y="42832"/>
                    <a:pt x="2988" y="44039"/>
                    <a:pt x="4518" y="44796"/>
                  </a:cubicBezTo>
                  <a:cubicBezTo>
                    <a:pt x="5952" y="45505"/>
                    <a:pt x="7511" y="45827"/>
                    <a:pt x="9088" y="45827"/>
                  </a:cubicBezTo>
                  <a:cubicBezTo>
                    <a:pt x="12246" y="45827"/>
                    <a:pt x="15478" y="44537"/>
                    <a:pt x="17932" y="42480"/>
                  </a:cubicBezTo>
                  <a:cubicBezTo>
                    <a:pt x="21611" y="39393"/>
                    <a:pt x="23805" y="34885"/>
                    <a:pt x="25323" y="30330"/>
                  </a:cubicBezTo>
                  <a:cubicBezTo>
                    <a:pt x="25985" y="31596"/>
                    <a:pt x="27249" y="31956"/>
                    <a:pt x="28637" y="31956"/>
                  </a:cubicBezTo>
                  <a:cubicBezTo>
                    <a:pt x="29129" y="31956"/>
                    <a:pt x="29636" y="31911"/>
                    <a:pt x="30137" y="31845"/>
                  </a:cubicBezTo>
                  <a:cubicBezTo>
                    <a:pt x="32054" y="31591"/>
                    <a:pt x="33735" y="30051"/>
                    <a:pt x="34153" y="28164"/>
                  </a:cubicBezTo>
                  <a:cubicBezTo>
                    <a:pt x="35672" y="29706"/>
                    <a:pt x="37633" y="30037"/>
                    <a:pt x="39582" y="30977"/>
                  </a:cubicBezTo>
                  <a:cubicBezTo>
                    <a:pt x="40827" y="31577"/>
                    <a:pt x="42178" y="32046"/>
                    <a:pt x="43552" y="32046"/>
                  </a:cubicBezTo>
                  <a:cubicBezTo>
                    <a:pt x="43703" y="32046"/>
                    <a:pt x="43853" y="32040"/>
                    <a:pt x="44004" y="32029"/>
                  </a:cubicBezTo>
                  <a:cubicBezTo>
                    <a:pt x="45901" y="31882"/>
                    <a:pt x="47611" y="30790"/>
                    <a:pt x="48972" y="29461"/>
                  </a:cubicBezTo>
                  <a:cubicBezTo>
                    <a:pt x="53229" y="25306"/>
                    <a:pt x="54585" y="18598"/>
                    <a:pt x="52720" y="12949"/>
                  </a:cubicBezTo>
                  <a:cubicBezTo>
                    <a:pt x="50855" y="7302"/>
                    <a:pt x="46026" y="2838"/>
                    <a:pt x="40389" y="944"/>
                  </a:cubicBezTo>
                  <a:cubicBezTo>
                    <a:pt x="38442" y="290"/>
                    <a:pt x="36305" y="1"/>
                    <a:pt x="3411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7" name="Google Shape;2537;p49"/>
            <p:cNvSpPr/>
            <p:nvPr/>
          </p:nvSpPr>
          <p:spPr>
            <a:xfrm>
              <a:off x="4470763" y="1765550"/>
              <a:ext cx="150125" cy="154300"/>
            </a:xfrm>
            <a:custGeom>
              <a:avLst/>
              <a:gdLst/>
              <a:ahLst/>
              <a:cxnLst/>
              <a:rect l="l" t="t" r="r" b="b"/>
              <a:pathLst>
                <a:path w="6005" h="6172" extrusionOk="0">
                  <a:moveTo>
                    <a:pt x="2027" y="2091"/>
                  </a:moveTo>
                  <a:cubicBezTo>
                    <a:pt x="2030" y="2100"/>
                    <a:pt x="2032" y="2107"/>
                    <a:pt x="2034" y="2114"/>
                  </a:cubicBezTo>
                  <a:lnTo>
                    <a:pt x="2034" y="2114"/>
                  </a:lnTo>
                  <a:cubicBezTo>
                    <a:pt x="2039" y="2124"/>
                    <a:pt x="2044" y="2136"/>
                    <a:pt x="2051" y="2149"/>
                  </a:cubicBezTo>
                  <a:lnTo>
                    <a:pt x="2051" y="2149"/>
                  </a:lnTo>
                  <a:cubicBezTo>
                    <a:pt x="2047" y="2135"/>
                    <a:pt x="2037" y="2111"/>
                    <a:pt x="2027" y="2091"/>
                  </a:cubicBezTo>
                  <a:close/>
                  <a:moveTo>
                    <a:pt x="4339" y="3993"/>
                  </a:moveTo>
                  <a:cubicBezTo>
                    <a:pt x="4345" y="3993"/>
                    <a:pt x="4432" y="4009"/>
                    <a:pt x="4479" y="4018"/>
                  </a:cubicBezTo>
                  <a:lnTo>
                    <a:pt x="4479" y="4018"/>
                  </a:lnTo>
                  <a:cubicBezTo>
                    <a:pt x="4442" y="4014"/>
                    <a:pt x="4405" y="4009"/>
                    <a:pt x="4369" y="4001"/>
                  </a:cubicBezTo>
                  <a:cubicBezTo>
                    <a:pt x="4344" y="3995"/>
                    <a:pt x="4336" y="3993"/>
                    <a:pt x="4339" y="3993"/>
                  </a:cubicBezTo>
                  <a:close/>
                  <a:moveTo>
                    <a:pt x="937" y="0"/>
                  </a:moveTo>
                  <a:cubicBezTo>
                    <a:pt x="644" y="0"/>
                    <a:pt x="351" y="167"/>
                    <a:pt x="231" y="526"/>
                  </a:cubicBezTo>
                  <a:cubicBezTo>
                    <a:pt x="155" y="752"/>
                    <a:pt x="99" y="987"/>
                    <a:pt x="61" y="1222"/>
                  </a:cubicBezTo>
                  <a:cubicBezTo>
                    <a:pt x="1" y="1594"/>
                    <a:pt x="43" y="1943"/>
                    <a:pt x="126" y="2310"/>
                  </a:cubicBezTo>
                  <a:cubicBezTo>
                    <a:pt x="241" y="2824"/>
                    <a:pt x="459" y="3332"/>
                    <a:pt x="739" y="3778"/>
                  </a:cubicBezTo>
                  <a:cubicBezTo>
                    <a:pt x="1359" y="4766"/>
                    <a:pt x="2265" y="5508"/>
                    <a:pt x="3346" y="5935"/>
                  </a:cubicBezTo>
                  <a:cubicBezTo>
                    <a:pt x="3574" y="6026"/>
                    <a:pt x="3807" y="6095"/>
                    <a:pt x="4048" y="6140"/>
                  </a:cubicBezTo>
                  <a:cubicBezTo>
                    <a:pt x="4165" y="6162"/>
                    <a:pt x="4276" y="6172"/>
                    <a:pt x="4382" y="6172"/>
                  </a:cubicBezTo>
                  <a:cubicBezTo>
                    <a:pt x="4722" y="6172"/>
                    <a:pt x="5018" y="6070"/>
                    <a:pt x="5354" y="5922"/>
                  </a:cubicBezTo>
                  <a:cubicBezTo>
                    <a:pt x="5749" y="5750"/>
                    <a:pt x="6005" y="5335"/>
                    <a:pt x="5891" y="4903"/>
                  </a:cubicBezTo>
                  <a:cubicBezTo>
                    <a:pt x="5827" y="4662"/>
                    <a:pt x="5668" y="4480"/>
                    <a:pt x="5454" y="4362"/>
                  </a:cubicBezTo>
                  <a:cubicBezTo>
                    <a:pt x="5363" y="4312"/>
                    <a:pt x="5246" y="4273"/>
                    <a:pt x="5143" y="4237"/>
                  </a:cubicBezTo>
                  <a:lnTo>
                    <a:pt x="5143" y="4237"/>
                  </a:lnTo>
                  <a:cubicBezTo>
                    <a:pt x="5133" y="4232"/>
                    <a:pt x="5120" y="4225"/>
                    <a:pt x="5105" y="4218"/>
                  </a:cubicBezTo>
                  <a:cubicBezTo>
                    <a:pt x="4986" y="4160"/>
                    <a:pt x="4883" y="4098"/>
                    <a:pt x="4747" y="4058"/>
                  </a:cubicBezTo>
                  <a:cubicBezTo>
                    <a:pt x="4664" y="4033"/>
                    <a:pt x="4578" y="4028"/>
                    <a:pt x="4492" y="4019"/>
                  </a:cubicBezTo>
                  <a:lnTo>
                    <a:pt x="4492" y="4019"/>
                  </a:lnTo>
                  <a:cubicBezTo>
                    <a:pt x="4482" y="4017"/>
                    <a:pt x="4467" y="4014"/>
                    <a:pt x="4446" y="4010"/>
                  </a:cubicBezTo>
                  <a:cubicBezTo>
                    <a:pt x="4387" y="3999"/>
                    <a:pt x="4327" y="3988"/>
                    <a:pt x="4267" y="3975"/>
                  </a:cubicBezTo>
                  <a:cubicBezTo>
                    <a:pt x="4148" y="3948"/>
                    <a:pt x="4030" y="3916"/>
                    <a:pt x="3914" y="3878"/>
                  </a:cubicBezTo>
                  <a:cubicBezTo>
                    <a:pt x="3876" y="3865"/>
                    <a:pt x="3836" y="3852"/>
                    <a:pt x="3798" y="3839"/>
                  </a:cubicBezTo>
                  <a:cubicBezTo>
                    <a:pt x="3784" y="3833"/>
                    <a:pt x="3772" y="3829"/>
                    <a:pt x="3761" y="3825"/>
                  </a:cubicBezTo>
                  <a:lnTo>
                    <a:pt x="3761" y="3825"/>
                  </a:lnTo>
                  <a:cubicBezTo>
                    <a:pt x="3560" y="3727"/>
                    <a:pt x="3364" y="3623"/>
                    <a:pt x="3177" y="3498"/>
                  </a:cubicBezTo>
                  <a:cubicBezTo>
                    <a:pt x="3132" y="3469"/>
                    <a:pt x="3088" y="3436"/>
                    <a:pt x="3043" y="3405"/>
                  </a:cubicBezTo>
                  <a:lnTo>
                    <a:pt x="3043" y="3405"/>
                  </a:lnTo>
                  <a:cubicBezTo>
                    <a:pt x="3041" y="3403"/>
                    <a:pt x="3039" y="3402"/>
                    <a:pt x="3038" y="3400"/>
                  </a:cubicBezTo>
                  <a:cubicBezTo>
                    <a:pt x="2945" y="3318"/>
                    <a:pt x="2850" y="3239"/>
                    <a:pt x="2761" y="3151"/>
                  </a:cubicBezTo>
                  <a:cubicBezTo>
                    <a:pt x="2659" y="3051"/>
                    <a:pt x="2560" y="2945"/>
                    <a:pt x="2468" y="2835"/>
                  </a:cubicBezTo>
                  <a:lnTo>
                    <a:pt x="2468" y="2835"/>
                  </a:lnTo>
                  <a:cubicBezTo>
                    <a:pt x="2462" y="2808"/>
                    <a:pt x="2377" y="2712"/>
                    <a:pt x="2361" y="2688"/>
                  </a:cubicBezTo>
                  <a:cubicBezTo>
                    <a:pt x="2280" y="2570"/>
                    <a:pt x="2205" y="2447"/>
                    <a:pt x="2137" y="2320"/>
                  </a:cubicBezTo>
                  <a:cubicBezTo>
                    <a:pt x="2108" y="2265"/>
                    <a:pt x="2080" y="2212"/>
                    <a:pt x="2054" y="2156"/>
                  </a:cubicBezTo>
                  <a:cubicBezTo>
                    <a:pt x="2053" y="2153"/>
                    <a:pt x="2052" y="2151"/>
                    <a:pt x="2051" y="2149"/>
                  </a:cubicBezTo>
                  <a:lnTo>
                    <a:pt x="2051" y="2149"/>
                  </a:lnTo>
                  <a:cubicBezTo>
                    <a:pt x="2052" y="2154"/>
                    <a:pt x="2052" y="2158"/>
                    <a:pt x="2051" y="2159"/>
                  </a:cubicBezTo>
                  <a:cubicBezTo>
                    <a:pt x="2051" y="2159"/>
                    <a:pt x="2051" y="2159"/>
                    <a:pt x="2050" y="2159"/>
                  </a:cubicBezTo>
                  <a:cubicBezTo>
                    <a:pt x="2049" y="2159"/>
                    <a:pt x="2043" y="2143"/>
                    <a:pt x="2034" y="2114"/>
                  </a:cubicBezTo>
                  <a:lnTo>
                    <a:pt x="2034" y="2114"/>
                  </a:lnTo>
                  <a:cubicBezTo>
                    <a:pt x="2015" y="2075"/>
                    <a:pt x="2009" y="2060"/>
                    <a:pt x="2010" y="2060"/>
                  </a:cubicBezTo>
                  <a:lnTo>
                    <a:pt x="2010" y="2060"/>
                  </a:lnTo>
                  <a:cubicBezTo>
                    <a:pt x="2011" y="2060"/>
                    <a:pt x="2019" y="2074"/>
                    <a:pt x="2027" y="2091"/>
                  </a:cubicBezTo>
                  <a:lnTo>
                    <a:pt x="2027" y="2091"/>
                  </a:lnTo>
                  <a:cubicBezTo>
                    <a:pt x="1972" y="1910"/>
                    <a:pt x="1840" y="1423"/>
                    <a:pt x="1829" y="1368"/>
                  </a:cubicBezTo>
                  <a:cubicBezTo>
                    <a:pt x="1803" y="1240"/>
                    <a:pt x="1753" y="1119"/>
                    <a:pt x="1723" y="993"/>
                  </a:cubicBezTo>
                  <a:cubicBezTo>
                    <a:pt x="1719" y="977"/>
                    <a:pt x="1708" y="934"/>
                    <a:pt x="1699" y="904"/>
                  </a:cubicBezTo>
                  <a:lnTo>
                    <a:pt x="1699" y="904"/>
                  </a:lnTo>
                  <a:cubicBezTo>
                    <a:pt x="1693" y="844"/>
                    <a:pt x="1692" y="782"/>
                    <a:pt x="1689" y="723"/>
                  </a:cubicBezTo>
                  <a:cubicBezTo>
                    <a:pt x="1663" y="258"/>
                    <a:pt x="1300" y="0"/>
                    <a:pt x="9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8" name="Google Shape;2538;p49"/>
            <p:cNvSpPr/>
            <p:nvPr/>
          </p:nvSpPr>
          <p:spPr>
            <a:xfrm>
              <a:off x="4457488" y="1903500"/>
              <a:ext cx="61425" cy="60225"/>
            </a:xfrm>
            <a:custGeom>
              <a:avLst/>
              <a:gdLst/>
              <a:ahLst/>
              <a:cxnLst/>
              <a:rect l="l" t="t" r="r" b="b"/>
              <a:pathLst>
                <a:path w="2457" h="2409" extrusionOk="0">
                  <a:moveTo>
                    <a:pt x="480" y="0"/>
                  </a:moveTo>
                  <a:cubicBezTo>
                    <a:pt x="454" y="0"/>
                    <a:pt x="429" y="2"/>
                    <a:pt x="405" y="6"/>
                  </a:cubicBezTo>
                  <a:cubicBezTo>
                    <a:pt x="311" y="18"/>
                    <a:pt x="214" y="56"/>
                    <a:pt x="148" y="129"/>
                  </a:cubicBezTo>
                  <a:cubicBezTo>
                    <a:pt x="95" y="186"/>
                    <a:pt x="56" y="253"/>
                    <a:pt x="33" y="327"/>
                  </a:cubicBezTo>
                  <a:cubicBezTo>
                    <a:pt x="0" y="427"/>
                    <a:pt x="17" y="585"/>
                    <a:pt x="77" y="674"/>
                  </a:cubicBezTo>
                  <a:cubicBezTo>
                    <a:pt x="246" y="919"/>
                    <a:pt x="429" y="1158"/>
                    <a:pt x="583" y="1412"/>
                  </a:cubicBezTo>
                  <a:cubicBezTo>
                    <a:pt x="620" y="1474"/>
                    <a:pt x="657" y="1534"/>
                    <a:pt x="694" y="1596"/>
                  </a:cubicBezTo>
                  <a:cubicBezTo>
                    <a:pt x="761" y="1705"/>
                    <a:pt x="846" y="1798"/>
                    <a:pt x="932" y="1891"/>
                  </a:cubicBezTo>
                  <a:cubicBezTo>
                    <a:pt x="1071" y="2039"/>
                    <a:pt x="1205" y="2213"/>
                    <a:pt x="1380" y="2319"/>
                  </a:cubicBezTo>
                  <a:cubicBezTo>
                    <a:pt x="1484" y="2380"/>
                    <a:pt x="1602" y="2408"/>
                    <a:pt x="1721" y="2408"/>
                  </a:cubicBezTo>
                  <a:cubicBezTo>
                    <a:pt x="1756" y="2408"/>
                    <a:pt x="1790" y="2406"/>
                    <a:pt x="1824" y="2401"/>
                  </a:cubicBezTo>
                  <a:cubicBezTo>
                    <a:pt x="1971" y="2381"/>
                    <a:pt x="2122" y="2321"/>
                    <a:pt x="2224" y="2209"/>
                  </a:cubicBezTo>
                  <a:cubicBezTo>
                    <a:pt x="2305" y="2120"/>
                    <a:pt x="2366" y="2016"/>
                    <a:pt x="2403" y="1902"/>
                  </a:cubicBezTo>
                  <a:cubicBezTo>
                    <a:pt x="2456" y="1736"/>
                    <a:pt x="2420" y="1514"/>
                    <a:pt x="2333" y="1365"/>
                  </a:cubicBezTo>
                  <a:cubicBezTo>
                    <a:pt x="2231" y="1194"/>
                    <a:pt x="2060" y="1062"/>
                    <a:pt x="1916" y="925"/>
                  </a:cubicBezTo>
                  <a:cubicBezTo>
                    <a:pt x="1823" y="838"/>
                    <a:pt x="1732" y="752"/>
                    <a:pt x="1622" y="684"/>
                  </a:cubicBezTo>
                  <a:cubicBezTo>
                    <a:pt x="1558" y="645"/>
                    <a:pt x="1494" y="605"/>
                    <a:pt x="1429" y="566"/>
                  </a:cubicBezTo>
                  <a:cubicBezTo>
                    <a:pt x="1176" y="411"/>
                    <a:pt x="937" y="227"/>
                    <a:pt x="693" y="58"/>
                  </a:cubicBezTo>
                  <a:cubicBezTo>
                    <a:pt x="632" y="17"/>
                    <a:pt x="554" y="0"/>
                    <a:pt x="4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9" name="Google Shape;2539;p49"/>
            <p:cNvSpPr/>
            <p:nvPr/>
          </p:nvSpPr>
          <p:spPr>
            <a:xfrm>
              <a:off x="4620963" y="1158975"/>
              <a:ext cx="101350" cy="121900"/>
            </a:xfrm>
            <a:custGeom>
              <a:avLst/>
              <a:gdLst/>
              <a:ahLst/>
              <a:cxnLst/>
              <a:rect l="l" t="t" r="r" b="b"/>
              <a:pathLst>
                <a:path w="4054" h="4876" extrusionOk="0">
                  <a:moveTo>
                    <a:pt x="3063" y="0"/>
                  </a:moveTo>
                  <a:cubicBezTo>
                    <a:pt x="3050" y="0"/>
                    <a:pt x="3037" y="1"/>
                    <a:pt x="3024" y="1"/>
                  </a:cubicBezTo>
                  <a:cubicBezTo>
                    <a:pt x="2769" y="13"/>
                    <a:pt x="2506" y="50"/>
                    <a:pt x="2258" y="118"/>
                  </a:cubicBezTo>
                  <a:cubicBezTo>
                    <a:pt x="2177" y="139"/>
                    <a:pt x="2096" y="166"/>
                    <a:pt x="2017" y="195"/>
                  </a:cubicBezTo>
                  <a:cubicBezTo>
                    <a:pt x="1756" y="291"/>
                    <a:pt x="1602" y="402"/>
                    <a:pt x="1384" y="579"/>
                  </a:cubicBezTo>
                  <a:cubicBezTo>
                    <a:pt x="1047" y="854"/>
                    <a:pt x="759" y="1215"/>
                    <a:pt x="539" y="1589"/>
                  </a:cubicBezTo>
                  <a:cubicBezTo>
                    <a:pt x="319" y="1963"/>
                    <a:pt x="145" y="2388"/>
                    <a:pt x="67" y="2815"/>
                  </a:cubicBezTo>
                  <a:cubicBezTo>
                    <a:pt x="40" y="2972"/>
                    <a:pt x="0" y="3140"/>
                    <a:pt x="1" y="3298"/>
                  </a:cubicBezTo>
                  <a:cubicBezTo>
                    <a:pt x="1" y="3453"/>
                    <a:pt x="36" y="3612"/>
                    <a:pt x="65" y="3765"/>
                  </a:cubicBezTo>
                  <a:cubicBezTo>
                    <a:pt x="99" y="3947"/>
                    <a:pt x="155" y="4123"/>
                    <a:pt x="227" y="4294"/>
                  </a:cubicBezTo>
                  <a:cubicBezTo>
                    <a:pt x="308" y="4486"/>
                    <a:pt x="399" y="4668"/>
                    <a:pt x="596" y="4772"/>
                  </a:cubicBezTo>
                  <a:cubicBezTo>
                    <a:pt x="723" y="4840"/>
                    <a:pt x="853" y="4875"/>
                    <a:pt x="992" y="4875"/>
                  </a:cubicBezTo>
                  <a:cubicBezTo>
                    <a:pt x="1030" y="4875"/>
                    <a:pt x="1067" y="4873"/>
                    <a:pt x="1106" y="4868"/>
                  </a:cubicBezTo>
                  <a:cubicBezTo>
                    <a:pt x="1517" y="4813"/>
                    <a:pt x="1749" y="4497"/>
                    <a:pt x="1798" y="4106"/>
                  </a:cubicBezTo>
                  <a:lnTo>
                    <a:pt x="1798" y="4106"/>
                  </a:lnTo>
                  <a:cubicBezTo>
                    <a:pt x="1799" y="4101"/>
                    <a:pt x="1800" y="4096"/>
                    <a:pt x="1801" y="4091"/>
                  </a:cubicBezTo>
                  <a:cubicBezTo>
                    <a:pt x="1811" y="4036"/>
                    <a:pt x="1822" y="3981"/>
                    <a:pt x="1837" y="3928"/>
                  </a:cubicBezTo>
                  <a:cubicBezTo>
                    <a:pt x="1861" y="3831"/>
                    <a:pt x="1892" y="3737"/>
                    <a:pt x="1927" y="3643"/>
                  </a:cubicBezTo>
                  <a:cubicBezTo>
                    <a:pt x="1992" y="3472"/>
                    <a:pt x="2029" y="3292"/>
                    <a:pt x="2089" y="3118"/>
                  </a:cubicBezTo>
                  <a:lnTo>
                    <a:pt x="2089" y="3118"/>
                  </a:lnTo>
                  <a:cubicBezTo>
                    <a:pt x="2162" y="2969"/>
                    <a:pt x="2246" y="2827"/>
                    <a:pt x="2341" y="2691"/>
                  </a:cubicBezTo>
                  <a:lnTo>
                    <a:pt x="2341" y="2691"/>
                  </a:lnTo>
                  <a:cubicBezTo>
                    <a:pt x="2445" y="2569"/>
                    <a:pt x="2558" y="2456"/>
                    <a:pt x="2679" y="2351"/>
                  </a:cubicBezTo>
                  <a:lnTo>
                    <a:pt x="2679" y="2351"/>
                  </a:lnTo>
                  <a:cubicBezTo>
                    <a:pt x="2815" y="2258"/>
                    <a:pt x="2956" y="2171"/>
                    <a:pt x="3077" y="2059"/>
                  </a:cubicBezTo>
                  <a:cubicBezTo>
                    <a:pt x="3134" y="2006"/>
                    <a:pt x="3190" y="1953"/>
                    <a:pt x="3249" y="1902"/>
                  </a:cubicBezTo>
                  <a:lnTo>
                    <a:pt x="3249" y="1902"/>
                  </a:lnTo>
                  <a:cubicBezTo>
                    <a:pt x="3329" y="1847"/>
                    <a:pt x="3412" y="1797"/>
                    <a:pt x="3497" y="1749"/>
                  </a:cubicBezTo>
                  <a:cubicBezTo>
                    <a:pt x="3845" y="1554"/>
                    <a:pt x="4053" y="1075"/>
                    <a:pt x="3929" y="689"/>
                  </a:cubicBezTo>
                  <a:cubicBezTo>
                    <a:pt x="3810" y="321"/>
                    <a:pt x="3469" y="0"/>
                    <a:pt x="30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0" name="Google Shape;2540;p49"/>
            <p:cNvSpPr/>
            <p:nvPr/>
          </p:nvSpPr>
          <p:spPr>
            <a:xfrm>
              <a:off x="4704863" y="1330950"/>
              <a:ext cx="56750" cy="34525"/>
            </a:xfrm>
            <a:custGeom>
              <a:avLst/>
              <a:gdLst/>
              <a:ahLst/>
              <a:cxnLst/>
              <a:rect l="l" t="t" r="r" b="b"/>
              <a:pathLst>
                <a:path w="2270" h="1381" extrusionOk="0">
                  <a:moveTo>
                    <a:pt x="1789" y="1"/>
                  </a:moveTo>
                  <a:cubicBezTo>
                    <a:pt x="1744" y="1"/>
                    <a:pt x="1698" y="5"/>
                    <a:pt x="1654" y="8"/>
                  </a:cubicBezTo>
                  <a:cubicBezTo>
                    <a:pt x="1535" y="17"/>
                    <a:pt x="1417" y="25"/>
                    <a:pt x="1297" y="34"/>
                  </a:cubicBezTo>
                  <a:cubicBezTo>
                    <a:pt x="1183" y="42"/>
                    <a:pt x="1068" y="50"/>
                    <a:pt x="952" y="57"/>
                  </a:cubicBezTo>
                  <a:cubicBezTo>
                    <a:pt x="874" y="63"/>
                    <a:pt x="796" y="70"/>
                    <a:pt x="721" y="92"/>
                  </a:cubicBezTo>
                  <a:cubicBezTo>
                    <a:pt x="638" y="117"/>
                    <a:pt x="581" y="148"/>
                    <a:pt x="513" y="190"/>
                  </a:cubicBezTo>
                  <a:cubicBezTo>
                    <a:pt x="459" y="222"/>
                    <a:pt x="404" y="254"/>
                    <a:pt x="349" y="287"/>
                  </a:cubicBezTo>
                  <a:cubicBezTo>
                    <a:pt x="134" y="414"/>
                    <a:pt x="0" y="702"/>
                    <a:pt x="80" y="949"/>
                  </a:cubicBezTo>
                  <a:cubicBezTo>
                    <a:pt x="111" y="1046"/>
                    <a:pt x="162" y="1133"/>
                    <a:pt x="231" y="1208"/>
                  </a:cubicBezTo>
                  <a:cubicBezTo>
                    <a:pt x="313" y="1297"/>
                    <a:pt x="484" y="1381"/>
                    <a:pt x="615" y="1381"/>
                  </a:cubicBezTo>
                  <a:cubicBezTo>
                    <a:pt x="625" y="1381"/>
                    <a:pt x="635" y="1380"/>
                    <a:pt x="645" y="1379"/>
                  </a:cubicBezTo>
                  <a:lnTo>
                    <a:pt x="646" y="1379"/>
                  </a:lnTo>
                  <a:cubicBezTo>
                    <a:pt x="855" y="1357"/>
                    <a:pt x="1078" y="1357"/>
                    <a:pt x="1261" y="1244"/>
                  </a:cubicBezTo>
                  <a:cubicBezTo>
                    <a:pt x="1366" y="1179"/>
                    <a:pt x="1468" y="1109"/>
                    <a:pt x="1571" y="1042"/>
                  </a:cubicBezTo>
                  <a:cubicBezTo>
                    <a:pt x="1671" y="977"/>
                    <a:pt x="1769" y="913"/>
                    <a:pt x="1869" y="849"/>
                  </a:cubicBezTo>
                  <a:cubicBezTo>
                    <a:pt x="1940" y="803"/>
                    <a:pt x="2019" y="759"/>
                    <a:pt x="2079" y="700"/>
                  </a:cubicBezTo>
                  <a:cubicBezTo>
                    <a:pt x="2137" y="640"/>
                    <a:pt x="2167" y="577"/>
                    <a:pt x="2202" y="505"/>
                  </a:cubicBezTo>
                  <a:cubicBezTo>
                    <a:pt x="2269" y="370"/>
                    <a:pt x="2247" y="178"/>
                    <a:pt x="2097" y="103"/>
                  </a:cubicBezTo>
                  <a:cubicBezTo>
                    <a:pt x="2037" y="73"/>
                    <a:pt x="1974" y="38"/>
                    <a:pt x="1909" y="17"/>
                  </a:cubicBezTo>
                  <a:cubicBezTo>
                    <a:pt x="1870" y="4"/>
                    <a:pt x="1830" y="1"/>
                    <a:pt x="178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1" name="Google Shape;2541;p49"/>
            <p:cNvSpPr/>
            <p:nvPr/>
          </p:nvSpPr>
          <p:spPr>
            <a:xfrm>
              <a:off x="5247788" y="1560200"/>
              <a:ext cx="146350" cy="69450"/>
            </a:xfrm>
            <a:custGeom>
              <a:avLst/>
              <a:gdLst/>
              <a:ahLst/>
              <a:cxnLst/>
              <a:rect l="l" t="t" r="r" b="b"/>
              <a:pathLst>
                <a:path w="5854" h="2778" extrusionOk="0">
                  <a:moveTo>
                    <a:pt x="990" y="0"/>
                  </a:moveTo>
                  <a:cubicBezTo>
                    <a:pt x="458" y="0"/>
                    <a:pt x="1" y="676"/>
                    <a:pt x="334" y="1155"/>
                  </a:cubicBezTo>
                  <a:cubicBezTo>
                    <a:pt x="607" y="1546"/>
                    <a:pt x="946" y="1930"/>
                    <a:pt x="1367" y="2170"/>
                  </a:cubicBezTo>
                  <a:cubicBezTo>
                    <a:pt x="1751" y="2389"/>
                    <a:pt x="2213" y="2539"/>
                    <a:pt x="2645" y="2632"/>
                  </a:cubicBezTo>
                  <a:cubicBezTo>
                    <a:pt x="2981" y="2704"/>
                    <a:pt x="3363" y="2777"/>
                    <a:pt x="3731" y="2777"/>
                  </a:cubicBezTo>
                  <a:cubicBezTo>
                    <a:pt x="3900" y="2777"/>
                    <a:pt x="4066" y="2762"/>
                    <a:pt x="4223" y="2724"/>
                  </a:cubicBezTo>
                  <a:cubicBezTo>
                    <a:pt x="4472" y="2662"/>
                    <a:pt x="4721" y="2544"/>
                    <a:pt x="4952" y="2441"/>
                  </a:cubicBezTo>
                  <a:cubicBezTo>
                    <a:pt x="5225" y="2320"/>
                    <a:pt x="5491" y="2181"/>
                    <a:pt x="5641" y="1907"/>
                  </a:cubicBezTo>
                  <a:cubicBezTo>
                    <a:pt x="5854" y="1516"/>
                    <a:pt x="5750" y="974"/>
                    <a:pt x="5338" y="751"/>
                  </a:cubicBezTo>
                  <a:cubicBezTo>
                    <a:pt x="5066" y="603"/>
                    <a:pt x="4810" y="621"/>
                    <a:pt x="4517" y="610"/>
                  </a:cubicBezTo>
                  <a:cubicBezTo>
                    <a:pt x="4435" y="608"/>
                    <a:pt x="4352" y="602"/>
                    <a:pt x="4271" y="594"/>
                  </a:cubicBezTo>
                  <a:cubicBezTo>
                    <a:pt x="4266" y="594"/>
                    <a:pt x="4259" y="593"/>
                    <a:pt x="4252" y="592"/>
                  </a:cubicBezTo>
                  <a:lnTo>
                    <a:pt x="4252" y="592"/>
                  </a:lnTo>
                  <a:cubicBezTo>
                    <a:pt x="4252" y="592"/>
                    <a:pt x="4252" y="592"/>
                    <a:pt x="4252" y="592"/>
                  </a:cubicBezTo>
                  <a:cubicBezTo>
                    <a:pt x="3840" y="529"/>
                    <a:pt x="3420" y="567"/>
                    <a:pt x="3003" y="540"/>
                  </a:cubicBezTo>
                  <a:lnTo>
                    <a:pt x="3003" y="540"/>
                  </a:lnTo>
                  <a:cubicBezTo>
                    <a:pt x="2980" y="537"/>
                    <a:pt x="2957" y="533"/>
                    <a:pt x="2934" y="530"/>
                  </a:cubicBezTo>
                  <a:cubicBezTo>
                    <a:pt x="2851" y="514"/>
                    <a:pt x="2769" y="497"/>
                    <a:pt x="2687" y="477"/>
                  </a:cubicBezTo>
                  <a:cubicBezTo>
                    <a:pt x="2515" y="436"/>
                    <a:pt x="2348" y="378"/>
                    <a:pt x="2180" y="322"/>
                  </a:cubicBezTo>
                  <a:cubicBezTo>
                    <a:pt x="1857" y="214"/>
                    <a:pt x="1518" y="147"/>
                    <a:pt x="1195" y="35"/>
                  </a:cubicBezTo>
                  <a:cubicBezTo>
                    <a:pt x="1126" y="11"/>
                    <a:pt x="1058" y="0"/>
                    <a:pt x="9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2" name="Google Shape;2542;p49"/>
            <p:cNvSpPr/>
            <p:nvPr/>
          </p:nvSpPr>
          <p:spPr>
            <a:xfrm>
              <a:off x="5011288" y="1528925"/>
              <a:ext cx="59775" cy="30225"/>
            </a:xfrm>
            <a:custGeom>
              <a:avLst/>
              <a:gdLst/>
              <a:ahLst/>
              <a:cxnLst/>
              <a:rect l="l" t="t" r="r" b="b"/>
              <a:pathLst>
                <a:path w="2391" h="1209" extrusionOk="0">
                  <a:moveTo>
                    <a:pt x="1714" y="0"/>
                  </a:moveTo>
                  <a:cubicBezTo>
                    <a:pt x="1670" y="0"/>
                    <a:pt x="1625" y="4"/>
                    <a:pt x="1578" y="7"/>
                  </a:cubicBezTo>
                  <a:cubicBezTo>
                    <a:pt x="1460" y="15"/>
                    <a:pt x="1343" y="23"/>
                    <a:pt x="1225" y="30"/>
                  </a:cubicBezTo>
                  <a:cubicBezTo>
                    <a:pt x="995" y="46"/>
                    <a:pt x="764" y="61"/>
                    <a:pt x="534" y="76"/>
                  </a:cubicBezTo>
                  <a:cubicBezTo>
                    <a:pt x="393" y="85"/>
                    <a:pt x="263" y="129"/>
                    <a:pt x="161" y="231"/>
                  </a:cubicBezTo>
                  <a:cubicBezTo>
                    <a:pt x="69" y="323"/>
                    <a:pt x="0" y="472"/>
                    <a:pt x="7" y="604"/>
                  </a:cubicBezTo>
                  <a:cubicBezTo>
                    <a:pt x="12" y="740"/>
                    <a:pt x="57" y="882"/>
                    <a:pt x="161" y="977"/>
                  </a:cubicBezTo>
                  <a:cubicBezTo>
                    <a:pt x="267" y="1076"/>
                    <a:pt x="388" y="1121"/>
                    <a:pt x="534" y="1132"/>
                  </a:cubicBezTo>
                  <a:cubicBezTo>
                    <a:pt x="764" y="1147"/>
                    <a:pt x="995" y="1163"/>
                    <a:pt x="1225" y="1177"/>
                  </a:cubicBezTo>
                  <a:cubicBezTo>
                    <a:pt x="1338" y="1185"/>
                    <a:pt x="1451" y="1193"/>
                    <a:pt x="1565" y="1200"/>
                  </a:cubicBezTo>
                  <a:cubicBezTo>
                    <a:pt x="1617" y="1204"/>
                    <a:pt x="1665" y="1208"/>
                    <a:pt x="1714" y="1208"/>
                  </a:cubicBezTo>
                  <a:cubicBezTo>
                    <a:pt x="1765" y="1208"/>
                    <a:pt x="1815" y="1203"/>
                    <a:pt x="1870" y="1189"/>
                  </a:cubicBezTo>
                  <a:cubicBezTo>
                    <a:pt x="2009" y="1151"/>
                    <a:pt x="2107" y="1065"/>
                    <a:pt x="2198" y="964"/>
                  </a:cubicBezTo>
                  <a:cubicBezTo>
                    <a:pt x="2389" y="749"/>
                    <a:pt x="2390" y="460"/>
                    <a:pt x="2198" y="245"/>
                  </a:cubicBezTo>
                  <a:cubicBezTo>
                    <a:pt x="2107" y="142"/>
                    <a:pt x="2007" y="58"/>
                    <a:pt x="1870" y="20"/>
                  </a:cubicBezTo>
                  <a:cubicBezTo>
                    <a:pt x="1814" y="5"/>
                    <a:pt x="1764" y="0"/>
                    <a:pt x="17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3" name="Google Shape;2543;p49"/>
            <p:cNvSpPr/>
            <p:nvPr/>
          </p:nvSpPr>
          <p:spPr>
            <a:xfrm>
              <a:off x="4638613" y="2128450"/>
              <a:ext cx="93500" cy="52600"/>
            </a:xfrm>
            <a:custGeom>
              <a:avLst/>
              <a:gdLst/>
              <a:ahLst/>
              <a:cxnLst/>
              <a:rect l="l" t="t" r="r" b="b"/>
              <a:pathLst>
                <a:path w="3740" h="2104" extrusionOk="0">
                  <a:moveTo>
                    <a:pt x="2691" y="1"/>
                  </a:moveTo>
                  <a:cubicBezTo>
                    <a:pt x="2576" y="1"/>
                    <a:pt x="2465" y="28"/>
                    <a:pt x="2354" y="53"/>
                  </a:cubicBezTo>
                  <a:cubicBezTo>
                    <a:pt x="2257" y="76"/>
                    <a:pt x="2160" y="98"/>
                    <a:pt x="2064" y="120"/>
                  </a:cubicBezTo>
                  <a:cubicBezTo>
                    <a:pt x="1877" y="163"/>
                    <a:pt x="1690" y="207"/>
                    <a:pt x="1503" y="249"/>
                  </a:cubicBezTo>
                  <a:cubicBezTo>
                    <a:pt x="1259" y="305"/>
                    <a:pt x="1047" y="459"/>
                    <a:pt x="835" y="587"/>
                  </a:cubicBezTo>
                  <a:cubicBezTo>
                    <a:pt x="674" y="685"/>
                    <a:pt x="512" y="783"/>
                    <a:pt x="351" y="880"/>
                  </a:cubicBezTo>
                  <a:cubicBezTo>
                    <a:pt x="136" y="1010"/>
                    <a:pt x="0" y="1295"/>
                    <a:pt x="81" y="1543"/>
                  </a:cubicBezTo>
                  <a:cubicBezTo>
                    <a:pt x="112" y="1639"/>
                    <a:pt x="163" y="1726"/>
                    <a:pt x="232" y="1801"/>
                  </a:cubicBezTo>
                  <a:cubicBezTo>
                    <a:pt x="343" y="1922"/>
                    <a:pt x="492" y="1953"/>
                    <a:pt x="646" y="1972"/>
                  </a:cubicBezTo>
                  <a:cubicBezTo>
                    <a:pt x="841" y="1998"/>
                    <a:pt x="1035" y="2023"/>
                    <a:pt x="1230" y="2047"/>
                  </a:cubicBezTo>
                  <a:cubicBezTo>
                    <a:pt x="1327" y="2060"/>
                    <a:pt x="1425" y="2072"/>
                    <a:pt x="1522" y="2085"/>
                  </a:cubicBezTo>
                  <a:cubicBezTo>
                    <a:pt x="1564" y="2090"/>
                    <a:pt x="1606" y="2098"/>
                    <a:pt x="1647" y="2101"/>
                  </a:cubicBezTo>
                  <a:cubicBezTo>
                    <a:pt x="1664" y="2102"/>
                    <a:pt x="1681" y="2103"/>
                    <a:pt x="1698" y="2103"/>
                  </a:cubicBezTo>
                  <a:cubicBezTo>
                    <a:pt x="1800" y="2103"/>
                    <a:pt x="1901" y="2079"/>
                    <a:pt x="2002" y="2060"/>
                  </a:cubicBezTo>
                  <a:cubicBezTo>
                    <a:pt x="2190" y="2024"/>
                    <a:pt x="2379" y="1988"/>
                    <a:pt x="2568" y="1952"/>
                  </a:cubicBezTo>
                  <a:cubicBezTo>
                    <a:pt x="2666" y="1933"/>
                    <a:pt x="2764" y="1915"/>
                    <a:pt x="2862" y="1896"/>
                  </a:cubicBezTo>
                  <a:cubicBezTo>
                    <a:pt x="2980" y="1874"/>
                    <a:pt x="3046" y="1859"/>
                    <a:pt x="3175" y="1784"/>
                  </a:cubicBezTo>
                  <a:cubicBezTo>
                    <a:pt x="3415" y="1643"/>
                    <a:pt x="3523" y="1443"/>
                    <a:pt x="3621" y="1193"/>
                  </a:cubicBezTo>
                  <a:cubicBezTo>
                    <a:pt x="3740" y="897"/>
                    <a:pt x="3597" y="511"/>
                    <a:pt x="3384" y="297"/>
                  </a:cubicBezTo>
                  <a:cubicBezTo>
                    <a:pt x="3198" y="110"/>
                    <a:pt x="2957" y="1"/>
                    <a:pt x="26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4" name="Google Shape;2544;p49"/>
            <p:cNvSpPr/>
            <p:nvPr/>
          </p:nvSpPr>
          <p:spPr>
            <a:xfrm>
              <a:off x="4661913" y="2278725"/>
              <a:ext cx="47850" cy="31250"/>
            </a:xfrm>
            <a:custGeom>
              <a:avLst/>
              <a:gdLst/>
              <a:ahLst/>
              <a:cxnLst/>
              <a:rect l="l" t="t" r="r" b="b"/>
              <a:pathLst>
                <a:path w="1914" h="1250" extrusionOk="0">
                  <a:moveTo>
                    <a:pt x="803" y="1"/>
                  </a:moveTo>
                  <a:cubicBezTo>
                    <a:pt x="795" y="1"/>
                    <a:pt x="787" y="1"/>
                    <a:pt x="778" y="2"/>
                  </a:cubicBezTo>
                  <a:cubicBezTo>
                    <a:pt x="717" y="7"/>
                    <a:pt x="656" y="15"/>
                    <a:pt x="596" y="28"/>
                  </a:cubicBezTo>
                  <a:cubicBezTo>
                    <a:pt x="580" y="31"/>
                    <a:pt x="563" y="34"/>
                    <a:pt x="548" y="38"/>
                  </a:cubicBezTo>
                  <a:cubicBezTo>
                    <a:pt x="510" y="44"/>
                    <a:pt x="472" y="52"/>
                    <a:pt x="435" y="60"/>
                  </a:cubicBezTo>
                  <a:cubicBezTo>
                    <a:pt x="388" y="79"/>
                    <a:pt x="341" y="99"/>
                    <a:pt x="295" y="119"/>
                  </a:cubicBezTo>
                  <a:cubicBezTo>
                    <a:pt x="227" y="155"/>
                    <a:pt x="172" y="205"/>
                    <a:pt x="130" y="269"/>
                  </a:cubicBezTo>
                  <a:cubicBezTo>
                    <a:pt x="93" y="306"/>
                    <a:pt x="69" y="350"/>
                    <a:pt x="54" y="399"/>
                  </a:cubicBezTo>
                  <a:cubicBezTo>
                    <a:pt x="17" y="468"/>
                    <a:pt x="0" y="545"/>
                    <a:pt x="4" y="625"/>
                  </a:cubicBezTo>
                  <a:cubicBezTo>
                    <a:pt x="8" y="729"/>
                    <a:pt x="35" y="829"/>
                    <a:pt x="84" y="920"/>
                  </a:cubicBezTo>
                  <a:cubicBezTo>
                    <a:pt x="120" y="989"/>
                    <a:pt x="171" y="1044"/>
                    <a:pt x="234" y="1085"/>
                  </a:cubicBezTo>
                  <a:cubicBezTo>
                    <a:pt x="291" y="1138"/>
                    <a:pt x="357" y="1172"/>
                    <a:pt x="435" y="1190"/>
                  </a:cubicBezTo>
                  <a:cubicBezTo>
                    <a:pt x="548" y="1213"/>
                    <a:pt x="675" y="1249"/>
                    <a:pt x="790" y="1249"/>
                  </a:cubicBezTo>
                  <a:cubicBezTo>
                    <a:pt x="791" y="1249"/>
                    <a:pt x="793" y="1249"/>
                    <a:pt x="795" y="1249"/>
                  </a:cubicBezTo>
                  <a:cubicBezTo>
                    <a:pt x="918" y="1248"/>
                    <a:pt x="1041" y="1205"/>
                    <a:pt x="1159" y="1172"/>
                  </a:cubicBezTo>
                  <a:cubicBezTo>
                    <a:pt x="1300" y="1134"/>
                    <a:pt x="1439" y="1096"/>
                    <a:pt x="1579" y="1058"/>
                  </a:cubicBezTo>
                  <a:cubicBezTo>
                    <a:pt x="1674" y="1032"/>
                    <a:pt x="1754" y="974"/>
                    <a:pt x="1813" y="897"/>
                  </a:cubicBezTo>
                  <a:cubicBezTo>
                    <a:pt x="1871" y="822"/>
                    <a:pt x="1914" y="724"/>
                    <a:pt x="1909" y="625"/>
                  </a:cubicBezTo>
                  <a:cubicBezTo>
                    <a:pt x="1900" y="427"/>
                    <a:pt x="1776" y="246"/>
                    <a:pt x="1579" y="192"/>
                  </a:cubicBezTo>
                  <a:cubicBezTo>
                    <a:pt x="1439" y="154"/>
                    <a:pt x="1300" y="116"/>
                    <a:pt x="1159" y="77"/>
                  </a:cubicBezTo>
                  <a:cubicBezTo>
                    <a:pt x="1066" y="52"/>
                    <a:pt x="974" y="25"/>
                    <a:pt x="878" y="12"/>
                  </a:cubicBezTo>
                  <a:cubicBezTo>
                    <a:pt x="853" y="4"/>
                    <a:pt x="828" y="1"/>
                    <a:pt x="8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5" name="Google Shape;2545;p49"/>
            <p:cNvSpPr/>
            <p:nvPr/>
          </p:nvSpPr>
          <p:spPr>
            <a:xfrm>
              <a:off x="5225863" y="1874075"/>
              <a:ext cx="89900" cy="53525"/>
            </a:xfrm>
            <a:custGeom>
              <a:avLst/>
              <a:gdLst/>
              <a:ahLst/>
              <a:cxnLst/>
              <a:rect l="l" t="t" r="r" b="b"/>
              <a:pathLst>
                <a:path w="3596" h="2141" extrusionOk="0">
                  <a:moveTo>
                    <a:pt x="2830" y="0"/>
                  </a:moveTo>
                  <a:cubicBezTo>
                    <a:pt x="2764" y="0"/>
                    <a:pt x="2701" y="9"/>
                    <a:pt x="2648" y="29"/>
                  </a:cubicBezTo>
                  <a:cubicBezTo>
                    <a:pt x="2485" y="89"/>
                    <a:pt x="2320" y="115"/>
                    <a:pt x="2152" y="158"/>
                  </a:cubicBezTo>
                  <a:cubicBezTo>
                    <a:pt x="2011" y="194"/>
                    <a:pt x="1875" y="238"/>
                    <a:pt x="1733" y="267"/>
                  </a:cubicBezTo>
                  <a:lnTo>
                    <a:pt x="1733" y="267"/>
                  </a:lnTo>
                  <a:cubicBezTo>
                    <a:pt x="1684" y="270"/>
                    <a:pt x="1634" y="273"/>
                    <a:pt x="1585" y="274"/>
                  </a:cubicBezTo>
                  <a:cubicBezTo>
                    <a:pt x="1401" y="279"/>
                    <a:pt x="1256" y="322"/>
                    <a:pt x="1089" y="379"/>
                  </a:cubicBezTo>
                  <a:cubicBezTo>
                    <a:pt x="946" y="429"/>
                    <a:pt x="796" y="469"/>
                    <a:pt x="645" y="495"/>
                  </a:cubicBezTo>
                  <a:lnTo>
                    <a:pt x="645" y="495"/>
                  </a:lnTo>
                  <a:cubicBezTo>
                    <a:pt x="618" y="498"/>
                    <a:pt x="591" y="502"/>
                    <a:pt x="566" y="507"/>
                  </a:cubicBezTo>
                  <a:lnTo>
                    <a:pt x="566" y="507"/>
                  </a:lnTo>
                  <a:cubicBezTo>
                    <a:pt x="562" y="508"/>
                    <a:pt x="558" y="509"/>
                    <a:pt x="554" y="509"/>
                  </a:cubicBezTo>
                  <a:cubicBezTo>
                    <a:pt x="558" y="509"/>
                    <a:pt x="561" y="508"/>
                    <a:pt x="565" y="508"/>
                  </a:cubicBezTo>
                  <a:lnTo>
                    <a:pt x="565" y="508"/>
                  </a:lnTo>
                  <a:cubicBezTo>
                    <a:pt x="353" y="550"/>
                    <a:pt x="181" y="660"/>
                    <a:pt x="89" y="877"/>
                  </a:cubicBezTo>
                  <a:cubicBezTo>
                    <a:pt x="1" y="1085"/>
                    <a:pt x="24" y="1409"/>
                    <a:pt x="218" y="1561"/>
                  </a:cubicBezTo>
                  <a:cubicBezTo>
                    <a:pt x="435" y="1731"/>
                    <a:pt x="641" y="1869"/>
                    <a:pt x="895" y="1976"/>
                  </a:cubicBezTo>
                  <a:cubicBezTo>
                    <a:pt x="1014" y="2026"/>
                    <a:pt x="1138" y="2085"/>
                    <a:pt x="1267" y="2114"/>
                  </a:cubicBezTo>
                  <a:cubicBezTo>
                    <a:pt x="1351" y="2133"/>
                    <a:pt x="1436" y="2141"/>
                    <a:pt x="1521" y="2141"/>
                  </a:cubicBezTo>
                  <a:cubicBezTo>
                    <a:pt x="1683" y="2141"/>
                    <a:pt x="1846" y="2112"/>
                    <a:pt x="2006" y="2076"/>
                  </a:cubicBezTo>
                  <a:cubicBezTo>
                    <a:pt x="2269" y="2016"/>
                    <a:pt x="2524" y="1912"/>
                    <a:pt x="2767" y="1796"/>
                  </a:cubicBezTo>
                  <a:cubicBezTo>
                    <a:pt x="2995" y="1686"/>
                    <a:pt x="3209" y="1466"/>
                    <a:pt x="3370" y="1270"/>
                  </a:cubicBezTo>
                  <a:cubicBezTo>
                    <a:pt x="3477" y="1140"/>
                    <a:pt x="3551" y="1015"/>
                    <a:pt x="3574" y="844"/>
                  </a:cubicBezTo>
                  <a:cubicBezTo>
                    <a:pt x="3596" y="685"/>
                    <a:pt x="3576" y="508"/>
                    <a:pt x="3486" y="370"/>
                  </a:cubicBezTo>
                  <a:cubicBezTo>
                    <a:pt x="3417" y="263"/>
                    <a:pt x="3327" y="172"/>
                    <a:pt x="3220" y="104"/>
                  </a:cubicBezTo>
                  <a:cubicBezTo>
                    <a:pt x="3122" y="40"/>
                    <a:pt x="2969" y="0"/>
                    <a:pt x="28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6" name="Google Shape;2546;p49"/>
            <p:cNvSpPr/>
            <p:nvPr/>
          </p:nvSpPr>
          <p:spPr>
            <a:xfrm>
              <a:off x="5178863" y="1761725"/>
              <a:ext cx="41250" cy="45225"/>
            </a:xfrm>
            <a:custGeom>
              <a:avLst/>
              <a:gdLst/>
              <a:ahLst/>
              <a:cxnLst/>
              <a:rect l="l" t="t" r="r" b="b"/>
              <a:pathLst>
                <a:path w="1650" h="1809" extrusionOk="0">
                  <a:moveTo>
                    <a:pt x="1260" y="1192"/>
                  </a:moveTo>
                  <a:lnTo>
                    <a:pt x="1260" y="1192"/>
                  </a:lnTo>
                  <a:cubicBezTo>
                    <a:pt x="1260" y="1193"/>
                    <a:pt x="1260" y="1193"/>
                    <a:pt x="1260" y="1194"/>
                  </a:cubicBezTo>
                  <a:cubicBezTo>
                    <a:pt x="1260" y="1193"/>
                    <a:pt x="1260" y="1193"/>
                    <a:pt x="1260" y="1192"/>
                  </a:cubicBezTo>
                  <a:close/>
                  <a:moveTo>
                    <a:pt x="1010" y="1"/>
                  </a:moveTo>
                  <a:cubicBezTo>
                    <a:pt x="995" y="1"/>
                    <a:pt x="981" y="1"/>
                    <a:pt x="966" y="2"/>
                  </a:cubicBezTo>
                  <a:cubicBezTo>
                    <a:pt x="888" y="8"/>
                    <a:pt x="802" y="17"/>
                    <a:pt x="727" y="46"/>
                  </a:cubicBezTo>
                  <a:cubicBezTo>
                    <a:pt x="650" y="76"/>
                    <a:pt x="570" y="106"/>
                    <a:pt x="502" y="155"/>
                  </a:cubicBezTo>
                  <a:cubicBezTo>
                    <a:pt x="434" y="203"/>
                    <a:pt x="358" y="258"/>
                    <a:pt x="301" y="320"/>
                  </a:cubicBezTo>
                  <a:cubicBezTo>
                    <a:pt x="255" y="372"/>
                    <a:pt x="212" y="429"/>
                    <a:pt x="172" y="485"/>
                  </a:cubicBezTo>
                  <a:cubicBezTo>
                    <a:pt x="160" y="501"/>
                    <a:pt x="148" y="518"/>
                    <a:pt x="138" y="536"/>
                  </a:cubicBezTo>
                  <a:cubicBezTo>
                    <a:pt x="128" y="554"/>
                    <a:pt x="119" y="571"/>
                    <a:pt x="111" y="590"/>
                  </a:cubicBezTo>
                  <a:cubicBezTo>
                    <a:pt x="86" y="646"/>
                    <a:pt x="59" y="703"/>
                    <a:pt x="40" y="762"/>
                  </a:cubicBezTo>
                  <a:cubicBezTo>
                    <a:pt x="1" y="880"/>
                    <a:pt x="19" y="1007"/>
                    <a:pt x="42" y="1125"/>
                  </a:cubicBezTo>
                  <a:cubicBezTo>
                    <a:pt x="45" y="1143"/>
                    <a:pt x="50" y="1161"/>
                    <a:pt x="57" y="1178"/>
                  </a:cubicBezTo>
                  <a:cubicBezTo>
                    <a:pt x="79" y="1244"/>
                    <a:pt x="107" y="1313"/>
                    <a:pt x="139" y="1375"/>
                  </a:cubicBezTo>
                  <a:cubicBezTo>
                    <a:pt x="181" y="1454"/>
                    <a:pt x="239" y="1530"/>
                    <a:pt x="307" y="1588"/>
                  </a:cubicBezTo>
                  <a:cubicBezTo>
                    <a:pt x="358" y="1631"/>
                    <a:pt x="411" y="1678"/>
                    <a:pt x="472" y="1709"/>
                  </a:cubicBezTo>
                  <a:cubicBezTo>
                    <a:pt x="532" y="1741"/>
                    <a:pt x="598" y="1770"/>
                    <a:pt x="665" y="1789"/>
                  </a:cubicBezTo>
                  <a:cubicBezTo>
                    <a:pt x="713" y="1796"/>
                    <a:pt x="762" y="1802"/>
                    <a:pt x="811" y="1808"/>
                  </a:cubicBezTo>
                  <a:cubicBezTo>
                    <a:pt x="817" y="1809"/>
                    <a:pt x="824" y="1809"/>
                    <a:pt x="831" y="1809"/>
                  </a:cubicBezTo>
                  <a:cubicBezTo>
                    <a:pt x="898" y="1809"/>
                    <a:pt x="962" y="1793"/>
                    <a:pt x="1021" y="1761"/>
                  </a:cubicBezTo>
                  <a:cubicBezTo>
                    <a:pt x="1068" y="1749"/>
                    <a:pt x="1108" y="1726"/>
                    <a:pt x="1142" y="1691"/>
                  </a:cubicBezTo>
                  <a:cubicBezTo>
                    <a:pt x="1201" y="1653"/>
                    <a:pt x="1248" y="1601"/>
                    <a:pt x="1283" y="1538"/>
                  </a:cubicBezTo>
                  <a:cubicBezTo>
                    <a:pt x="1329" y="1451"/>
                    <a:pt x="1353" y="1359"/>
                    <a:pt x="1358" y="1261"/>
                  </a:cubicBezTo>
                  <a:cubicBezTo>
                    <a:pt x="1360" y="1186"/>
                    <a:pt x="1345" y="1116"/>
                    <a:pt x="1311" y="1051"/>
                  </a:cubicBezTo>
                  <a:cubicBezTo>
                    <a:pt x="1306" y="1036"/>
                    <a:pt x="1301" y="1022"/>
                    <a:pt x="1295" y="1009"/>
                  </a:cubicBezTo>
                  <a:lnTo>
                    <a:pt x="1295" y="1009"/>
                  </a:lnTo>
                  <a:cubicBezTo>
                    <a:pt x="1297" y="989"/>
                    <a:pt x="1300" y="970"/>
                    <a:pt x="1302" y="951"/>
                  </a:cubicBezTo>
                  <a:lnTo>
                    <a:pt x="1302" y="951"/>
                  </a:lnTo>
                  <a:cubicBezTo>
                    <a:pt x="1341" y="943"/>
                    <a:pt x="1378" y="927"/>
                    <a:pt x="1414" y="904"/>
                  </a:cubicBezTo>
                  <a:cubicBezTo>
                    <a:pt x="1444" y="881"/>
                    <a:pt x="1474" y="857"/>
                    <a:pt x="1505" y="835"/>
                  </a:cubicBezTo>
                  <a:cubicBezTo>
                    <a:pt x="1548" y="794"/>
                    <a:pt x="1580" y="745"/>
                    <a:pt x="1597" y="689"/>
                  </a:cubicBezTo>
                  <a:cubicBezTo>
                    <a:pt x="1634" y="601"/>
                    <a:pt x="1650" y="493"/>
                    <a:pt x="1620" y="397"/>
                  </a:cubicBezTo>
                  <a:lnTo>
                    <a:pt x="1575" y="290"/>
                  </a:lnTo>
                  <a:cubicBezTo>
                    <a:pt x="1535" y="222"/>
                    <a:pt x="1481" y="168"/>
                    <a:pt x="1413" y="129"/>
                  </a:cubicBezTo>
                  <a:cubicBezTo>
                    <a:pt x="1307" y="47"/>
                    <a:pt x="1148" y="1"/>
                    <a:pt x="10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7" name="Google Shape;2547;p49"/>
            <p:cNvSpPr/>
            <p:nvPr/>
          </p:nvSpPr>
          <p:spPr>
            <a:xfrm>
              <a:off x="5337313" y="2054975"/>
              <a:ext cx="54975" cy="30975"/>
            </a:xfrm>
            <a:custGeom>
              <a:avLst/>
              <a:gdLst/>
              <a:ahLst/>
              <a:cxnLst/>
              <a:rect l="l" t="t" r="r" b="b"/>
              <a:pathLst>
                <a:path w="2199" h="1239" extrusionOk="0">
                  <a:moveTo>
                    <a:pt x="523" y="0"/>
                  </a:moveTo>
                  <a:cubicBezTo>
                    <a:pt x="486" y="0"/>
                    <a:pt x="448" y="4"/>
                    <a:pt x="409" y="14"/>
                  </a:cubicBezTo>
                  <a:cubicBezTo>
                    <a:pt x="268" y="45"/>
                    <a:pt x="159" y="156"/>
                    <a:pt x="104" y="284"/>
                  </a:cubicBezTo>
                  <a:cubicBezTo>
                    <a:pt x="0" y="533"/>
                    <a:pt x="132" y="853"/>
                    <a:pt x="409" y="918"/>
                  </a:cubicBezTo>
                  <a:cubicBezTo>
                    <a:pt x="855" y="1022"/>
                    <a:pt x="1301" y="1126"/>
                    <a:pt x="1747" y="1229"/>
                  </a:cubicBezTo>
                  <a:cubicBezTo>
                    <a:pt x="1775" y="1235"/>
                    <a:pt x="1803" y="1239"/>
                    <a:pt x="1831" y="1239"/>
                  </a:cubicBezTo>
                  <a:cubicBezTo>
                    <a:pt x="1963" y="1239"/>
                    <a:pt x="2085" y="1165"/>
                    <a:pt x="2139" y="1037"/>
                  </a:cubicBezTo>
                  <a:cubicBezTo>
                    <a:pt x="2198" y="898"/>
                    <a:pt x="2154" y="691"/>
                    <a:pt x="2003" y="622"/>
                  </a:cubicBezTo>
                  <a:cubicBezTo>
                    <a:pt x="1593" y="435"/>
                    <a:pt x="1181" y="247"/>
                    <a:pt x="770" y="61"/>
                  </a:cubicBezTo>
                  <a:cubicBezTo>
                    <a:pt x="686" y="23"/>
                    <a:pt x="607" y="0"/>
                    <a:pt x="5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8" name="Google Shape;2548;p49"/>
            <p:cNvSpPr/>
            <p:nvPr/>
          </p:nvSpPr>
          <p:spPr>
            <a:xfrm>
              <a:off x="4715838" y="1842900"/>
              <a:ext cx="42525" cy="42350"/>
            </a:xfrm>
            <a:custGeom>
              <a:avLst/>
              <a:gdLst/>
              <a:ahLst/>
              <a:cxnLst/>
              <a:rect l="l" t="t" r="r" b="b"/>
              <a:pathLst>
                <a:path w="1701" h="1694" extrusionOk="0">
                  <a:moveTo>
                    <a:pt x="947" y="1"/>
                  </a:moveTo>
                  <a:cubicBezTo>
                    <a:pt x="938" y="1"/>
                    <a:pt x="930" y="1"/>
                    <a:pt x="921" y="2"/>
                  </a:cubicBezTo>
                  <a:cubicBezTo>
                    <a:pt x="648" y="2"/>
                    <a:pt x="383" y="150"/>
                    <a:pt x="247" y="388"/>
                  </a:cubicBezTo>
                  <a:cubicBezTo>
                    <a:pt x="200" y="469"/>
                    <a:pt x="153" y="552"/>
                    <a:pt x="106" y="634"/>
                  </a:cubicBezTo>
                  <a:cubicBezTo>
                    <a:pt x="83" y="690"/>
                    <a:pt x="59" y="746"/>
                    <a:pt x="34" y="802"/>
                  </a:cubicBezTo>
                  <a:cubicBezTo>
                    <a:pt x="5" y="894"/>
                    <a:pt x="1" y="988"/>
                    <a:pt x="22" y="1082"/>
                  </a:cubicBezTo>
                  <a:cubicBezTo>
                    <a:pt x="22" y="1145"/>
                    <a:pt x="39" y="1204"/>
                    <a:pt x="70" y="1259"/>
                  </a:cubicBezTo>
                  <a:cubicBezTo>
                    <a:pt x="99" y="1346"/>
                    <a:pt x="147" y="1423"/>
                    <a:pt x="216" y="1486"/>
                  </a:cubicBezTo>
                  <a:cubicBezTo>
                    <a:pt x="264" y="1523"/>
                    <a:pt x="311" y="1560"/>
                    <a:pt x="359" y="1596"/>
                  </a:cubicBezTo>
                  <a:cubicBezTo>
                    <a:pt x="415" y="1620"/>
                    <a:pt x="471" y="1644"/>
                    <a:pt x="527" y="1668"/>
                  </a:cubicBezTo>
                  <a:cubicBezTo>
                    <a:pt x="582" y="1685"/>
                    <a:pt x="636" y="1693"/>
                    <a:pt x="690" y="1693"/>
                  </a:cubicBezTo>
                  <a:cubicBezTo>
                    <a:pt x="729" y="1693"/>
                    <a:pt x="768" y="1689"/>
                    <a:pt x="808" y="1680"/>
                  </a:cubicBezTo>
                  <a:cubicBezTo>
                    <a:pt x="902" y="1675"/>
                    <a:pt x="988" y="1648"/>
                    <a:pt x="1069" y="1596"/>
                  </a:cubicBezTo>
                  <a:cubicBezTo>
                    <a:pt x="1151" y="1549"/>
                    <a:pt x="1233" y="1502"/>
                    <a:pt x="1314" y="1455"/>
                  </a:cubicBezTo>
                  <a:cubicBezTo>
                    <a:pt x="1431" y="1386"/>
                    <a:pt x="1525" y="1293"/>
                    <a:pt x="1594" y="1175"/>
                  </a:cubicBezTo>
                  <a:cubicBezTo>
                    <a:pt x="1665" y="1053"/>
                    <a:pt x="1701" y="922"/>
                    <a:pt x="1701" y="781"/>
                  </a:cubicBezTo>
                  <a:cubicBezTo>
                    <a:pt x="1692" y="713"/>
                    <a:pt x="1681" y="644"/>
                    <a:pt x="1673" y="574"/>
                  </a:cubicBezTo>
                  <a:cubicBezTo>
                    <a:pt x="1636" y="442"/>
                    <a:pt x="1568" y="327"/>
                    <a:pt x="1472" y="230"/>
                  </a:cubicBezTo>
                  <a:cubicBezTo>
                    <a:pt x="1402" y="154"/>
                    <a:pt x="1318" y="100"/>
                    <a:pt x="1220" y="69"/>
                  </a:cubicBezTo>
                  <a:cubicBezTo>
                    <a:pt x="1135" y="24"/>
                    <a:pt x="1045" y="1"/>
                    <a:pt x="9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9" name="Google Shape;2549;p49"/>
            <p:cNvSpPr/>
            <p:nvPr/>
          </p:nvSpPr>
          <p:spPr>
            <a:xfrm>
              <a:off x="4621438" y="1687250"/>
              <a:ext cx="28200" cy="23475"/>
            </a:xfrm>
            <a:custGeom>
              <a:avLst/>
              <a:gdLst/>
              <a:ahLst/>
              <a:cxnLst/>
              <a:rect l="l" t="t" r="r" b="b"/>
              <a:pathLst>
                <a:path w="1128" h="939" extrusionOk="0">
                  <a:moveTo>
                    <a:pt x="469" y="1"/>
                  </a:moveTo>
                  <a:cubicBezTo>
                    <a:pt x="384" y="1"/>
                    <a:pt x="306" y="22"/>
                    <a:pt x="233" y="64"/>
                  </a:cubicBezTo>
                  <a:cubicBezTo>
                    <a:pt x="90" y="148"/>
                    <a:pt x="0" y="304"/>
                    <a:pt x="0" y="469"/>
                  </a:cubicBezTo>
                  <a:cubicBezTo>
                    <a:pt x="0" y="635"/>
                    <a:pt x="90" y="791"/>
                    <a:pt x="233" y="874"/>
                  </a:cubicBezTo>
                  <a:cubicBezTo>
                    <a:pt x="306" y="917"/>
                    <a:pt x="384" y="938"/>
                    <a:pt x="469" y="938"/>
                  </a:cubicBezTo>
                  <a:cubicBezTo>
                    <a:pt x="554" y="938"/>
                    <a:pt x="633" y="917"/>
                    <a:pt x="706" y="874"/>
                  </a:cubicBezTo>
                  <a:cubicBezTo>
                    <a:pt x="791" y="835"/>
                    <a:pt x="878" y="796"/>
                    <a:pt x="963" y="756"/>
                  </a:cubicBezTo>
                  <a:cubicBezTo>
                    <a:pt x="1013" y="727"/>
                    <a:pt x="1053" y="688"/>
                    <a:pt x="1082" y="637"/>
                  </a:cubicBezTo>
                  <a:cubicBezTo>
                    <a:pt x="1113" y="586"/>
                    <a:pt x="1127" y="530"/>
                    <a:pt x="1127" y="469"/>
                  </a:cubicBezTo>
                  <a:cubicBezTo>
                    <a:pt x="1127" y="409"/>
                    <a:pt x="1113" y="354"/>
                    <a:pt x="1082" y="302"/>
                  </a:cubicBezTo>
                  <a:cubicBezTo>
                    <a:pt x="1053" y="252"/>
                    <a:pt x="1013" y="212"/>
                    <a:pt x="963" y="183"/>
                  </a:cubicBezTo>
                  <a:cubicBezTo>
                    <a:pt x="878" y="144"/>
                    <a:pt x="791" y="103"/>
                    <a:pt x="706" y="64"/>
                  </a:cubicBezTo>
                  <a:cubicBezTo>
                    <a:pt x="633" y="22"/>
                    <a:pt x="554" y="1"/>
                    <a:pt x="4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0" name="Google Shape;2550;p49"/>
            <p:cNvSpPr/>
            <p:nvPr/>
          </p:nvSpPr>
          <p:spPr>
            <a:xfrm>
              <a:off x="4910788" y="1215900"/>
              <a:ext cx="56700" cy="57550"/>
            </a:xfrm>
            <a:custGeom>
              <a:avLst/>
              <a:gdLst/>
              <a:ahLst/>
              <a:cxnLst/>
              <a:rect l="l" t="t" r="r" b="b"/>
              <a:pathLst>
                <a:path w="2268" h="2302" extrusionOk="0">
                  <a:moveTo>
                    <a:pt x="711" y="1"/>
                  </a:moveTo>
                  <a:cubicBezTo>
                    <a:pt x="703" y="1"/>
                    <a:pt x="694" y="1"/>
                    <a:pt x="686" y="1"/>
                  </a:cubicBezTo>
                  <a:cubicBezTo>
                    <a:pt x="624" y="9"/>
                    <a:pt x="564" y="17"/>
                    <a:pt x="503" y="25"/>
                  </a:cubicBezTo>
                  <a:cubicBezTo>
                    <a:pt x="415" y="46"/>
                    <a:pt x="336" y="87"/>
                    <a:pt x="270" y="148"/>
                  </a:cubicBezTo>
                  <a:cubicBezTo>
                    <a:pt x="219" y="178"/>
                    <a:pt x="179" y="219"/>
                    <a:pt x="148" y="271"/>
                  </a:cubicBezTo>
                  <a:cubicBezTo>
                    <a:pt x="88" y="337"/>
                    <a:pt x="47" y="414"/>
                    <a:pt x="25" y="503"/>
                  </a:cubicBezTo>
                  <a:cubicBezTo>
                    <a:pt x="18" y="564"/>
                    <a:pt x="10" y="625"/>
                    <a:pt x="1" y="685"/>
                  </a:cubicBezTo>
                  <a:cubicBezTo>
                    <a:pt x="2" y="808"/>
                    <a:pt x="32" y="923"/>
                    <a:pt x="95" y="1030"/>
                  </a:cubicBezTo>
                  <a:cubicBezTo>
                    <a:pt x="229" y="1207"/>
                    <a:pt x="363" y="1384"/>
                    <a:pt x="498" y="1562"/>
                  </a:cubicBezTo>
                  <a:cubicBezTo>
                    <a:pt x="514" y="1582"/>
                    <a:pt x="529" y="1602"/>
                    <a:pt x="545" y="1624"/>
                  </a:cubicBezTo>
                  <a:cubicBezTo>
                    <a:pt x="598" y="1693"/>
                    <a:pt x="646" y="1774"/>
                    <a:pt x="708" y="1835"/>
                  </a:cubicBezTo>
                  <a:cubicBezTo>
                    <a:pt x="757" y="1884"/>
                    <a:pt x="827" y="1928"/>
                    <a:pt x="883" y="1970"/>
                  </a:cubicBezTo>
                  <a:cubicBezTo>
                    <a:pt x="893" y="1976"/>
                    <a:pt x="903" y="1984"/>
                    <a:pt x="913" y="1992"/>
                  </a:cubicBezTo>
                  <a:cubicBezTo>
                    <a:pt x="936" y="2009"/>
                    <a:pt x="960" y="2025"/>
                    <a:pt x="982" y="2042"/>
                  </a:cubicBezTo>
                  <a:cubicBezTo>
                    <a:pt x="1027" y="2074"/>
                    <a:pt x="1070" y="2106"/>
                    <a:pt x="1114" y="2137"/>
                  </a:cubicBezTo>
                  <a:cubicBezTo>
                    <a:pt x="1134" y="2152"/>
                    <a:pt x="1156" y="2168"/>
                    <a:pt x="1176" y="2182"/>
                  </a:cubicBezTo>
                  <a:cubicBezTo>
                    <a:pt x="1289" y="2264"/>
                    <a:pt x="1440" y="2298"/>
                    <a:pt x="1576" y="2301"/>
                  </a:cubicBezTo>
                  <a:cubicBezTo>
                    <a:pt x="1585" y="2301"/>
                    <a:pt x="1594" y="2301"/>
                    <a:pt x="1602" y="2301"/>
                  </a:cubicBezTo>
                  <a:cubicBezTo>
                    <a:pt x="1687" y="2301"/>
                    <a:pt x="1767" y="2281"/>
                    <a:pt x="1843" y="2241"/>
                  </a:cubicBezTo>
                  <a:cubicBezTo>
                    <a:pt x="1929" y="2213"/>
                    <a:pt x="2003" y="2166"/>
                    <a:pt x="2065" y="2099"/>
                  </a:cubicBezTo>
                  <a:cubicBezTo>
                    <a:pt x="2191" y="1963"/>
                    <a:pt x="2264" y="1798"/>
                    <a:pt x="2268" y="1610"/>
                  </a:cubicBezTo>
                  <a:lnTo>
                    <a:pt x="2268" y="1596"/>
                  </a:lnTo>
                  <a:cubicBezTo>
                    <a:pt x="2259" y="1533"/>
                    <a:pt x="2251" y="1470"/>
                    <a:pt x="2242" y="1409"/>
                  </a:cubicBezTo>
                  <a:cubicBezTo>
                    <a:pt x="2219" y="1352"/>
                    <a:pt x="2195" y="1296"/>
                    <a:pt x="2172" y="1240"/>
                  </a:cubicBezTo>
                  <a:cubicBezTo>
                    <a:pt x="2168" y="1234"/>
                    <a:pt x="2165" y="1230"/>
                    <a:pt x="2160" y="1224"/>
                  </a:cubicBezTo>
                  <a:cubicBezTo>
                    <a:pt x="2145" y="1200"/>
                    <a:pt x="2129" y="1176"/>
                    <a:pt x="2112" y="1153"/>
                  </a:cubicBezTo>
                  <a:cubicBezTo>
                    <a:pt x="2082" y="1107"/>
                    <a:pt x="2052" y="1062"/>
                    <a:pt x="2022" y="1016"/>
                  </a:cubicBezTo>
                  <a:cubicBezTo>
                    <a:pt x="1975" y="946"/>
                    <a:pt x="1928" y="876"/>
                    <a:pt x="1875" y="809"/>
                  </a:cubicBezTo>
                  <a:cubicBezTo>
                    <a:pt x="1833" y="753"/>
                    <a:pt x="1809" y="725"/>
                    <a:pt x="1760" y="686"/>
                  </a:cubicBezTo>
                  <a:cubicBezTo>
                    <a:pt x="1737" y="667"/>
                    <a:pt x="1714" y="648"/>
                    <a:pt x="1692" y="629"/>
                  </a:cubicBezTo>
                  <a:cubicBezTo>
                    <a:pt x="1517" y="487"/>
                    <a:pt x="1342" y="344"/>
                    <a:pt x="1169" y="202"/>
                  </a:cubicBezTo>
                  <a:cubicBezTo>
                    <a:pt x="1106" y="134"/>
                    <a:pt x="1034" y="87"/>
                    <a:pt x="949" y="59"/>
                  </a:cubicBezTo>
                  <a:cubicBezTo>
                    <a:pt x="874" y="21"/>
                    <a:pt x="795" y="1"/>
                    <a:pt x="7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1" name="Google Shape;2551;p49"/>
            <p:cNvSpPr/>
            <p:nvPr/>
          </p:nvSpPr>
          <p:spPr>
            <a:xfrm>
              <a:off x="4930188" y="1354225"/>
              <a:ext cx="50200" cy="33850"/>
            </a:xfrm>
            <a:custGeom>
              <a:avLst/>
              <a:gdLst/>
              <a:ahLst/>
              <a:cxnLst/>
              <a:rect l="l" t="t" r="r" b="b"/>
              <a:pathLst>
                <a:path w="2008" h="1354" extrusionOk="0">
                  <a:moveTo>
                    <a:pt x="491" y="0"/>
                  </a:moveTo>
                  <a:cubicBezTo>
                    <a:pt x="448" y="6"/>
                    <a:pt x="405" y="12"/>
                    <a:pt x="362" y="17"/>
                  </a:cubicBezTo>
                  <a:cubicBezTo>
                    <a:pt x="298" y="33"/>
                    <a:pt x="243" y="62"/>
                    <a:pt x="195" y="106"/>
                  </a:cubicBezTo>
                  <a:cubicBezTo>
                    <a:pt x="114" y="167"/>
                    <a:pt x="44" y="257"/>
                    <a:pt x="20" y="358"/>
                  </a:cubicBezTo>
                  <a:cubicBezTo>
                    <a:pt x="0" y="445"/>
                    <a:pt x="0" y="533"/>
                    <a:pt x="20" y="618"/>
                  </a:cubicBezTo>
                  <a:cubicBezTo>
                    <a:pt x="48" y="743"/>
                    <a:pt x="143" y="841"/>
                    <a:pt x="245" y="910"/>
                  </a:cubicBezTo>
                  <a:lnTo>
                    <a:pt x="244" y="910"/>
                  </a:lnTo>
                  <a:cubicBezTo>
                    <a:pt x="318" y="962"/>
                    <a:pt x="392" y="1012"/>
                    <a:pt x="465" y="1062"/>
                  </a:cubicBezTo>
                  <a:cubicBezTo>
                    <a:pt x="502" y="1087"/>
                    <a:pt x="537" y="1114"/>
                    <a:pt x="575" y="1138"/>
                  </a:cubicBezTo>
                  <a:cubicBezTo>
                    <a:pt x="650" y="1185"/>
                    <a:pt x="743" y="1211"/>
                    <a:pt x="828" y="1239"/>
                  </a:cubicBezTo>
                  <a:cubicBezTo>
                    <a:pt x="914" y="1268"/>
                    <a:pt x="999" y="1302"/>
                    <a:pt x="1087" y="1326"/>
                  </a:cubicBezTo>
                  <a:cubicBezTo>
                    <a:pt x="1119" y="1335"/>
                    <a:pt x="1152" y="1341"/>
                    <a:pt x="1186" y="1342"/>
                  </a:cubicBezTo>
                  <a:cubicBezTo>
                    <a:pt x="1220" y="1349"/>
                    <a:pt x="1253" y="1353"/>
                    <a:pt x="1287" y="1353"/>
                  </a:cubicBezTo>
                  <a:cubicBezTo>
                    <a:pt x="1333" y="1353"/>
                    <a:pt x="1380" y="1346"/>
                    <a:pt x="1427" y="1331"/>
                  </a:cubicBezTo>
                  <a:cubicBezTo>
                    <a:pt x="1449" y="1327"/>
                    <a:pt x="1471" y="1325"/>
                    <a:pt x="1492" y="1322"/>
                  </a:cubicBezTo>
                  <a:lnTo>
                    <a:pt x="1605" y="1306"/>
                  </a:lnTo>
                  <a:cubicBezTo>
                    <a:pt x="1691" y="1282"/>
                    <a:pt x="1766" y="1238"/>
                    <a:pt x="1829" y="1175"/>
                  </a:cubicBezTo>
                  <a:cubicBezTo>
                    <a:pt x="1892" y="1111"/>
                    <a:pt x="1936" y="1038"/>
                    <a:pt x="1959" y="951"/>
                  </a:cubicBezTo>
                  <a:cubicBezTo>
                    <a:pt x="2008" y="776"/>
                    <a:pt x="1956" y="586"/>
                    <a:pt x="1829" y="457"/>
                  </a:cubicBezTo>
                  <a:cubicBezTo>
                    <a:pt x="1801" y="428"/>
                    <a:pt x="1772" y="399"/>
                    <a:pt x="1744" y="370"/>
                  </a:cubicBezTo>
                  <a:cubicBezTo>
                    <a:pt x="1727" y="354"/>
                    <a:pt x="1711" y="336"/>
                    <a:pt x="1694" y="320"/>
                  </a:cubicBezTo>
                  <a:cubicBezTo>
                    <a:pt x="1609" y="242"/>
                    <a:pt x="1519" y="197"/>
                    <a:pt x="1409" y="158"/>
                  </a:cubicBezTo>
                  <a:cubicBezTo>
                    <a:pt x="1324" y="127"/>
                    <a:pt x="1237" y="100"/>
                    <a:pt x="1150" y="71"/>
                  </a:cubicBezTo>
                  <a:cubicBezTo>
                    <a:pt x="1060" y="41"/>
                    <a:pt x="979" y="24"/>
                    <a:pt x="879" y="16"/>
                  </a:cubicBezTo>
                  <a:cubicBezTo>
                    <a:pt x="836" y="14"/>
                    <a:pt x="792" y="13"/>
                    <a:pt x="750" y="12"/>
                  </a:cubicBezTo>
                  <a:lnTo>
                    <a:pt x="49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2" name="Google Shape;2552;p49"/>
            <p:cNvSpPr/>
            <p:nvPr/>
          </p:nvSpPr>
          <p:spPr>
            <a:xfrm>
              <a:off x="5353138" y="1462700"/>
              <a:ext cx="53225" cy="38775"/>
            </a:xfrm>
            <a:custGeom>
              <a:avLst/>
              <a:gdLst/>
              <a:ahLst/>
              <a:cxnLst/>
              <a:rect l="l" t="t" r="r" b="b"/>
              <a:pathLst>
                <a:path w="2129" h="1551" extrusionOk="0">
                  <a:moveTo>
                    <a:pt x="1366" y="0"/>
                  </a:moveTo>
                  <a:cubicBezTo>
                    <a:pt x="1284" y="0"/>
                    <a:pt x="1202" y="14"/>
                    <a:pt x="1132" y="41"/>
                  </a:cubicBezTo>
                  <a:cubicBezTo>
                    <a:pt x="1044" y="73"/>
                    <a:pt x="955" y="107"/>
                    <a:pt x="867" y="139"/>
                  </a:cubicBezTo>
                  <a:cubicBezTo>
                    <a:pt x="824" y="156"/>
                    <a:pt x="782" y="172"/>
                    <a:pt x="739" y="188"/>
                  </a:cubicBezTo>
                  <a:cubicBezTo>
                    <a:pt x="670" y="214"/>
                    <a:pt x="592" y="239"/>
                    <a:pt x="530" y="274"/>
                  </a:cubicBezTo>
                  <a:cubicBezTo>
                    <a:pt x="466" y="311"/>
                    <a:pt x="409" y="358"/>
                    <a:pt x="357" y="408"/>
                  </a:cubicBezTo>
                  <a:cubicBezTo>
                    <a:pt x="296" y="466"/>
                    <a:pt x="236" y="524"/>
                    <a:pt x="174" y="583"/>
                  </a:cubicBezTo>
                  <a:cubicBezTo>
                    <a:pt x="110" y="644"/>
                    <a:pt x="57" y="739"/>
                    <a:pt x="33" y="824"/>
                  </a:cubicBezTo>
                  <a:cubicBezTo>
                    <a:pt x="1" y="943"/>
                    <a:pt x="14" y="1068"/>
                    <a:pt x="61" y="1180"/>
                  </a:cubicBezTo>
                  <a:cubicBezTo>
                    <a:pt x="99" y="1271"/>
                    <a:pt x="153" y="1339"/>
                    <a:pt x="230" y="1399"/>
                  </a:cubicBezTo>
                  <a:cubicBezTo>
                    <a:pt x="264" y="1433"/>
                    <a:pt x="304" y="1456"/>
                    <a:pt x="351" y="1470"/>
                  </a:cubicBezTo>
                  <a:cubicBezTo>
                    <a:pt x="412" y="1501"/>
                    <a:pt x="478" y="1517"/>
                    <a:pt x="547" y="1517"/>
                  </a:cubicBezTo>
                  <a:cubicBezTo>
                    <a:pt x="552" y="1517"/>
                    <a:pt x="557" y="1517"/>
                    <a:pt x="561" y="1517"/>
                  </a:cubicBezTo>
                  <a:lnTo>
                    <a:pt x="820" y="1547"/>
                  </a:lnTo>
                  <a:cubicBezTo>
                    <a:pt x="838" y="1549"/>
                    <a:pt x="856" y="1550"/>
                    <a:pt x="875" y="1550"/>
                  </a:cubicBezTo>
                  <a:cubicBezTo>
                    <a:pt x="1003" y="1550"/>
                    <a:pt x="1131" y="1503"/>
                    <a:pt x="1253" y="1468"/>
                  </a:cubicBezTo>
                  <a:cubicBezTo>
                    <a:pt x="1340" y="1442"/>
                    <a:pt x="1427" y="1416"/>
                    <a:pt x="1515" y="1392"/>
                  </a:cubicBezTo>
                  <a:cubicBezTo>
                    <a:pt x="1722" y="1331"/>
                    <a:pt x="1871" y="1216"/>
                    <a:pt x="1987" y="1032"/>
                  </a:cubicBezTo>
                  <a:cubicBezTo>
                    <a:pt x="2007" y="1001"/>
                    <a:pt x="2026" y="970"/>
                    <a:pt x="2046" y="939"/>
                  </a:cubicBezTo>
                  <a:cubicBezTo>
                    <a:pt x="2099" y="848"/>
                    <a:pt x="2126" y="749"/>
                    <a:pt x="2126" y="643"/>
                  </a:cubicBezTo>
                  <a:cubicBezTo>
                    <a:pt x="2129" y="562"/>
                    <a:pt x="2112" y="487"/>
                    <a:pt x="2075" y="418"/>
                  </a:cubicBezTo>
                  <a:cubicBezTo>
                    <a:pt x="2052" y="345"/>
                    <a:pt x="2011" y="282"/>
                    <a:pt x="1954" y="229"/>
                  </a:cubicBezTo>
                  <a:cubicBezTo>
                    <a:pt x="1882" y="156"/>
                    <a:pt x="1796" y="106"/>
                    <a:pt x="1696" y="78"/>
                  </a:cubicBezTo>
                  <a:cubicBezTo>
                    <a:pt x="1660" y="64"/>
                    <a:pt x="1624" y="51"/>
                    <a:pt x="1590" y="39"/>
                  </a:cubicBezTo>
                  <a:cubicBezTo>
                    <a:pt x="1522" y="13"/>
                    <a:pt x="1444" y="0"/>
                    <a:pt x="13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3" name="Google Shape;2553;p49"/>
            <p:cNvSpPr/>
            <p:nvPr/>
          </p:nvSpPr>
          <p:spPr>
            <a:xfrm>
              <a:off x="4666363" y="1597075"/>
              <a:ext cx="31500" cy="24425"/>
            </a:xfrm>
            <a:custGeom>
              <a:avLst/>
              <a:gdLst/>
              <a:ahLst/>
              <a:cxnLst/>
              <a:rect l="l" t="t" r="r" b="b"/>
              <a:pathLst>
                <a:path w="1260" h="977" extrusionOk="0">
                  <a:moveTo>
                    <a:pt x="629" y="0"/>
                  </a:moveTo>
                  <a:cubicBezTo>
                    <a:pt x="0" y="0"/>
                    <a:pt x="0" y="977"/>
                    <a:pt x="629" y="977"/>
                  </a:cubicBezTo>
                  <a:cubicBezTo>
                    <a:pt x="1258" y="977"/>
                    <a:pt x="1259" y="0"/>
                    <a:pt x="6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54" name="Google Shape;2554;p49"/>
          <p:cNvGrpSpPr/>
          <p:nvPr/>
        </p:nvGrpSpPr>
        <p:grpSpPr>
          <a:xfrm>
            <a:off x="5804671" y="-14"/>
            <a:ext cx="3339010" cy="4627527"/>
            <a:chOff x="4942288" y="608375"/>
            <a:chExt cx="2275925" cy="3154200"/>
          </a:xfrm>
        </p:grpSpPr>
        <p:sp>
          <p:nvSpPr>
            <p:cNvPr id="2555" name="Google Shape;2555;p49"/>
            <p:cNvSpPr/>
            <p:nvPr/>
          </p:nvSpPr>
          <p:spPr>
            <a:xfrm>
              <a:off x="4942288" y="608375"/>
              <a:ext cx="2275925" cy="801575"/>
            </a:xfrm>
            <a:custGeom>
              <a:avLst/>
              <a:gdLst/>
              <a:ahLst/>
              <a:cxnLst/>
              <a:rect l="l" t="t" r="r" b="b"/>
              <a:pathLst>
                <a:path w="91037" h="32063" extrusionOk="0">
                  <a:moveTo>
                    <a:pt x="3157" y="1"/>
                  </a:moveTo>
                  <a:cubicBezTo>
                    <a:pt x="1717" y="1339"/>
                    <a:pt x="1" y="3616"/>
                    <a:pt x="905" y="5362"/>
                  </a:cubicBezTo>
                  <a:cubicBezTo>
                    <a:pt x="1409" y="6337"/>
                    <a:pt x="2577" y="6823"/>
                    <a:pt x="3675" y="6828"/>
                  </a:cubicBezTo>
                  <a:cubicBezTo>
                    <a:pt x="3680" y="6828"/>
                    <a:pt x="3685" y="6828"/>
                    <a:pt x="3689" y="6828"/>
                  </a:cubicBezTo>
                  <a:cubicBezTo>
                    <a:pt x="4783" y="6828"/>
                    <a:pt x="5836" y="6437"/>
                    <a:pt x="6860" y="6052"/>
                  </a:cubicBezTo>
                  <a:lnTo>
                    <a:pt x="6860" y="6052"/>
                  </a:lnTo>
                  <a:cubicBezTo>
                    <a:pt x="4653" y="8713"/>
                    <a:pt x="2799" y="12451"/>
                    <a:pt x="2071" y="15831"/>
                  </a:cubicBezTo>
                  <a:cubicBezTo>
                    <a:pt x="1342" y="19210"/>
                    <a:pt x="1826" y="22948"/>
                    <a:pt x="3877" y="25731"/>
                  </a:cubicBezTo>
                  <a:cubicBezTo>
                    <a:pt x="5308" y="27673"/>
                    <a:pt x="7396" y="29041"/>
                    <a:pt x="9593" y="30037"/>
                  </a:cubicBezTo>
                  <a:cubicBezTo>
                    <a:pt x="12491" y="31349"/>
                    <a:pt x="15678" y="32063"/>
                    <a:pt x="18854" y="32063"/>
                  </a:cubicBezTo>
                  <a:cubicBezTo>
                    <a:pt x="20737" y="32063"/>
                    <a:pt x="22616" y="31812"/>
                    <a:pt x="24427" y="31286"/>
                  </a:cubicBezTo>
                  <a:cubicBezTo>
                    <a:pt x="28506" y="30102"/>
                    <a:pt x="32184" y="27472"/>
                    <a:pt x="34515" y="23943"/>
                  </a:cubicBezTo>
                  <a:cubicBezTo>
                    <a:pt x="34602" y="25456"/>
                    <a:pt x="36478" y="26738"/>
                    <a:pt x="38101" y="26738"/>
                  </a:cubicBezTo>
                  <a:cubicBezTo>
                    <a:pt x="38324" y="26738"/>
                    <a:pt x="38543" y="26713"/>
                    <a:pt x="38751" y="26662"/>
                  </a:cubicBezTo>
                  <a:cubicBezTo>
                    <a:pt x="40601" y="26207"/>
                    <a:pt x="41868" y="24480"/>
                    <a:pt x="42570" y="22710"/>
                  </a:cubicBezTo>
                  <a:cubicBezTo>
                    <a:pt x="43846" y="19485"/>
                    <a:pt x="43720" y="15734"/>
                    <a:pt x="42232" y="12602"/>
                  </a:cubicBezTo>
                  <a:lnTo>
                    <a:pt x="42232" y="12602"/>
                  </a:lnTo>
                  <a:cubicBezTo>
                    <a:pt x="42733" y="13076"/>
                    <a:pt x="43307" y="13278"/>
                    <a:pt x="43899" y="13278"/>
                  </a:cubicBezTo>
                  <a:cubicBezTo>
                    <a:pt x="44962" y="13278"/>
                    <a:pt x="46081" y="12627"/>
                    <a:pt x="46933" y="11729"/>
                  </a:cubicBezTo>
                  <a:cubicBezTo>
                    <a:pt x="48258" y="10331"/>
                    <a:pt x="48702" y="8324"/>
                    <a:pt x="48900" y="6407"/>
                  </a:cubicBezTo>
                  <a:cubicBezTo>
                    <a:pt x="51162" y="10745"/>
                    <a:pt x="56176" y="13362"/>
                    <a:pt x="61098" y="13362"/>
                  </a:cubicBezTo>
                  <a:cubicBezTo>
                    <a:pt x="62167" y="13362"/>
                    <a:pt x="63231" y="13239"/>
                    <a:pt x="64262" y="12983"/>
                  </a:cubicBezTo>
                  <a:cubicBezTo>
                    <a:pt x="66390" y="12454"/>
                    <a:pt x="68580" y="11155"/>
                    <a:pt x="69110" y="9025"/>
                  </a:cubicBezTo>
                  <a:cubicBezTo>
                    <a:pt x="70438" y="11848"/>
                    <a:pt x="72474" y="14717"/>
                    <a:pt x="75005" y="16540"/>
                  </a:cubicBezTo>
                  <a:cubicBezTo>
                    <a:pt x="76176" y="17383"/>
                    <a:pt x="77589" y="18103"/>
                    <a:pt x="78988" y="18103"/>
                  </a:cubicBezTo>
                  <a:cubicBezTo>
                    <a:pt x="79376" y="18103"/>
                    <a:pt x="79764" y="18048"/>
                    <a:pt x="80144" y="17924"/>
                  </a:cubicBezTo>
                  <a:cubicBezTo>
                    <a:pt x="82635" y="17114"/>
                    <a:pt x="83402" y="13942"/>
                    <a:pt x="83220" y="11329"/>
                  </a:cubicBezTo>
                  <a:lnTo>
                    <a:pt x="83220" y="11329"/>
                  </a:lnTo>
                  <a:cubicBezTo>
                    <a:pt x="84048" y="12260"/>
                    <a:pt x="85059" y="12657"/>
                    <a:pt x="86198" y="12657"/>
                  </a:cubicBezTo>
                  <a:cubicBezTo>
                    <a:pt x="86584" y="12657"/>
                    <a:pt x="86985" y="12611"/>
                    <a:pt x="87399" y="12525"/>
                  </a:cubicBezTo>
                  <a:cubicBezTo>
                    <a:pt x="89031" y="12185"/>
                    <a:pt x="90517" y="10901"/>
                    <a:pt x="91036" y="9316"/>
                  </a:cubicBezTo>
                  <a:lnTo>
                    <a:pt x="9103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6" name="Google Shape;2556;p49"/>
            <p:cNvSpPr/>
            <p:nvPr/>
          </p:nvSpPr>
          <p:spPr>
            <a:xfrm>
              <a:off x="6378213" y="608375"/>
              <a:ext cx="679525" cy="3154200"/>
            </a:xfrm>
            <a:custGeom>
              <a:avLst/>
              <a:gdLst/>
              <a:ahLst/>
              <a:cxnLst/>
              <a:rect l="l" t="t" r="r" b="b"/>
              <a:pathLst>
                <a:path w="27181" h="126168" extrusionOk="0">
                  <a:moveTo>
                    <a:pt x="1" y="1"/>
                  </a:moveTo>
                  <a:lnTo>
                    <a:pt x="9023" y="111479"/>
                  </a:lnTo>
                  <a:cubicBezTo>
                    <a:pt x="9023" y="111479"/>
                    <a:pt x="25674" y="126160"/>
                    <a:pt x="26428" y="126167"/>
                  </a:cubicBezTo>
                  <a:cubicBezTo>
                    <a:pt x="26428" y="126167"/>
                    <a:pt x="26428" y="126167"/>
                    <a:pt x="26428" y="126167"/>
                  </a:cubicBezTo>
                  <a:cubicBezTo>
                    <a:pt x="27181" y="126167"/>
                    <a:pt x="3567" y="1"/>
                    <a:pt x="356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7" name="Google Shape;2557;p49"/>
            <p:cNvSpPr/>
            <p:nvPr/>
          </p:nvSpPr>
          <p:spPr>
            <a:xfrm>
              <a:off x="6467363" y="608375"/>
              <a:ext cx="591200" cy="3121975"/>
            </a:xfrm>
            <a:custGeom>
              <a:avLst/>
              <a:gdLst/>
              <a:ahLst/>
              <a:cxnLst/>
              <a:rect l="l" t="t" r="r" b="b"/>
              <a:pathLst>
                <a:path w="23648" h="124879" extrusionOk="0">
                  <a:moveTo>
                    <a:pt x="1" y="1"/>
                  </a:moveTo>
                  <a:lnTo>
                    <a:pt x="9843" y="73982"/>
                  </a:lnTo>
                  <a:lnTo>
                    <a:pt x="3404" y="44207"/>
                  </a:lnTo>
                  <a:lnTo>
                    <a:pt x="8417" y="88652"/>
                  </a:lnTo>
                  <a:lnTo>
                    <a:pt x="12589" y="93337"/>
                  </a:lnTo>
                  <a:lnTo>
                    <a:pt x="12752" y="101585"/>
                  </a:lnTo>
                  <a:lnTo>
                    <a:pt x="18168" y="124696"/>
                  </a:lnTo>
                  <a:lnTo>
                    <a:pt x="23647" y="124878"/>
                  </a:lnTo>
                  <a:lnTo>
                    <a:pt x="23647" y="12487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0000">
                <a:alpha val="7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8" name="Google Shape;2558;p49"/>
            <p:cNvSpPr/>
            <p:nvPr/>
          </p:nvSpPr>
          <p:spPr>
            <a:xfrm>
              <a:off x="6378213" y="608375"/>
              <a:ext cx="299600" cy="2955650"/>
            </a:xfrm>
            <a:custGeom>
              <a:avLst/>
              <a:gdLst/>
              <a:ahLst/>
              <a:cxnLst/>
              <a:rect l="l" t="t" r="r" b="b"/>
              <a:pathLst>
                <a:path w="11984" h="118226" extrusionOk="0">
                  <a:moveTo>
                    <a:pt x="1" y="1"/>
                  </a:moveTo>
                  <a:lnTo>
                    <a:pt x="9393" y="117671"/>
                  </a:lnTo>
                  <a:lnTo>
                    <a:pt x="11983" y="118225"/>
                  </a:lnTo>
                  <a:lnTo>
                    <a:pt x="9143" y="91999"/>
                  </a:lnTo>
                  <a:lnTo>
                    <a:pt x="10534" y="88652"/>
                  </a:lnTo>
                  <a:lnTo>
                    <a:pt x="3272" y="26987"/>
                  </a:lnTo>
                  <a:lnTo>
                    <a:pt x="4467" y="23290"/>
                  </a:lnTo>
                  <a:lnTo>
                    <a:pt x="1460" y="1"/>
                  </a:lnTo>
                  <a:close/>
                </a:path>
              </a:pathLst>
            </a:custGeom>
            <a:solidFill>
              <a:srgbClr val="000000">
                <a:alpha val="7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9" name="Google Shape;2559;p49"/>
            <p:cNvSpPr/>
            <p:nvPr/>
          </p:nvSpPr>
          <p:spPr>
            <a:xfrm>
              <a:off x="6783438" y="2529250"/>
              <a:ext cx="179000" cy="182525"/>
            </a:xfrm>
            <a:custGeom>
              <a:avLst/>
              <a:gdLst/>
              <a:ahLst/>
              <a:cxnLst/>
              <a:rect l="l" t="t" r="r" b="b"/>
              <a:pathLst>
                <a:path w="7160" h="7301" extrusionOk="0">
                  <a:moveTo>
                    <a:pt x="6325" y="0"/>
                  </a:moveTo>
                  <a:cubicBezTo>
                    <a:pt x="6141" y="0"/>
                    <a:pt x="5959" y="73"/>
                    <a:pt x="5801" y="207"/>
                  </a:cubicBezTo>
                  <a:cubicBezTo>
                    <a:pt x="4873" y="996"/>
                    <a:pt x="3940" y="1770"/>
                    <a:pt x="3070" y="2624"/>
                  </a:cubicBezTo>
                  <a:cubicBezTo>
                    <a:pt x="2204" y="3473"/>
                    <a:pt x="1338" y="4324"/>
                    <a:pt x="472" y="5173"/>
                  </a:cubicBezTo>
                  <a:cubicBezTo>
                    <a:pt x="177" y="5462"/>
                    <a:pt x="1" y="5982"/>
                    <a:pt x="152" y="6385"/>
                  </a:cubicBezTo>
                  <a:cubicBezTo>
                    <a:pt x="316" y="6822"/>
                    <a:pt x="562" y="7114"/>
                    <a:pt x="1021" y="7254"/>
                  </a:cubicBezTo>
                  <a:cubicBezTo>
                    <a:pt x="1123" y="7285"/>
                    <a:pt x="1235" y="7301"/>
                    <a:pt x="1350" y="7301"/>
                  </a:cubicBezTo>
                  <a:cubicBezTo>
                    <a:pt x="1679" y="7301"/>
                    <a:pt x="2029" y="7174"/>
                    <a:pt x="2233" y="6934"/>
                  </a:cubicBezTo>
                  <a:lnTo>
                    <a:pt x="4635" y="4110"/>
                  </a:lnTo>
                  <a:cubicBezTo>
                    <a:pt x="5458" y="3142"/>
                    <a:pt x="6196" y="2116"/>
                    <a:pt x="6947" y="1091"/>
                  </a:cubicBezTo>
                  <a:cubicBezTo>
                    <a:pt x="7160" y="802"/>
                    <a:pt x="7024" y="348"/>
                    <a:pt x="6759" y="150"/>
                  </a:cubicBezTo>
                  <a:cubicBezTo>
                    <a:pt x="6623" y="48"/>
                    <a:pt x="6474" y="0"/>
                    <a:pt x="6325" y="0"/>
                  </a:cubicBezTo>
                  <a:close/>
                </a:path>
              </a:pathLst>
            </a:custGeom>
            <a:solidFill>
              <a:srgbClr val="4022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0" name="Google Shape;2560;p49"/>
            <p:cNvSpPr/>
            <p:nvPr/>
          </p:nvSpPr>
          <p:spPr>
            <a:xfrm>
              <a:off x="6901463" y="3081200"/>
              <a:ext cx="119350" cy="159625"/>
            </a:xfrm>
            <a:custGeom>
              <a:avLst/>
              <a:gdLst/>
              <a:ahLst/>
              <a:cxnLst/>
              <a:rect l="l" t="t" r="r" b="b"/>
              <a:pathLst>
                <a:path w="4774" h="6385" extrusionOk="0">
                  <a:moveTo>
                    <a:pt x="4147" y="0"/>
                  </a:moveTo>
                  <a:cubicBezTo>
                    <a:pt x="3999" y="0"/>
                    <a:pt x="3847" y="66"/>
                    <a:pt x="3732" y="220"/>
                  </a:cubicBezTo>
                  <a:cubicBezTo>
                    <a:pt x="3117" y="1050"/>
                    <a:pt x="2502" y="1878"/>
                    <a:pt x="1888" y="2707"/>
                  </a:cubicBezTo>
                  <a:cubicBezTo>
                    <a:pt x="1273" y="3536"/>
                    <a:pt x="497" y="4390"/>
                    <a:pt x="180" y="5389"/>
                  </a:cubicBezTo>
                  <a:cubicBezTo>
                    <a:pt x="0" y="5954"/>
                    <a:pt x="482" y="6384"/>
                    <a:pt x="974" y="6384"/>
                  </a:cubicBezTo>
                  <a:cubicBezTo>
                    <a:pt x="1167" y="6384"/>
                    <a:pt x="1361" y="6318"/>
                    <a:pt x="1518" y="6168"/>
                  </a:cubicBezTo>
                  <a:cubicBezTo>
                    <a:pt x="1902" y="5801"/>
                    <a:pt x="2223" y="5269"/>
                    <a:pt x="2467" y="4796"/>
                  </a:cubicBezTo>
                  <a:cubicBezTo>
                    <a:pt x="2697" y="4347"/>
                    <a:pt x="2929" y="3898"/>
                    <a:pt x="3160" y="3450"/>
                  </a:cubicBezTo>
                  <a:lnTo>
                    <a:pt x="4571" y="712"/>
                  </a:lnTo>
                  <a:cubicBezTo>
                    <a:pt x="4773" y="321"/>
                    <a:pt x="4473" y="0"/>
                    <a:pt x="4147" y="0"/>
                  </a:cubicBezTo>
                  <a:close/>
                </a:path>
              </a:pathLst>
            </a:custGeom>
            <a:solidFill>
              <a:srgbClr val="4022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1" name="Google Shape;2561;p49"/>
            <p:cNvSpPr/>
            <p:nvPr/>
          </p:nvSpPr>
          <p:spPr>
            <a:xfrm>
              <a:off x="6692888" y="957625"/>
              <a:ext cx="53525" cy="109275"/>
            </a:xfrm>
            <a:custGeom>
              <a:avLst/>
              <a:gdLst/>
              <a:ahLst/>
              <a:cxnLst/>
              <a:rect l="l" t="t" r="r" b="b"/>
              <a:pathLst>
                <a:path w="2141" h="4371" extrusionOk="0">
                  <a:moveTo>
                    <a:pt x="381" y="1"/>
                  </a:moveTo>
                  <a:cubicBezTo>
                    <a:pt x="188" y="1"/>
                    <a:pt x="1" y="156"/>
                    <a:pt x="59" y="410"/>
                  </a:cubicBezTo>
                  <a:cubicBezTo>
                    <a:pt x="209" y="1061"/>
                    <a:pt x="359" y="1710"/>
                    <a:pt x="509" y="2360"/>
                  </a:cubicBezTo>
                  <a:cubicBezTo>
                    <a:pt x="582" y="2679"/>
                    <a:pt x="656" y="2999"/>
                    <a:pt x="729" y="3318"/>
                  </a:cubicBezTo>
                  <a:lnTo>
                    <a:pt x="840" y="3796"/>
                  </a:lnTo>
                  <a:cubicBezTo>
                    <a:pt x="904" y="4073"/>
                    <a:pt x="1059" y="4259"/>
                    <a:pt x="1330" y="4349"/>
                  </a:cubicBezTo>
                  <a:cubicBezTo>
                    <a:pt x="1374" y="4364"/>
                    <a:pt x="1417" y="4370"/>
                    <a:pt x="1459" y="4370"/>
                  </a:cubicBezTo>
                  <a:cubicBezTo>
                    <a:pt x="1629" y="4370"/>
                    <a:pt x="1777" y="4260"/>
                    <a:pt x="1879" y="4125"/>
                  </a:cubicBezTo>
                  <a:cubicBezTo>
                    <a:pt x="2140" y="3784"/>
                    <a:pt x="1878" y="3341"/>
                    <a:pt x="1750" y="3000"/>
                  </a:cubicBezTo>
                  <a:cubicBezTo>
                    <a:pt x="1633" y="2692"/>
                    <a:pt x="1517" y="2385"/>
                    <a:pt x="1402" y="2078"/>
                  </a:cubicBezTo>
                  <a:cubicBezTo>
                    <a:pt x="1169" y="1462"/>
                    <a:pt x="936" y="848"/>
                    <a:pt x="704" y="233"/>
                  </a:cubicBezTo>
                  <a:cubicBezTo>
                    <a:pt x="644" y="72"/>
                    <a:pt x="511" y="1"/>
                    <a:pt x="381" y="1"/>
                  </a:cubicBezTo>
                  <a:close/>
                </a:path>
              </a:pathLst>
            </a:custGeom>
            <a:solidFill>
              <a:srgbClr val="4022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2" name="Google Shape;2562;p49"/>
            <p:cNvSpPr/>
            <p:nvPr/>
          </p:nvSpPr>
          <p:spPr>
            <a:xfrm>
              <a:off x="6834413" y="771825"/>
              <a:ext cx="98400" cy="46900"/>
            </a:xfrm>
            <a:custGeom>
              <a:avLst/>
              <a:gdLst/>
              <a:ahLst/>
              <a:cxnLst/>
              <a:rect l="l" t="t" r="r" b="b"/>
              <a:pathLst>
                <a:path w="3936" h="1876" extrusionOk="0">
                  <a:moveTo>
                    <a:pt x="3628" y="0"/>
                  </a:moveTo>
                  <a:cubicBezTo>
                    <a:pt x="3606" y="0"/>
                    <a:pt x="3584" y="2"/>
                    <a:pt x="3562" y="6"/>
                  </a:cubicBezTo>
                  <a:cubicBezTo>
                    <a:pt x="2566" y="198"/>
                    <a:pt x="1570" y="388"/>
                    <a:pt x="574" y="579"/>
                  </a:cubicBezTo>
                  <a:cubicBezTo>
                    <a:pt x="179" y="654"/>
                    <a:pt x="0" y="1139"/>
                    <a:pt x="144" y="1477"/>
                  </a:cubicBezTo>
                  <a:cubicBezTo>
                    <a:pt x="255" y="1743"/>
                    <a:pt x="490" y="1875"/>
                    <a:pt x="743" y="1875"/>
                  </a:cubicBezTo>
                  <a:cubicBezTo>
                    <a:pt x="857" y="1875"/>
                    <a:pt x="975" y="1848"/>
                    <a:pt x="1087" y="1795"/>
                  </a:cubicBezTo>
                  <a:cubicBezTo>
                    <a:pt x="1982" y="1366"/>
                    <a:pt x="2877" y="936"/>
                    <a:pt x="3773" y="507"/>
                  </a:cubicBezTo>
                  <a:cubicBezTo>
                    <a:pt x="3894" y="448"/>
                    <a:pt x="3936" y="281"/>
                    <a:pt x="3885" y="165"/>
                  </a:cubicBezTo>
                  <a:cubicBezTo>
                    <a:pt x="3837" y="56"/>
                    <a:pt x="3739" y="0"/>
                    <a:pt x="3628" y="0"/>
                  </a:cubicBezTo>
                  <a:close/>
                </a:path>
              </a:pathLst>
            </a:custGeom>
            <a:solidFill>
              <a:srgbClr val="4022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3" name="Google Shape;2563;p49"/>
            <p:cNvSpPr/>
            <p:nvPr/>
          </p:nvSpPr>
          <p:spPr>
            <a:xfrm>
              <a:off x="6218163" y="934975"/>
              <a:ext cx="265650" cy="189050"/>
            </a:xfrm>
            <a:custGeom>
              <a:avLst/>
              <a:gdLst/>
              <a:ahLst/>
              <a:cxnLst/>
              <a:rect l="l" t="t" r="r" b="b"/>
              <a:pathLst>
                <a:path w="10626" h="7562" extrusionOk="0">
                  <a:moveTo>
                    <a:pt x="240" y="1"/>
                  </a:moveTo>
                  <a:cubicBezTo>
                    <a:pt x="103" y="1"/>
                    <a:pt x="0" y="199"/>
                    <a:pt x="113" y="318"/>
                  </a:cubicBezTo>
                  <a:cubicBezTo>
                    <a:pt x="750" y="999"/>
                    <a:pt x="1402" y="1664"/>
                    <a:pt x="2070" y="2315"/>
                  </a:cubicBezTo>
                  <a:cubicBezTo>
                    <a:pt x="2757" y="2983"/>
                    <a:pt x="3515" y="3570"/>
                    <a:pt x="4272" y="4155"/>
                  </a:cubicBezTo>
                  <a:cubicBezTo>
                    <a:pt x="5779" y="5319"/>
                    <a:pt x="7338" y="6413"/>
                    <a:pt x="8948" y="7430"/>
                  </a:cubicBezTo>
                  <a:cubicBezTo>
                    <a:pt x="9093" y="7522"/>
                    <a:pt x="9237" y="7562"/>
                    <a:pt x="9373" y="7562"/>
                  </a:cubicBezTo>
                  <a:cubicBezTo>
                    <a:pt x="10112" y="7562"/>
                    <a:pt x="10625" y="6393"/>
                    <a:pt x="9806" y="5961"/>
                  </a:cubicBezTo>
                  <a:cubicBezTo>
                    <a:pt x="8153" y="5087"/>
                    <a:pt x="6538" y="4140"/>
                    <a:pt x="4973" y="3116"/>
                  </a:cubicBezTo>
                  <a:cubicBezTo>
                    <a:pt x="4193" y="2604"/>
                    <a:pt x="3436" y="2062"/>
                    <a:pt x="2647" y="1566"/>
                  </a:cubicBezTo>
                  <a:cubicBezTo>
                    <a:pt x="1864" y="1074"/>
                    <a:pt x="1093" y="561"/>
                    <a:pt x="333" y="32"/>
                  </a:cubicBezTo>
                  <a:cubicBezTo>
                    <a:pt x="302" y="10"/>
                    <a:pt x="270" y="1"/>
                    <a:pt x="24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4" name="Google Shape;2564;p49"/>
            <p:cNvSpPr/>
            <p:nvPr/>
          </p:nvSpPr>
          <p:spPr>
            <a:xfrm>
              <a:off x="6457038" y="2606150"/>
              <a:ext cx="150475" cy="133925"/>
            </a:xfrm>
            <a:custGeom>
              <a:avLst/>
              <a:gdLst/>
              <a:ahLst/>
              <a:cxnLst/>
              <a:rect l="l" t="t" r="r" b="b"/>
              <a:pathLst>
                <a:path w="6019" h="5357" extrusionOk="0">
                  <a:moveTo>
                    <a:pt x="803" y="0"/>
                  </a:moveTo>
                  <a:cubicBezTo>
                    <a:pt x="400" y="0"/>
                    <a:pt x="0" y="453"/>
                    <a:pt x="275" y="868"/>
                  </a:cubicBezTo>
                  <a:lnTo>
                    <a:pt x="275" y="867"/>
                  </a:lnTo>
                  <a:cubicBezTo>
                    <a:pt x="838" y="1719"/>
                    <a:pt x="1470" y="2527"/>
                    <a:pt x="2161" y="3277"/>
                  </a:cubicBezTo>
                  <a:cubicBezTo>
                    <a:pt x="2869" y="4043"/>
                    <a:pt x="3711" y="4664"/>
                    <a:pt x="4579" y="5236"/>
                  </a:cubicBezTo>
                  <a:cubicBezTo>
                    <a:pt x="4705" y="5318"/>
                    <a:pt x="4854" y="5356"/>
                    <a:pt x="5006" y="5356"/>
                  </a:cubicBezTo>
                  <a:cubicBezTo>
                    <a:pt x="5319" y="5356"/>
                    <a:pt x="5641" y="5193"/>
                    <a:pt x="5786" y="4919"/>
                  </a:cubicBezTo>
                  <a:cubicBezTo>
                    <a:pt x="6018" y="4478"/>
                    <a:pt x="5882" y="3983"/>
                    <a:pt x="5469" y="3713"/>
                  </a:cubicBezTo>
                  <a:cubicBezTo>
                    <a:pt x="5265" y="3578"/>
                    <a:pt x="5063" y="3441"/>
                    <a:pt x="4864" y="3299"/>
                  </a:cubicBezTo>
                  <a:cubicBezTo>
                    <a:pt x="4774" y="3235"/>
                    <a:pt x="4686" y="3170"/>
                    <a:pt x="4597" y="3104"/>
                  </a:cubicBezTo>
                  <a:cubicBezTo>
                    <a:pt x="4548" y="3068"/>
                    <a:pt x="4500" y="3031"/>
                    <a:pt x="4451" y="2994"/>
                  </a:cubicBezTo>
                  <a:cubicBezTo>
                    <a:pt x="4446" y="2991"/>
                    <a:pt x="4442" y="2988"/>
                    <a:pt x="4438" y="2985"/>
                  </a:cubicBezTo>
                  <a:lnTo>
                    <a:pt x="4438" y="2985"/>
                  </a:lnTo>
                  <a:cubicBezTo>
                    <a:pt x="4435" y="2982"/>
                    <a:pt x="4431" y="2979"/>
                    <a:pt x="4426" y="2975"/>
                  </a:cubicBezTo>
                  <a:cubicBezTo>
                    <a:pt x="4206" y="2798"/>
                    <a:pt x="3990" y="2615"/>
                    <a:pt x="3764" y="2445"/>
                  </a:cubicBezTo>
                  <a:cubicBezTo>
                    <a:pt x="3668" y="2372"/>
                    <a:pt x="3568" y="2303"/>
                    <a:pt x="3471" y="2231"/>
                  </a:cubicBezTo>
                  <a:cubicBezTo>
                    <a:pt x="3423" y="2195"/>
                    <a:pt x="3374" y="2160"/>
                    <a:pt x="3326" y="2123"/>
                  </a:cubicBezTo>
                  <a:cubicBezTo>
                    <a:pt x="3309" y="2110"/>
                    <a:pt x="3240" y="2057"/>
                    <a:pt x="3240" y="2057"/>
                  </a:cubicBezTo>
                  <a:lnTo>
                    <a:pt x="3240" y="2057"/>
                  </a:lnTo>
                  <a:cubicBezTo>
                    <a:pt x="3240" y="2057"/>
                    <a:pt x="3240" y="2058"/>
                    <a:pt x="3242" y="2059"/>
                  </a:cubicBezTo>
                  <a:lnTo>
                    <a:pt x="3242" y="2059"/>
                  </a:lnTo>
                  <a:cubicBezTo>
                    <a:pt x="2507" y="1482"/>
                    <a:pt x="1820" y="850"/>
                    <a:pt x="1181" y="168"/>
                  </a:cubicBezTo>
                  <a:cubicBezTo>
                    <a:pt x="1071" y="50"/>
                    <a:pt x="937" y="0"/>
                    <a:pt x="80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5" name="Google Shape;2565;p49"/>
            <p:cNvSpPr/>
            <p:nvPr/>
          </p:nvSpPr>
          <p:spPr>
            <a:xfrm>
              <a:off x="6579738" y="608375"/>
              <a:ext cx="342925" cy="754750"/>
            </a:xfrm>
            <a:custGeom>
              <a:avLst/>
              <a:gdLst/>
              <a:ahLst/>
              <a:cxnLst/>
              <a:rect l="l" t="t" r="r" b="b"/>
              <a:pathLst>
                <a:path w="13717" h="30190" extrusionOk="0">
                  <a:moveTo>
                    <a:pt x="12843" y="1"/>
                  </a:moveTo>
                  <a:cubicBezTo>
                    <a:pt x="12257" y="1412"/>
                    <a:pt x="11789" y="2584"/>
                    <a:pt x="11247" y="4012"/>
                  </a:cubicBezTo>
                  <a:cubicBezTo>
                    <a:pt x="10464" y="6081"/>
                    <a:pt x="9651" y="8139"/>
                    <a:pt x="8813" y="10187"/>
                  </a:cubicBezTo>
                  <a:cubicBezTo>
                    <a:pt x="7162" y="14216"/>
                    <a:pt x="5402" y="18202"/>
                    <a:pt x="3540" y="22138"/>
                  </a:cubicBezTo>
                  <a:cubicBezTo>
                    <a:pt x="2482" y="24374"/>
                    <a:pt x="1394" y="26593"/>
                    <a:pt x="239" y="28779"/>
                  </a:cubicBezTo>
                  <a:cubicBezTo>
                    <a:pt x="0" y="29229"/>
                    <a:pt x="125" y="29804"/>
                    <a:pt x="577" y="30068"/>
                  </a:cubicBezTo>
                  <a:cubicBezTo>
                    <a:pt x="715" y="30149"/>
                    <a:pt x="883" y="30190"/>
                    <a:pt x="1053" y="30190"/>
                  </a:cubicBezTo>
                  <a:cubicBezTo>
                    <a:pt x="1384" y="30190"/>
                    <a:pt x="1723" y="30036"/>
                    <a:pt x="1866" y="29730"/>
                  </a:cubicBezTo>
                  <a:cubicBezTo>
                    <a:pt x="3741" y="25696"/>
                    <a:pt x="5595" y="21655"/>
                    <a:pt x="7320" y="17554"/>
                  </a:cubicBezTo>
                  <a:cubicBezTo>
                    <a:pt x="9038" y="13464"/>
                    <a:pt x="10648" y="9327"/>
                    <a:pt x="12148" y="5151"/>
                  </a:cubicBezTo>
                  <a:cubicBezTo>
                    <a:pt x="12784" y="3379"/>
                    <a:pt x="13200" y="1811"/>
                    <a:pt x="13717" y="1"/>
                  </a:cubicBezTo>
                  <a:close/>
                </a:path>
              </a:pathLst>
            </a:custGeom>
            <a:solidFill>
              <a:srgbClr val="4022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6" name="Google Shape;2566;p49"/>
            <p:cNvSpPr/>
            <p:nvPr/>
          </p:nvSpPr>
          <p:spPr>
            <a:xfrm>
              <a:off x="5113738" y="1030950"/>
              <a:ext cx="77050" cy="77450"/>
            </a:xfrm>
            <a:custGeom>
              <a:avLst/>
              <a:gdLst/>
              <a:ahLst/>
              <a:cxnLst/>
              <a:rect l="l" t="t" r="r" b="b"/>
              <a:pathLst>
                <a:path w="3082" h="3098" extrusionOk="0">
                  <a:moveTo>
                    <a:pt x="825" y="0"/>
                  </a:moveTo>
                  <a:cubicBezTo>
                    <a:pt x="757" y="0"/>
                    <a:pt x="690" y="9"/>
                    <a:pt x="626" y="30"/>
                  </a:cubicBezTo>
                  <a:cubicBezTo>
                    <a:pt x="490" y="75"/>
                    <a:pt x="367" y="145"/>
                    <a:pt x="261" y="242"/>
                  </a:cubicBezTo>
                  <a:cubicBezTo>
                    <a:pt x="125" y="368"/>
                    <a:pt x="1" y="636"/>
                    <a:pt x="20" y="825"/>
                  </a:cubicBezTo>
                  <a:cubicBezTo>
                    <a:pt x="46" y="1067"/>
                    <a:pt x="75" y="1309"/>
                    <a:pt x="160" y="1537"/>
                  </a:cubicBezTo>
                  <a:cubicBezTo>
                    <a:pt x="216" y="1691"/>
                    <a:pt x="277" y="1836"/>
                    <a:pt x="370" y="1970"/>
                  </a:cubicBezTo>
                  <a:cubicBezTo>
                    <a:pt x="464" y="2105"/>
                    <a:pt x="566" y="2240"/>
                    <a:pt x="677" y="2363"/>
                  </a:cubicBezTo>
                  <a:cubicBezTo>
                    <a:pt x="844" y="2551"/>
                    <a:pt x="1051" y="2711"/>
                    <a:pt x="1260" y="2851"/>
                  </a:cubicBezTo>
                  <a:cubicBezTo>
                    <a:pt x="1297" y="2875"/>
                    <a:pt x="1335" y="2899"/>
                    <a:pt x="1374" y="2920"/>
                  </a:cubicBezTo>
                  <a:cubicBezTo>
                    <a:pt x="1395" y="2932"/>
                    <a:pt x="1416" y="2945"/>
                    <a:pt x="1437" y="2956"/>
                  </a:cubicBezTo>
                  <a:cubicBezTo>
                    <a:pt x="1576" y="3028"/>
                    <a:pt x="1683" y="3066"/>
                    <a:pt x="1830" y="3085"/>
                  </a:cubicBezTo>
                  <a:cubicBezTo>
                    <a:pt x="1891" y="3093"/>
                    <a:pt x="1937" y="3098"/>
                    <a:pt x="1985" y="3098"/>
                  </a:cubicBezTo>
                  <a:cubicBezTo>
                    <a:pt x="2013" y="3098"/>
                    <a:pt x="2042" y="3096"/>
                    <a:pt x="2075" y="3092"/>
                  </a:cubicBezTo>
                  <a:cubicBezTo>
                    <a:pt x="2188" y="3080"/>
                    <a:pt x="2318" y="3079"/>
                    <a:pt x="2427" y="3040"/>
                  </a:cubicBezTo>
                  <a:cubicBezTo>
                    <a:pt x="2694" y="2945"/>
                    <a:pt x="2888" y="2793"/>
                    <a:pt x="3000" y="2527"/>
                  </a:cubicBezTo>
                  <a:cubicBezTo>
                    <a:pt x="3055" y="2422"/>
                    <a:pt x="3081" y="2308"/>
                    <a:pt x="3076" y="2187"/>
                  </a:cubicBezTo>
                  <a:cubicBezTo>
                    <a:pt x="3076" y="2027"/>
                    <a:pt x="3035" y="1878"/>
                    <a:pt x="2955" y="1740"/>
                  </a:cubicBezTo>
                  <a:cubicBezTo>
                    <a:pt x="2874" y="1636"/>
                    <a:pt x="2798" y="1545"/>
                    <a:pt x="2713" y="1450"/>
                  </a:cubicBezTo>
                  <a:cubicBezTo>
                    <a:pt x="2635" y="1361"/>
                    <a:pt x="2602" y="1321"/>
                    <a:pt x="2467" y="1242"/>
                  </a:cubicBezTo>
                  <a:cubicBezTo>
                    <a:pt x="2410" y="1208"/>
                    <a:pt x="2343" y="1182"/>
                    <a:pt x="2275" y="1157"/>
                  </a:cubicBezTo>
                  <a:lnTo>
                    <a:pt x="2275" y="1157"/>
                  </a:lnTo>
                  <a:cubicBezTo>
                    <a:pt x="2196" y="1118"/>
                    <a:pt x="2121" y="1073"/>
                    <a:pt x="2047" y="1024"/>
                  </a:cubicBezTo>
                  <a:lnTo>
                    <a:pt x="2047" y="1024"/>
                  </a:lnTo>
                  <a:cubicBezTo>
                    <a:pt x="1948" y="936"/>
                    <a:pt x="1856" y="839"/>
                    <a:pt x="1773" y="734"/>
                  </a:cubicBezTo>
                  <a:lnTo>
                    <a:pt x="1773" y="734"/>
                  </a:lnTo>
                  <a:cubicBezTo>
                    <a:pt x="1810" y="780"/>
                    <a:pt x="1846" y="827"/>
                    <a:pt x="1882" y="873"/>
                  </a:cubicBezTo>
                  <a:lnTo>
                    <a:pt x="1882" y="873"/>
                  </a:lnTo>
                  <a:cubicBezTo>
                    <a:pt x="1821" y="796"/>
                    <a:pt x="1759" y="722"/>
                    <a:pt x="1697" y="646"/>
                  </a:cubicBezTo>
                  <a:lnTo>
                    <a:pt x="1697" y="646"/>
                  </a:lnTo>
                  <a:cubicBezTo>
                    <a:pt x="1644" y="571"/>
                    <a:pt x="1597" y="492"/>
                    <a:pt x="1557" y="409"/>
                  </a:cubicBezTo>
                  <a:cubicBezTo>
                    <a:pt x="1515" y="353"/>
                    <a:pt x="1471" y="298"/>
                    <a:pt x="1429" y="242"/>
                  </a:cubicBezTo>
                  <a:cubicBezTo>
                    <a:pt x="1354" y="162"/>
                    <a:pt x="1265" y="105"/>
                    <a:pt x="1163" y="71"/>
                  </a:cubicBezTo>
                  <a:cubicBezTo>
                    <a:pt x="1059" y="27"/>
                    <a:pt x="941" y="0"/>
                    <a:pt x="8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7" name="Google Shape;2567;p49"/>
            <p:cNvSpPr/>
            <p:nvPr/>
          </p:nvSpPr>
          <p:spPr>
            <a:xfrm>
              <a:off x="5162138" y="1137800"/>
              <a:ext cx="64050" cy="64425"/>
            </a:xfrm>
            <a:custGeom>
              <a:avLst/>
              <a:gdLst/>
              <a:ahLst/>
              <a:cxnLst/>
              <a:rect l="l" t="t" r="r" b="b"/>
              <a:pathLst>
                <a:path w="2562" h="2577" extrusionOk="0">
                  <a:moveTo>
                    <a:pt x="2260" y="1365"/>
                  </a:moveTo>
                  <a:lnTo>
                    <a:pt x="2260" y="1365"/>
                  </a:lnTo>
                  <a:cubicBezTo>
                    <a:pt x="2261" y="1367"/>
                    <a:pt x="2262" y="1368"/>
                    <a:pt x="2263" y="1370"/>
                  </a:cubicBezTo>
                  <a:lnTo>
                    <a:pt x="2263" y="1370"/>
                  </a:lnTo>
                  <a:cubicBezTo>
                    <a:pt x="2262" y="1368"/>
                    <a:pt x="2261" y="1367"/>
                    <a:pt x="2260" y="1365"/>
                  </a:cubicBezTo>
                  <a:close/>
                  <a:moveTo>
                    <a:pt x="2358" y="1493"/>
                  </a:moveTo>
                  <a:cubicBezTo>
                    <a:pt x="2361" y="1498"/>
                    <a:pt x="2365" y="1502"/>
                    <a:pt x="2368" y="1507"/>
                  </a:cubicBezTo>
                  <a:cubicBezTo>
                    <a:pt x="2365" y="1503"/>
                    <a:pt x="2361" y="1498"/>
                    <a:pt x="2358" y="1493"/>
                  </a:cubicBezTo>
                  <a:close/>
                  <a:moveTo>
                    <a:pt x="590" y="0"/>
                  </a:moveTo>
                  <a:cubicBezTo>
                    <a:pt x="539" y="0"/>
                    <a:pt x="488" y="8"/>
                    <a:pt x="440" y="24"/>
                  </a:cubicBezTo>
                  <a:cubicBezTo>
                    <a:pt x="343" y="55"/>
                    <a:pt x="257" y="105"/>
                    <a:pt x="182" y="173"/>
                  </a:cubicBezTo>
                  <a:cubicBezTo>
                    <a:pt x="81" y="266"/>
                    <a:pt x="1" y="451"/>
                    <a:pt x="10" y="589"/>
                  </a:cubicBezTo>
                  <a:cubicBezTo>
                    <a:pt x="25" y="805"/>
                    <a:pt x="59" y="1024"/>
                    <a:pt x="129" y="1229"/>
                  </a:cubicBezTo>
                  <a:cubicBezTo>
                    <a:pt x="217" y="1483"/>
                    <a:pt x="335" y="1777"/>
                    <a:pt x="534" y="1966"/>
                  </a:cubicBezTo>
                  <a:cubicBezTo>
                    <a:pt x="700" y="2123"/>
                    <a:pt x="886" y="2267"/>
                    <a:pt x="1085" y="2378"/>
                  </a:cubicBezTo>
                  <a:cubicBezTo>
                    <a:pt x="1124" y="2400"/>
                    <a:pt x="1164" y="2420"/>
                    <a:pt x="1205" y="2440"/>
                  </a:cubicBezTo>
                  <a:cubicBezTo>
                    <a:pt x="1334" y="2502"/>
                    <a:pt x="1476" y="2576"/>
                    <a:pt x="1623" y="2576"/>
                  </a:cubicBezTo>
                  <a:cubicBezTo>
                    <a:pt x="1634" y="2576"/>
                    <a:pt x="1646" y="2576"/>
                    <a:pt x="1658" y="2575"/>
                  </a:cubicBezTo>
                  <a:cubicBezTo>
                    <a:pt x="1791" y="2564"/>
                    <a:pt x="1929" y="2545"/>
                    <a:pt x="2059" y="2511"/>
                  </a:cubicBezTo>
                  <a:cubicBezTo>
                    <a:pt x="2271" y="2457"/>
                    <a:pt x="2441" y="2279"/>
                    <a:pt x="2499" y="2071"/>
                  </a:cubicBezTo>
                  <a:cubicBezTo>
                    <a:pt x="2562" y="1844"/>
                    <a:pt x="2488" y="1629"/>
                    <a:pt x="2337" y="1458"/>
                  </a:cubicBezTo>
                  <a:cubicBezTo>
                    <a:pt x="2330" y="1450"/>
                    <a:pt x="2323" y="1443"/>
                    <a:pt x="2317" y="1435"/>
                  </a:cubicBezTo>
                  <a:lnTo>
                    <a:pt x="2317" y="1435"/>
                  </a:lnTo>
                  <a:cubicBezTo>
                    <a:pt x="2279" y="1380"/>
                    <a:pt x="2241" y="1323"/>
                    <a:pt x="2196" y="1278"/>
                  </a:cubicBezTo>
                  <a:cubicBezTo>
                    <a:pt x="2111" y="1193"/>
                    <a:pt x="2034" y="1159"/>
                    <a:pt x="1940" y="1106"/>
                  </a:cubicBezTo>
                  <a:cubicBezTo>
                    <a:pt x="1891" y="1077"/>
                    <a:pt x="1843" y="1047"/>
                    <a:pt x="1797" y="1015"/>
                  </a:cubicBezTo>
                  <a:lnTo>
                    <a:pt x="1797" y="1015"/>
                  </a:lnTo>
                  <a:cubicBezTo>
                    <a:pt x="1758" y="982"/>
                    <a:pt x="1721" y="947"/>
                    <a:pt x="1685" y="912"/>
                  </a:cubicBezTo>
                  <a:cubicBezTo>
                    <a:pt x="1658" y="884"/>
                    <a:pt x="1632" y="855"/>
                    <a:pt x="1605" y="828"/>
                  </a:cubicBezTo>
                  <a:cubicBezTo>
                    <a:pt x="1557" y="778"/>
                    <a:pt x="1492" y="735"/>
                    <a:pt x="1430" y="692"/>
                  </a:cubicBezTo>
                  <a:lnTo>
                    <a:pt x="1430" y="692"/>
                  </a:lnTo>
                  <a:cubicBezTo>
                    <a:pt x="1353" y="626"/>
                    <a:pt x="1282" y="554"/>
                    <a:pt x="1217" y="478"/>
                  </a:cubicBezTo>
                  <a:lnTo>
                    <a:pt x="1217" y="478"/>
                  </a:lnTo>
                  <a:cubicBezTo>
                    <a:pt x="1175" y="418"/>
                    <a:pt x="1137" y="356"/>
                    <a:pt x="1102" y="292"/>
                  </a:cubicBezTo>
                  <a:cubicBezTo>
                    <a:pt x="1008" y="118"/>
                    <a:pt x="794" y="0"/>
                    <a:pt x="5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8" name="Google Shape;2568;p49"/>
            <p:cNvSpPr/>
            <p:nvPr/>
          </p:nvSpPr>
          <p:spPr>
            <a:xfrm>
              <a:off x="5326938" y="735650"/>
              <a:ext cx="87575" cy="70350"/>
            </a:xfrm>
            <a:custGeom>
              <a:avLst/>
              <a:gdLst/>
              <a:ahLst/>
              <a:cxnLst/>
              <a:rect l="l" t="t" r="r" b="b"/>
              <a:pathLst>
                <a:path w="3503" h="2814" extrusionOk="0">
                  <a:moveTo>
                    <a:pt x="2039" y="927"/>
                  </a:moveTo>
                  <a:lnTo>
                    <a:pt x="2049" y="931"/>
                  </a:lnTo>
                  <a:cubicBezTo>
                    <a:pt x="2046" y="929"/>
                    <a:pt x="2042" y="928"/>
                    <a:pt x="2039" y="927"/>
                  </a:cubicBezTo>
                  <a:close/>
                  <a:moveTo>
                    <a:pt x="2075" y="941"/>
                  </a:moveTo>
                  <a:cubicBezTo>
                    <a:pt x="2077" y="941"/>
                    <a:pt x="2078" y="941"/>
                    <a:pt x="2080" y="942"/>
                  </a:cubicBezTo>
                  <a:lnTo>
                    <a:pt x="2080" y="942"/>
                  </a:lnTo>
                  <a:cubicBezTo>
                    <a:pt x="2078" y="941"/>
                    <a:pt x="2077" y="941"/>
                    <a:pt x="2075" y="941"/>
                  </a:cubicBezTo>
                  <a:close/>
                  <a:moveTo>
                    <a:pt x="561" y="0"/>
                  </a:moveTo>
                  <a:cubicBezTo>
                    <a:pt x="514" y="0"/>
                    <a:pt x="465" y="8"/>
                    <a:pt x="415" y="23"/>
                  </a:cubicBezTo>
                  <a:cubicBezTo>
                    <a:pt x="178" y="101"/>
                    <a:pt x="0" y="312"/>
                    <a:pt x="1" y="568"/>
                  </a:cubicBezTo>
                  <a:cubicBezTo>
                    <a:pt x="1" y="848"/>
                    <a:pt x="51" y="1136"/>
                    <a:pt x="155" y="1395"/>
                  </a:cubicBezTo>
                  <a:cubicBezTo>
                    <a:pt x="244" y="1621"/>
                    <a:pt x="333" y="1838"/>
                    <a:pt x="507" y="2014"/>
                  </a:cubicBezTo>
                  <a:cubicBezTo>
                    <a:pt x="639" y="2147"/>
                    <a:pt x="797" y="2262"/>
                    <a:pt x="950" y="2368"/>
                  </a:cubicBezTo>
                  <a:cubicBezTo>
                    <a:pt x="1204" y="2542"/>
                    <a:pt x="1503" y="2673"/>
                    <a:pt x="1800" y="2751"/>
                  </a:cubicBezTo>
                  <a:cubicBezTo>
                    <a:pt x="1945" y="2789"/>
                    <a:pt x="2093" y="2814"/>
                    <a:pt x="2240" y="2814"/>
                  </a:cubicBezTo>
                  <a:cubicBezTo>
                    <a:pt x="2353" y="2814"/>
                    <a:pt x="2466" y="2799"/>
                    <a:pt x="2578" y="2766"/>
                  </a:cubicBezTo>
                  <a:cubicBezTo>
                    <a:pt x="2755" y="2713"/>
                    <a:pt x="2927" y="2640"/>
                    <a:pt x="3090" y="2553"/>
                  </a:cubicBezTo>
                  <a:cubicBezTo>
                    <a:pt x="3365" y="2409"/>
                    <a:pt x="3503" y="2070"/>
                    <a:pt x="3463" y="1775"/>
                  </a:cubicBezTo>
                  <a:cubicBezTo>
                    <a:pt x="3425" y="1490"/>
                    <a:pt x="3205" y="1182"/>
                    <a:pt x="2903" y="1126"/>
                  </a:cubicBezTo>
                  <a:cubicBezTo>
                    <a:pt x="2791" y="1104"/>
                    <a:pt x="2683" y="1072"/>
                    <a:pt x="2577" y="1030"/>
                  </a:cubicBezTo>
                  <a:lnTo>
                    <a:pt x="2577" y="1030"/>
                  </a:lnTo>
                  <a:cubicBezTo>
                    <a:pt x="2444" y="974"/>
                    <a:pt x="2423" y="973"/>
                    <a:pt x="2221" y="956"/>
                  </a:cubicBezTo>
                  <a:cubicBezTo>
                    <a:pt x="2219" y="955"/>
                    <a:pt x="2216" y="955"/>
                    <a:pt x="2213" y="955"/>
                  </a:cubicBezTo>
                  <a:lnTo>
                    <a:pt x="2213" y="955"/>
                  </a:lnTo>
                  <a:cubicBezTo>
                    <a:pt x="2116" y="935"/>
                    <a:pt x="2021" y="909"/>
                    <a:pt x="1928" y="876"/>
                  </a:cubicBezTo>
                  <a:lnTo>
                    <a:pt x="1928" y="876"/>
                  </a:lnTo>
                  <a:cubicBezTo>
                    <a:pt x="1837" y="831"/>
                    <a:pt x="1750" y="781"/>
                    <a:pt x="1666" y="723"/>
                  </a:cubicBezTo>
                  <a:lnTo>
                    <a:pt x="1666" y="723"/>
                  </a:lnTo>
                  <a:cubicBezTo>
                    <a:pt x="1614" y="680"/>
                    <a:pt x="1559" y="638"/>
                    <a:pt x="1499" y="609"/>
                  </a:cubicBezTo>
                  <a:cubicBezTo>
                    <a:pt x="1456" y="587"/>
                    <a:pt x="1412" y="566"/>
                    <a:pt x="1371" y="543"/>
                  </a:cubicBezTo>
                  <a:cubicBezTo>
                    <a:pt x="1323" y="515"/>
                    <a:pt x="1276" y="486"/>
                    <a:pt x="1230" y="454"/>
                  </a:cubicBezTo>
                  <a:lnTo>
                    <a:pt x="1230" y="454"/>
                  </a:lnTo>
                  <a:cubicBezTo>
                    <a:pt x="1194" y="424"/>
                    <a:pt x="1159" y="392"/>
                    <a:pt x="1125" y="358"/>
                  </a:cubicBezTo>
                  <a:cubicBezTo>
                    <a:pt x="1099" y="331"/>
                    <a:pt x="1073" y="304"/>
                    <a:pt x="1050" y="276"/>
                  </a:cubicBezTo>
                  <a:cubicBezTo>
                    <a:pt x="1045" y="270"/>
                    <a:pt x="1040" y="265"/>
                    <a:pt x="1036" y="261"/>
                  </a:cubicBezTo>
                  <a:lnTo>
                    <a:pt x="1036" y="261"/>
                  </a:lnTo>
                  <a:cubicBezTo>
                    <a:pt x="920" y="114"/>
                    <a:pt x="750" y="0"/>
                    <a:pt x="5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9" name="Google Shape;2569;p49"/>
            <p:cNvSpPr/>
            <p:nvPr/>
          </p:nvSpPr>
          <p:spPr>
            <a:xfrm>
              <a:off x="5836388" y="980300"/>
              <a:ext cx="64150" cy="40050"/>
            </a:xfrm>
            <a:custGeom>
              <a:avLst/>
              <a:gdLst/>
              <a:ahLst/>
              <a:cxnLst/>
              <a:rect l="l" t="t" r="r" b="b"/>
              <a:pathLst>
                <a:path w="2566" h="1602" extrusionOk="0">
                  <a:moveTo>
                    <a:pt x="1644" y="0"/>
                  </a:moveTo>
                  <a:cubicBezTo>
                    <a:pt x="1622" y="0"/>
                    <a:pt x="1601" y="1"/>
                    <a:pt x="1579" y="3"/>
                  </a:cubicBezTo>
                  <a:cubicBezTo>
                    <a:pt x="1466" y="10"/>
                    <a:pt x="1353" y="18"/>
                    <a:pt x="1240" y="25"/>
                  </a:cubicBezTo>
                  <a:cubicBezTo>
                    <a:pt x="1183" y="29"/>
                    <a:pt x="1126" y="33"/>
                    <a:pt x="1070" y="36"/>
                  </a:cubicBezTo>
                  <a:cubicBezTo>
                    <a:pt x="982" y="43"/>
                    <a:pt x="887" y="45"/>
                    <a:pt x="803" y="67"/>
                  </a:cubicBezTo>
                  <a:cubicBezTo>
                    <a:pt x="737" y="86"/>
                    <a:pt x="652" y="131"/>
                    <a:pt x="580" y="164"/>
                  </a:cubicBezTo>
                  <a:cubicBezTo>
                    <a:pt x="484" y="207"/>
                    <a:pt x="388" y="251"/>
                    <a:pt x="292" y="295"/>
                  </a:cubicBezTo>
                  <a:cubicBezTo>
                    <a:pt x="109" y="377"/>
                    <a:pt x="1" y="610"/>
                    <a:pt x="1" y="800"/>
                  </a:cubicBezTo>
                  <a:cubicBezTo>
                    <a:pt x="1" y="991"/>
                    <a:pt x="109" y="1224"/>
                    <a:pt x="292" y="1307"/>
                  </a:cubicBezTo>
                  <a:cubicBezTo>
                    <a:pt x="388" y="1351"/>
                    <a:pt x="484" y="1395"/>
                    <a:pt x="580" y="1438"/>
                  </a:cubicBezTo>
                  <a:cubicBezTo>
                    <a:pt x="653" y="1471"/>
                    <a:pt x="732" y="1514"/>
                    <a:pt x="803" y="1533"/>
                  </a:cubicBezTo>
                  <a:cubicBezTo>
                    <a:pt x="883" y="1556"/>
                    <a:pt x="973" y="1559"/>
                    <a:pt x="1057" y="1565"/>
                  </a:cubicBezTo>
                  <a:cubicBezTo>
                    <a:pt x="1118" y="1568"/>
                    <a:pt x="1179" y="1572"/>
                    <a:pt x="1240" y="1576"/>
                  </a:cubicBezTo>
                  <a:cubicBezTo>
                    <a:pt x="1353" y="1584"/>
                    <a:pt x="1466" y="1591"/>
                    <a:pt x="1579" y="1599"/>
                  </a:cubicBezTo>
                  <a:cubicBezTo>
                    <a:pt x="1600" y="1601"/>
                    <a:pt x="1620" y="1601"/>
                    <a:pt x="1641" y="1601"/>
                  </a:cubicBezTo>
                  <a:cubicBezTo>
                    <a:pt x="1802" y="1601"/>
                    <a:pt x="1963" y="1561"/>
                    <a:pt x="2101" y="1469"/>
                  </a:cubicBezTo>
                  <a:cubicBezTo>
                    <a:pt x="2145" y="1440"/>
                    <a:pt x="2188" y="1411"/>
                    <a:pt x="2232" y="1382"/>
                  </a:cubicBezTo>
                  <a:cubicBezTo>
                    <a:pt x="2433" y="1248"/>
                    <a:pt x="2565" y="1049"/>
                    <a:pt x="2565" y="800"/>
                  </a:cubicBezTo>
                  <a:cubicBezTo>
                    <a:pt x="2565" y="553"/>
                    <a:pt x="2433" y="353"/>
                    <a:pt x="2232" y="220"/>
                  </a:cubicBezTo>
                  <a:cubicBezTo>
                    <a:pt x="2188" y="191"/>
                    <a:pt x="2145" y="161"/>
                    <a:pt x="2101" y="132"/>
                  </a:cubicBezTo>
                  <a:cubicBezTo>
                    <a:pt x="1965" y="42"/>
                    <a:pt x="1805" y="0"/>
                    <a:pt x="16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0" name="Google Shape;2570;p49"/>
            <p:cNvSpPr/>
            <p:nvPr/>
          </p:nvSpPr>
          <p:spPr>
            <a:xfrm>
              <a:off x="6134188" y="642450"/>
              <a:ext cx="82975" cy="50775"/>
            </a:xfrm>
            <a:custGeom>
              <a:avLst/>
              <a:gdLst/>
              <a:ahLst/>
              <a:cxnLst/>
              <a:rect l="l" t="t" r="r" b="b"/>
              <a:pathLst>
                <a:path w="3319" h="2031" extrusionOk="0">
                  <a:moveTo>
                    <a:pt x="2482" y="0"/>
                  </a:moveTo>
                  <a:cubicBezTo>
                    <a:pt x="2476" y="0"/>
                    <a:pt x="2470" y="1"/>
                    <a:pt x="2464" y="1"/>
                  </a:cubicBezTo>
                  <a:cubicBezTo>
                    <a:pt x="2135" y="9"/>
                    <a:pt x="1807" y="88"/>
                    <a:pt x="1485" y="146"/>
                  </a:cubicBezTo>
                  <a:cubicBezTo>
                    <a:pt x="1219" y="194"/>
                    <a:pt x="955" y="242"/>
                    <a:pt x="691" y="291"/>
                  </a:cubicBezTo>
                  <a:cubicBezTo>
                    <a:pt x="483" y="329"/>
                    <a:pt x="263" y="523"/>
                    <a:pt x="160" y="700"/>
                  </a:cubicBezTo>
                  <a:cubicBezTo>
                    <a:pt x="48" y="890"/>
                    <a:pt x="1" y="1172"/>
                    <a:pt x="70" y="1386"/>
                  </a:cubicBezTo>
                  <a:cubicBezTo>
                    <a:pt x="202" y="1792"/>
                    <a:pt x="545" y="2031"/>
                    <a:pt x="943" y="2031"/>
                  </a:cubicBezTo>
                  <a:cubicBezTo>
                    <a:pt x="1016" y="2031"/>
                    <a:pt x="1090" y="2023"/>
                    <a:pt x="1165" y="2007"/>
                  </a:cubicBezTo>
                  <a:cubicBezTo>
                    <a:pt x="1420" y="1952"/>
                    <a:pt x="1675" y="1897"/>
                    <a:pt x="1930" y="1842"/>
                  </a:cubicBezTo>
                  <a:cubicBezTo>
                    <a:pt x="2182" y="1789"/>
                    <a:pt x="2446" y="1751"/>
                    <a:pt x="2689" y="1658"/>
                  </a:cubicBezTo>
                  <a:cubicBezTo>
                    <a:pt x="2890" y="1581"/>
                    <a:pt x="3087" y="1471"/>
                    <a:pt x="3192" y="1271"/>
                  </a:cubicBezTo>
                  <a:cubicBezTo>
                    <a:pt x="3283" y="1100"/>
                    <a:pt x="3319" y="924"/>
                    <a:pt x="3293" y="732"/>
                  </a:cubicBezTo>
                  <a:cubicBezTo>
                    <a:pt x="3239" y="336"/>
                    <a:pt x="2897" y="0"/>
                    <a:pt x="24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71" name="Google Shape;2571;p49"/>
          <p:cNvSpPr/>
          <p:nvPr/>
        </p:nvSpPr>
        <p:spPr>
          <a:xfrm rot="-994974">
            <a:off x="5872032" y="3567227"/>
            <a:ext cx="932667" cy="607945"/>
          </a:xfrm>
          <a:custGeom>
            <a:avLst/>
            <a:gdLst/>
            <a:ahLst/>
            <a:cxnLst/>
            <a:rect l="l" t="t" r="r" b="b"/>
            <a:pathLst>
              <a:path w="37307" h="24318" extrusionOk="0">
                <a:moveTo>
                  <a:pt x="11396" y="0"/>
                </a:moveTo>
                <a:cubicBezTo>
                  <a:pt x="10422" y="0"/>
                  <a:pt x="9301" y="549"/>
                  <a:pt x="8517" y="1218"/>
                </a:cubicBezTo>
                <a:cubicBezTo>
                  <a:pt x="6177" y="3210"/>
                  <a:pt x="4476" y="5938"/>
                  <a:pt x="3717" y="8913"/>
                </a:cubicBezTo>
                <a:cubicBezTo>
                  <a:pt x="3405" y="7960"/>
                  <a:pt x="2727" y="7131"/>
                  <a:pt x="1856" y="6632"/>
                </a:cubicBezTo>
                <a:lnTo>
                  <a:pt x="1854" y="6632"/>
                </a:lnTo>
                <a:cubicBezTo>
                  <a:pt x="0" y="7748"/>
                  <a:pt x="285" y="10213"/>
                  <a:pt x="1318" y="11744"/>
                </a:cubicBezTo>
                <a:cubicBezTo>
                  <a:pt x="2564" y="13597"/>
                  <a:pt x="4523" y="14875"/>
                  <a:pt x="6498" y="15842"/>
                </a:cubicBezTo>
                <a:cubicBezTo>
                  <a:pt x="9269" y="17198"/>
                  <a:pt x="12231" y="18107"/>
                  <a:pt x="15181" y="19010"/>
                </a:cubicBezTo>
                <a:cubicBezTo>
                  <a:pt x="20361" y="20597"/>
                  <a:pt x="25542" y="22184"/>
                  <a:pt x="30724" y="23771"/>
                </a:cubicBezTo>
                <a:cubicBezTo>
                  <a:pt x="31658" y="24057"/>
                  <a:pt x="32705" y="24317"/>
                  <a:pt x="33683" y="24317"/>
                </a:cubicBezTo>
                <a:cubicBezTo>
                  <a:pt x="34602" y="24317"/>
                  <a:pt x="35460" y="24087"/>
                  <a:pt x="36103" y="23432"/>
                </a:cubicBezTo>
                <a:cubicBezTo>
                  <a:pt x="36738" y="22786"/>
                  <a:pt x="36991" y="21858"/>
                  <a:pt x="37127" y="20961"/>
                </a:cubicBezTo>
                <a:cubicBezTo>
                  <a:pt x="37306" y="19800"/>
                  <a:pt x="37305" y="18524"/>
                  <a:pt x="36640" y="17556"/>
                </a:cubicBezTo>
                <a:cubicBezTo>
                  <a:pt x="36218" y="16943"/>
                  <a:pt x="35449" y="16549"/>
                  <a:pt x="34728" y="16549"/>
                </a:cubicBezTo>
                <a:cubicBezTo>
                  <a:pt x="34309" y="16549"/>
                  <a:pt x="33906" y="16682"/>
                  <a:pt x="33596" y="16982"/>
                </a:cubicBezTo>
                <a:cubicBezTo>
                  <a:pt x="34119" y="16071"/>
                  <a:pt x="33920" y="14806"/>
                  <a:pt x="33141" y="14099"/>
                </a:cubicBezTo>
                <a:cubicBezTo>
                  <a:pt x="32715" y="13714"/>
                  <a:pt x="32141" y="13517"/>
                  <a:pt x="31568" y="13517"/>
                </a:cubicBezTo>
                <a:cubicBezTo>
                  <a:pt x="31091" y="13517"/>
                  <a:pt x="30615" y="13654"/>
                  <a:pt x="30227" y="13931"/>
                </a:cubicBezTo>
                <a:cubicBezTo>
                  <a:pt x="31780" y="12113"/>
                  <a:pt x="31133" y="8899"/>
                  <a:pt x="29001" y="7825"/>
                </a:cubicBezTo>
                <a:cubicBezTo>
                  <a:pt x="28499" y="7572"/>
                  <a:pt x="27951" y="7455"/>
                  <a:pt x="27400" y="7455"/>
                </a:cubicBezTo>
                <a:cubicBezTo>
                  <a:pt x="25605" y="7455"/>
                  <a:pt x="23772" y="8689"/>
                  <a:pt x="23362" y="10470"/>
                </a:cubicBezTo>
                <a:cubicBezTo>
                  <a:pt x="22749" y="9113"/>
                  <a:pt x="23784" y="6886"/>
                  <a:pt x="22385" y="6379"/>
                </a:cubicBezTo>
                <a:cubicBezTo>
                  <a:pt x="22247" y="6329"/>
                  <a:pt x="22103" y="6310"/>
                  <a:pt x="21958" y="6310"/>
                </a:cubicBezTo>
                <a:cubicBezTo>
                  <a:pt x="21734" y="6310"/>
                  <a:pt x="21505" y="6356"/>
                  <a:pt x="21287" y="6409"/>
                </a:cubicBezTo>
                <a:cubicBezTo>
                  <a:pt x="19144" y="6938"/>
                  <a:pt x="17181" y="8181"/>
                  <a:pt x="15786" y="9892"/>
                </a:cubicBezTo>
                <a:cubicBezTo>
                  <a:pt x="16187" y="9176"/>
                  <a:pt x="15801" y="8143"/>
                  <a:pt x="15030" y="7864"/>
                </a:cubicBezTo>
                <a:cubicBezTo>
                  <a:pt x="14892" y="7814"/>
                  <a:pt x="14747" y="7791"/>
                  <a:pt x="14601" y="7791"/>
                </a:cubicBezTo>
                <a:cubicBezTo>
                  <a:pt x="13942" y="7791"/>
                  <a:pt x="13276" y="8276"/>
                  <a:pt x="13152" y="8937"/>
                </a:cubicBezTo>
                <a:cubicBezTo>
                  <a:pt x="13385" y="6830"/>
                  <a:pt x="13461" y="4708"/>
                  <a:pt x="13380" y="2590"/>
                </a:cubicBezTo>
                <a:cubicBezTo>
                  <a:pt x="13354" y="1930"/>
                  <a:pt x="13298" y="1229"/>
                  <a:pt x="12900" y="700"/>
                </a:cubicBezTo>
                <a:cubicBezTo>
                  <a:pt x="12524" y="202"/>
                  <a:pt x="11987" y="0"/>
                  <a:pt x="1139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2" name="Google Shape;2572;p49"/>
          <p:cNvSpPr/>
          <p:nvPr/>
        </p:nvSpPr>
        <p:spPr>
          <a:xfrm rot="-994979">
            <a:off x="7977945" y="3900853"/>
            <a:ext cx="1527750" cy="895549"/>
          </a:xfrm>
          <a:custGeom>
            <a:avLst/>
            <a:gdLst/>
            <a:ahLst/>
            <a:cxnLst/>
            <a:rect l="l" t="t" r="r" b="b"/>
            <a:pathLst>
              <a:path w="37307" h="24318" extrusionOk="0">
                <a:moveTo>
                  <a:pt x="11396" y="0"/>
                </a:moveTo>
                <a:cubicBezTo>
                  <a:pt x="10422" y="0"/>
                  <a:pt x="9301" y="549"/>
                  <a:pt x="8517" y="1218"/>
                </a:cubicBezTo>
                <a:cubicBezTo>
                  <a:pt x="6177" y="3210"/>
                  <a:pt x="4476" y="5938"/>
                  <a:pt x="3717" y="8913"/>
                </a:cubicBezTo>
                <a:cubicBezTo>
                  <a:pt x="3405" y="7960"/>
                  <a:pt x="2727" y="7131"/>
                  <a:pt x="1856" y="6632"/>
                </a:cubicBezTo>
                <a:lnTo>
                  <a:pt x="1854" y="6632"/>
                </a:lnTo>
                <a:cubicBezTo>
                  <a:pt x="0" y="7748"/>
                  <a:pt x="285" y="10213"/>
                  <a:pt x="1318" y="11744"/>
                </a:cubicBezTo>
                <a:cubicBezTo>
                  <a:pt x="2564" y="13597"/>
                  <a:pt x="4523" y="14875"/>
                  <a:pt x="6498" y="15842"/>
                </a:cubicBezTo>
                <a:cubicBezTo>
                  <a:pt x="9269" y="17198"/>
                  <a:pt x="12231" y="18107"/>
                  <a:pt x="15181" y="19010"/>
                </a:cubicBezTo>
                <a:cubicBezTo>
                  <a:pt x="20361" y="20597"/>
                  <a:pt x="25542" y="22184"/>
                  <a:pt x="30724" y="23771"/>
                </a:cubicBezTo>
                <a:cubicBezTo>
                  <a:pt x="31658" y="24057"/>
                  <a:pt x="32705" y="24317"/>
                  <a:pt x="33683" y="24317"/>
                </a:cubicBezTo>
                <a:cubicBezTo>
                  <a:pt x="34602" y="24317"/>
                  <a:pt x="35460" y="24087"/>
                  <a:pt x="36103" y="23432"/>
                </a:cubicBezTo>
                <a:cubicBezTo>
                  <a:pt x="36738" y="22786"/>
                  <a:pt x="36991" y="21858"/>
                  <a:pt x="37127" y="20961"/>
                </a:cubicBezTo>
                <a:cubicBezTo>
                  <a:pt x="37306" y="19800"/>
                  <a:pt x="37305" y="18524"/>
                  <a:pt x="36640" y="17556"/>
                </a:cubicBezTo>
                <a:cubicBezTo>
                  <a:pt x="36218" y="16943"/>
                  <a:pt x="35449" y="16549"/>
                  <a:pt x="34728" y="16549"/>
                </a:cubicBezTo>
                <a:cubicBezTo>
                  <a:pt x="34309" y="16549"/>
                  <a:pt x="33906" y="16682"/>
                  <a:pt x="33596" y="16982"/>
                </a:cubicBezTo>
                <a:cubicBezTo>
                  <a:pt x="34119" y="16071"/>
                  <a:pt x="33920" y="14806"/>
                  <a:pt x="33141" y="14099"/>
                </a:cubicBezTo>
                <a:cubicBezTo>
                  <a:pt x="32715" y="13714"/>
                  <a:pt x="32141" y="13517"/>
                  <a:pt x="31568" y="13517"/>
                </a:cubicBezTo>
                <a:cubicBezTo>
                  <a:pt x="31091" y="13517"/>
                  <a:pt x="30615" y="13654"/>
                  <a:pt x="30227" y="13931"/>
                </a:cubicBezTo>
                <a:cubicBezTo>
                  <a:pt x="31780" y="12113"/>
                  <a:pt x="31133" y="8899"/>
                  <a:pt x="29001" y="7825"/>
                </a:cubicBezTo>
                <a:cubicBezTo>
                  <a:pt x="28499" y="7572"/>
                  <a:pt x="27951" y="7455"/>
                  <a:pt x="27400" y="7455"/>
                </a:cubicBezTo>
                <a:cubicBezTo>
                  <a:pt x="25605" y="7455"/>
                  <a:pt x="23772" y="8689"/>
                  <a:pt x="23362" y="10470"/>
                </a:cubicBezTo>
                <a:cubicBezTo>
                  <a:pt x="22749" y="9113"/>
                  <a:pt x="23784" y="6886"/>
                  <a:pt x="22385" y="6379"/>
                </a:cubicBezTo>
                <a:cubicBezTo>
                  <a:pt x="22247" y="6329"/>
                  <a:pt x="22103" y="6310"/>
                  <a:pt x="21958" y="6310"/>
                </a:cubicBezTo>
                <a:cubicBezTo>
                  <a:pt x="21734" y="6310"/>
                  <a:pt x="21505" y="6356"/>
                  <a:pt x="21287" y="6409"/>
                </a:cubicBezTo>
                <a:cubicBezTo>
                  <a:pt x="19144" y="6938"/>
                  <a:pt x="17181" y="8181"/>
                  <a:pt x="15786" y="9892"/>
                </a:cubicBezTo>
                <a:cubicBezTo>
                  <a:pt x="16187" y="9176"/>
                  <a:pt x="15801" y="8143"/>
                  <a:pt x="15030" y="7864"/>
                </a:cubicBezTo>
                <a:cubicBezTo>
                  <a:pt x="14892" y="7814"/>
                  <a:pt x="14747" y="7791"/>
                  <a:pt x="14601" y="7791"/>
                </a:cubicBezTo>
                <a:cubicBezTo>
                  <a:pt x="13942" y="7791"/>
                  <a:pt x="13276" y="8276"/>
                  <a:pt x="13152" y="8937"/>
                </a:cubicBezTo>
                <a:cubicBezTo>
                  <a:pt x="13385" y="6830"/>
                  <a:pt x="13461" y="4708"/>
                  <a:pt x="13380" y="2590"/>
                </a:cubicBezTo>
                <a:cubicBezTo>
                  <a:pt x="13354" y="1930"/>
                  <a:pt x="13298" y="1229"/>
                  <a:pt x="12900" y="700"/>
                </a:cubicBezTo>
                <a:cubicBezTo>
                  <a:pt x="12524" y="202"/>
                  <a:pt x="11987" y="0"/>
                  <a:pt x="11396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05" name="Google Shape;2005;p38"/>
          <p:cNvGrpSpPr/>
          <p:nvPr/>
        </p:nvGrpSpPr>
        <p:grpSpPr>
          <a:xfrm>
            <a:off x="6692672" y="-105943"/>
            <a:ext cx="2752155" cy="5315773"/>
            <a:chOff x="6692672" y="-105943"/>
            <a:chExt cx="2752155" cy="5315773"/>
          </a:xfrm>
        </p:grpSpPr>
        <p:sp>
          <p:nvSpPr>
            <p:cNvPr id="2006" name="Google Shape;2006;p38"/>
            <p:cNvSpPr/>
            <p:nvPr/>
          </p:nvSpPr>
          <p:spPr>
            <a:xfrm>
              <a:off x="6692672" y="2"/>
              <a:ext cx="2746359" cy="967261"/>
            </a:xfrm>
            <a:custGeom>
              <a:avLst/>
              <a:gdLst/>
              <a:ahLst/>
              <a:cxnLst/>
              <a:rect l="l" t="t" r="r" b="b"/>
              <a:pathLst>
                <a:path w="91037" h="32063" extrusionOk="0">
                  <a:moveTo>
                    <a:pt x="3157" y="1"/>
                  </a:moveTo>
                  <a:cubicBezTo>
                    <a:pt x="1717" y="1339"/>
                    <a:pt x="1" y="3616"/>
                    <a:pt x="905" y="5362"/>
                  </a:cubicBezTo>
                  <a:cubicBezTo>
                    <a:pt x="1409" y="6337"/>
                    <a:pt x="2577" y="6823"/>
                    <a:pt x="3675" y="6828"/>
                  </a:cubicBezTo>
                  <a:cubicBezTo>
                    <a:pt x="3680" y="6828"/>
                    <a:pt x="3685" y="6828"/>
                    <a:pt x="3689" y="6828"/>
                  </a:cubicBezTo>
                  <a:cubicBezTo>
                    <a:pt x="4783" y="6828"/>
                    <a:pt x="5836" y="6437"/>
                    <a:pt x="6860" y="6052"/>
                  </a:cubicBezTo>
                  <a:lnTo>
                    <a:pt x="6860" y="6052"/>
                  </a:lnTo>
                  <a:cubicBezTo>
                    <a:pt x="4653" y="8713"/>
                    <a:pt x="2799" y="12451"/>
                    <a:pt x="2071" y="15831"/>
                  </a:cubicBezTo>
                  <a:cubicBezTo>
                    <a:pt x="1342" y="19210"/>
                    <a:pt x="1826" y="22948"/>
                    <a:pt x="3877" y="25731"/>
                  </a:cubicBezTo>
                  <a:cubicBezTo>
                    <a:pt x="5308" y="27673"/>
                    <a:pt x="7396" y="29041"/>
                    <a:pt x="9593" y="30037"/>
                  </a:cubicBezTo>
                  <a:cubicBezTo>
                    <a:pt x="12491" y="31349"/>
                    <a:pt x="15678" y="32063"/>
                    <a:pt x="18854" y="32063"/>
                  </a:cubicBezTo>
                  <a:cubicBezTo>
                    <a:pt x="20737" y="32063"/>
                    <a:pt x="22616" y="31812"/>
                    <a:pt x="24427" y="31286"/>
                  </a:cubicBezTo>
                  <a:cubicBezTo>
                    <a:pt x="28506" y="30102"/>
                    <a:pt x="32184" y="27472"/>
                    <a:pt x="34515" y="23943"/>
                  </a:cubicBezTo>
                  <a:cubicBezTo>
                    <a:pt x="34602" y="25456"/>
                    <a:pt x="36478" y="26738"/>
                    <a:pt x="38101" y="26738"/>
                  </a:cubicBezTo>
                  <a:cubicBezTo>
                    <a:pt x="38324" y="26738"/>
                    <a:pt x="38543" y="26713"/>
                    <a:pt x="38751" y="26662"/>
                  </a:cubicBezTo>
                  <a:cubicBezTo>
                    <a:pt x="40601" y="26207"/>
                    <a:pt x="41868" y="24480"/>
                    <a:pt x="42570" y="22710"/>
                  </a:cubicBezTo>
                  <a:cubicBezTo>
                    <a:pt x="43846" y="19485"/>
                    <a:pt x="43720" y="15734"/>
                    <a:pt x="42232" y="12602"/>
                  </a:cubicBezTo>
                  <a:lnTo>
                    <a:pt x="42232" y="12602"/>
                  </a:lnTo>
                  <a:cubicBezTo>
                    <a:pt x="42733" y="13076"/>
                    <a:pt x="43307" y="13278"/>
                    <a:pt x="43899" y="13278"/>
                  </a:cubicBezTo>
                  <a:cubicBezTo>
                    <a:pt x="44962" y="13278"/>
                    <a:pt x="46081" y="12627"/>
                    <a:pt x="46933" y="11729"/>
                  </a:cubicBezTo>
                  <a:cubicBezTo>
                    <a:pt x="48258" y="10331"/>
                    <a:pt x="48702" y="8324"/>
                    <a:pt x="48900" y="6407"/>
                  </a:cubicBezTo>
                  <a:cubicBezTo>
                    <a:pt x="51162" y="10745"/>
                    <a:pt x="56176" y="13362"/>
                    <a:pt x="61098" y="13362"/>
                  </a:cubicBezTo>
                  <a:cubicBezTo>
                    <a:pt x="62167" y="13362"/>
                    <a:pt x="63231" y="13239"/>
                    <a:pt x="64262" y="12983"/>
                  </a:cubicBezTo>
                  <a:cubicBezTo>
                    <a:pt x="66390" y="12454"/>
                    <a:pt x="68580" y="11155"/>
                    <a:pt x="69110" y="9025"/>
                  </a:cubicBezTo>
                  <a:cubicBezTo>
                    <a:pt x="70438" y="11848"/>
                    <a:pt x="72474" y="14717"/>
                    <a:pt x="75005" y="16540"/>
                  </a:cubicBezTo>
                  <a:cubicBezTo>
                    <a:pt x="76176" y="17383"/>
                    <a:pt x="77589" y="18103"/>
                    <a:pt x="78988" y="18103"/>
                  </a:cubicBezTo>
                  <a:cubicBezTo>
                    <a:pt x="79376" y="18103"/>
                    <a:pt x="79764" y="18048"/>
                    <a:pt x="80144" y="17924"/>
                  </a:cubicBezTo>
                  <a:cubicBezTo>
                    <a:pt x="82635" y="17114"/>
                    <a:pt x="83402" y="13942"/>
                    <a:pt x="83220" y="11329"/>
                  </a:cubicBezTo>
                  <a:lnTo>
                    <a:pt x="83220" y="11329"/>
                  </a:lnTo>
                  <a:cubicBezTo>
                    <a:pt x="84048" y="12260"/>
                    <a:pt x="85059" y="12657"/>
                    <a:pt x="86198" y="12657"/>
                  </a:cubicBezTo>
                  <a:cubicBezTo>
                    <a:pt x="86584" y="12657"/>
                    <a:pt x="86985" y="12611"/>
                    <a:pt x="87399" y="12525"/>
                  </a:cubicBezTo>
                  <a:cubicBezTo>
                    <a:pt x="89031" y="12185"/>
                    <a:pt x="90517" y="10901"/>
                    <a:pt x="91036" y="9316"/>
                  </a:cubicBezTo>
                  <a:lnTo>
                    <a:pt x="9103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38"/>
            <p:cNvSpPr/>
            <p:nvPr/>
          </p:nvSpPr>
          <p:spPr>
            <a:xfrm>
              <a:off x="8298235" y="-105943"/>
              <a:ext cx="1145203" cy="5315773"/>
            </a:xfrm>
            <a:custGeom>
              <a:avLst/>
              <a:gdLst/>
              <a:ahLst/>
              <a:cxnLst/>
              <a:rect l="l" t="t" r="r" b="b"/>
              <a:pathLst>
                <a:path w="27181" h="126168" extrusionOk="0">
                  <a:moveTo>
                    <a:pt x="1" y="1"/>
                  </a:moveTo>
                  <a:lnTo>
                    <a:pt x="9023" y="111479"/>
                  </a:lnTo>
                  <a:cubicBezTo>
                    <a:pt x="9023" y="111479"/>
                    <a:pt x="25674" y="126160"/>
                    <a:pt x="26428" y="126167"/>
                  </a:cubicBezTo>
                  <a:cubicBezTo>
                    <a:pt x="26428" y="126167"/>
                    <a:pt x="26428" y="126167"/>
                    <a:pt x="26428" y="126167"/>
                  </a:cubicBezTo>
                  <a:cubicBezTo>
                    <a:pt x="27181" y="126167"/>
                    <a:pt x="3567" y="1"/>
                    <a:pt x="356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38"/>
            <p:cNvSpPr/>
            <p:nvPr/>
          </p:nvSpPr>
          <p:spPr>
            <a:xfrm>
              <a:off x="8448478" y="-105943"/>
              <a:ext cx="996349" cy="5261464"/>
            </a:xfrm>
            <a:custGeom>
              <a:avLst/>
              <a:gdLst/>
              <a:ahLst/>
              <a:cxnLst/>
              <a:rect l="l" t="t" r="r" b="b"/>
              <a:pathLst>
                <a:path w="23648" h="124879" extrusionOk="0">
                  <a:moveTo>
                    <a:pt x="1" y="1"/>
                  </a:moveTo>
                  <a:lnTo>
                    <a:pt x="9843" y="73982"/>
                  </a:lnTo>
                  <a:lnTo>
                    <a:pt x="3404" y="44207"/>
                  </a:lnTo>
                  <a:lnTo>
                    <a:pt x="8417" y="88652"/>
                  </a:lnTo>
                  <a:lnTo>
                    <a:pt x="12589" y="93337"/>
                  </a:lnTo>
                  <a:lnTo>
                    <a:pt x="12752" y="101585"/>
                  </a:lnTo>
                  <a:lnTo>
                    <a:pt x="18168" y="124696"/>
                  </a:lnTo>
                  <a:lnTo>
                    <a:pt x="23647" y="124878"/>
                  </a:lnTo>
                  <a:lnTo>
                    <a:pt x="23647" y="12487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0000">
                <a:alpha val="7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38"/>
            <p:cNvSpPr/>
            <p:nvPr/>
          </p:nvSpPr>
          <p:spPr>
            <a:xfrm>
              <a:off x="8298235" y="-105943"/>
              <a:ext cx="504916" cy="4981157"/>
            </a:xfrm>
            <a:custGeom>
              <a:avLst/>
              <a:gdLst/>
              <a:ahLst/>
              <a:cxnLst/>
              <a:rect l="l" t="t" r="r" b="b"/>
              <a:pathLst>
                <a:path w="11984" h="118226" extrusionOk="0">
                  <a:moveTo>
                    <a:pt x="1" y="1"/>
                  </a:moveTo>
                  <a:lnTo>
                    <a:pt x="9393" y="117671"/>
                  </a:lnTo>
                  <a:lnTo>
                    <a:pt x="11983" y="118225"/>
                  </a:lnTo>
                  <a:lnTo>
                    <a:pt x="9143" y="91999"/>
                  </a:lnTo>
                  <a:lnTo>
                    <a:pt x="10534" y="88652"/>
                  </a:lnTo>
                  <a:lnTo>
                    <a:pt x="3272" y="26987"/>
                  </a:lnTo>
                  <a:lnTo>
                    <a:pt x="4467" y="23290"/>
                  </a:lnTo>
                  <a:lnTo>
                    <a:pt x="1460" y="1"/>
                  </a:lnTo>
                  <a:close/>
                </a:path>
              </a:pathLst>
            </a:custGeom>
            <a:solidFill>
              <a:srgbClr val="000000">
                <a:alpha val="7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38"/>
            <p:cNvSpPr/>
            <p:nvPr/>
          </p:nvSpPr>
          <p:spPr>
            <a:xfrm>
              <a:off x="8981153" y="3131262"/>
              <a:ext cx="301669" cy="307609"/>
            </a:xfrm>
            <a:custGeom>
              <a:avLst/>
              <a:gdLst/>
              <a:ahLst/>
              <a:cxnLst/>
              <a:rect l="l" t="t" r="r" b="b"/>
              <a:pathLst>
                <a:path w="7160" h="7301" extrusionOk="0">
                  <a:moveTo>
                    <a:pt x="6325" y="0"/>
                  </a:moveTo>
                  <a:cubicBezTo>
                    <a:pt x="6141" y="0"/>
                    <a:pt x="5959" y="73"/>
                    <a:pt x="5801" y="207"/>
                  </a:cubicBezTo>
                  <a:cubicBezTo>
                    <a:pt x="4873" y="996"/>
                    <a:pt x="3940" y="1770"/>
                    <a:pt x="3070" y="2624"/>
                  </a:cubicBezTo>
                  <a:cubicBezTo>
                    <a:pt x="2204" y="3473"/>
                    <a:pt x="1338" y="4324"/>
                    <a:pt x="472" y="5173"/>
                  </a:cubicBezTo>
                  <a:cubicBezTo>
                    <a:pt x="177" y="5462"/>
                    <a:pt x="1" y="5982"/>
                    <a:pt x="152" y="6385"/>
                  </a:cubicBezTo>
                  <a:cubicBezTo>
                    <a:pt x="316" y="6822"/>
                    <a:pt x="562" y="7114"/>
                    <a:pt x="1021" y="7254"/>
                  </a:cubicBezTo>
                  <a:cubicBezTo>
                    <a:pt x="1123" y="7285"/>
                    <a:pt x="1235" y="7301"/>
                    <a:pt x="1350" y="7301"/>
                  </a:cubicBezTo>
                  <a:cubicBezTo>
                    <a:pt x="1679" y="7301"/>
                    <a:pt x="2029" y="7174"/>
                    <a:pt x="2233" y="6934"/>
                  </a:cubicBezTo>
                  <a:lnTo>
                    <a:pt x="4635" y="4110"/>
                  </a:lnTo>
                  <a:cubicBezTo>
                    <a:pt x="5458" y="3142"/>
                    <a:pt x="6196" y="2116"/>
                    <a:pt x="6947" y="1091"/>
                  </a:cubicBezTo>
                  <a:cubicBezTo>
                    <a:pt x="7160" y="802"/>
                    <a:pt x="7024" y="348"/>
                    <a:pt x="6759" y="150"/>
                  </a:cubicBezTo>
                  <a:cubicBezTo>
                    <a:pt x="6623" y="48"/>
                    <a:pt x="6474" y="0"/>
                    <a:pt x="6325" y="0"/>
                  </a:cubicBezTo>
                  <a:close/>
                </a:path>
              </a:pathLst>
            </a:custGeom>
            <a:solidFill>
              <a:srgbClr val="4022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38"/>
            <p:cNvSpPr/>
            <p:nvPr/>
          </p:nvSpPr>
          <p:spPr>
            <a:xfrm>
              <a:off x="9180058" y="4061450"/>
              <a:ext cx="201141" cy="269016"/>
            </a:xfrm>
            <a:custGeom>
              <a:avLst/>
              <a:gdLst/>
              <a:ahLst/>
              <a:cxnLst/>
              <a:rect l="l" t="t" r="r" b="b"/>
              <a:pathLst>
                <a:path w="4774" h="6385" extrusionOk="0">
                  <a:moveTo>
                    <a:pt x="4147" y="0"/>
                  </a:moveTo>
                  <a:cubicBezTo>
                    <a:pt x="3999" y="0"/>
                    <a:pt x="3847" y="66"/>
                    <a:pt x="3732" y="220"/>
                  </a:cubicBezTo>
                  <a:cubicBezTo>
                    <a:pt x="3117" y="1050"/>
                    <a:pt x="2502" y="1878"/>
                    <a:pt x="1888" y="2707"/>
                  </a:cubicBezTo>
                  <a:cubicBezTo>
                    <a:pt x="1273" y="3536"/>
                    <a:pt x="497" y="4390"/>
                    <a:pt x="180" y="5389"/>
                  </a:cubicBezTo>
                  <a:cubicBezTo>
                    <a:pt x="0" y="5954"/>
                    <a:pt x="482" y="6384"/>
                    <a:pt x="974" y="6384"/>
                  </a:cubicBezTo>
                  <a:cubicBezTo>
                    <a:pt x="1167" y="6384"/>
                    <a:pt x="1361" y="6318"/>
                    <a:pt x="1518" y="6168"/>
                  </a:cubicBezTo>
                  <a:cubicBezTo>
                    <a:pt x="1902" y="5801"/>
                    <a:pt x="2223" y="5269"/>
                    <a:pt x="2467" y="4796"/>
                  </a:cubicBezTo>
                  <a:cubicBezTo>
                    <a:pt x="2697" y="4347"/>
                    <a:pt x="2929" y="3898"/>
                    <a:pt x="3160" y="3450"/>
                  </a:cubicBezTo>
                  <a:lnTo>
                    <a:pt x="4571" y="712"/>
                  </a:lnTo>
                  <a:cubicBezTo>
                    <a:pt x="4773" y="321"/>
                    <a:pt x="4473" y="0"/>
                    <a:pt x="4147" y="0"/>
                  </a:cubicBezTo>
                  <a:close/>
                </a:path>
              </a:pathLst>
            </a:custGeom>
            <a:solidFill>
              <a:srgbClr val="4022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38"/>
            <p:cNvSpPr/>
            <p:nvPr/>
          </p:nvSpPr>
          <p:spPr>
            <a:xfrm>
              <a:off x="8828551" y="482639"/>
              <a:ext cx="90206" cy="184161"/>
            </a:xfrm>
            <a:custGeom>
              <a:avLst/>
              <a:gdLst/>
              <a:ahLst/>
              <a:cxnLst/>
              <a:rect l="l" t="t" r="r" b="b"/>
              <a:pathLst>
                <a:path w="2141" h="4371" extrusionOk="0">
                  <a:moveTo>
                    <a:pt x="381" y="1"/>
                  </a:moveTo>
                  <a:cubicBezTo>
                    <a:pt x="188" y="1"/>
                    <a:pt x="1" y="156"/>
                    <a:pt x="59" y="410"/>
                  </a:cubicBezTo>
                  <a:cubicBezTo>
                    <a:pt x="209" y="1061"/>
                    <a:pt x="359" y="1710"/>
                    <a:pt x="509" y="2360"/>
                  </a:cubicBezTo>
                  <a:cubicBezTo>
                    <a:pt x="582" y="2679"/>
                    <a:pt x="656" y="2999"/>
                    <a:pt x="729" y="3318"/>
                  </a:cubicBezTo>
                  <a:lnTo>
                    <a:pt x="840" y="3796"/>
                  </a:lnTo>
                  <a:cubicBezTo>
                    <a:pt x="904" y="4073"/>
                    <a:pt x="1059" y="4259"/>
                    <a:pt x="1330" y="4349"/>
                  </a:cubicBezTo>
                  <a:cubicBezTo>
                    <a:pt x="1374" y="4364"/>
                    <a:pt x="1417" y="4370"/>
                    <a:pt x="1459" y="4370"/>
                  </a:cubicBezTo>
                  <a:cubicBezTo>
                    <a:pt x="1629" y="4370"/>
                    <a:pt x="1777" y="4260"/>
                    <a:pt x="1879" y="4125"/>
                  </a:cubicBezTo>
                  <a:cubicBezTo>
                    <a:pt x="2140" y="3784"/>
                    <a:pt x="1878" y="3341"/>
                    <a:pt x="1750" y="3000"/>
                  </a:cubicBezTo>
                  <a:cubicBezTo>
                    <a:pt x="1633" y="2692"/>
                    <a:pt x="1517" y="2385"/>
                    <a:pt x="1402" y="2078"/>
                  </a:cubicBezTo>
                  <a:cubicBezTo>
                    <a:pt x="1169" y="1462"/>
                    <a:pt x="936" y="848"/>
                    <a:pt x="704" y="233"/>
                  </a:cubicBezTo>
                  <a:cubicBezTo>
                    <a:pt x="644" y="72"/>
                    <a:pt x="511" y="1"/>
                    <a:pt x="381" y="1"/>
                  </a:cubicBezTo>
                  <a:close/>
                </a:path>
              </a:pathLst>
            </a:custGeom>
            <a:solidFill>
              <a:srgbClr val="4022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38"/>
            <p:cNvSpPr/>
            <p:nvPr/>
          </p:nvSpPr>
          <p:spPr>
            <a:xfrm>
              <a:off x="9067060" y="169515"/>
              <a:ext cx="165834" cy="79041"/>
            </a:xfrm>
            <a:custGeom>
              <a:avLst/>
              <a:gdLst/>
              <a:ahLst/>
              <a:cxnLst/>
              <a:rect l="l" t="t" r="r" b="b"/>
              <a:pathLst>
                <a:path w="3936" h="1876" extrusionOk="0">
                  <a:moveTo>
                    <a:pt x="3628" y="0"/>
                  </a:moveTo>
                  <a:cubicBezTo>
                    <a:pt x="3606" y="0"/>
                    <a:pt x="3584" y="2"/>
                    <a:pt x="3562" y="6"/>
                  </a:cubicBezTo>
                  <a:cubicBezTo>
                    <a:pt x="2566" y="198"/>
                    <a:pt x="1570" y="388"/>
                    <a:pt x="574" y="579"/>
                  </a:cubicBezTo>
                  <a:cubicBezTo>
                    <a:pt x="179" y="654"/>
                    <a:pt x="0" y="1139"/>
                    <a:pt x="144" y="1477"/>
                  </a:cubicBezTo>
                  <a:cubicBezTo>
                    <a:pt x="255" y="1743"/>
                    <a:pt x="490" y="1875"/>
                    <a:pt x="743" y="1875"/>
                  </a:cubicBezTo>
                  <a:cubicBezTo>
                    <a:pt x="857" y="1875"/>
                    <a:pt x="975" y="1848"/>
                    <a:pt x="1087" y="1795"/>
                  </a:cubicBezTo>
                  <a:cubicBezTo>
                    <a:pt x="1982" y="1366"/>
                    <a:pt x="2877" y="936"/>
                    <a:pt x="3773" y="507"/>
                  </a:cubicBezTo>
                  <a:cubicBezTo>
                    <a:pt x="3894" y="448"/>
                    <a:pt x="3936" y="281"/>
                    <a:pt x="3885" y="165"/>
                  </a:cubicBezTo>
                  <a:cubicBezTo>
                    <a:pt x="3837" y="56"/>
                    <a:pt x="3739" y="0"/>
                    <a:pt x="3628" y="0"/>
                  </a:cubicBezTo>
                  <a:close/>
                </a:path>
              </a:pathLst>
            </a:custGeom>
            <a:solidFill>
              <a:srgbClr val="4022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38"/>
            <p:cNvSpPr/>
            <p:nvPr/>
          </p:nvSpPr>
          <p:spPr>
            <a:xfrm>
              <a:off x="8431078" y="3260860"/>
              <a:ext cx="253596" cy="225704"/>
            </a:xfrm>
            <a:custGeom>
              <a:avLst/>
              <a:gdLst/>
              <a:ahLst/>
              <a:cxnLst/>
              <a:rect l="l" t="t" r="r" b="b"/>
              <a:pathLst>
                <a:path w="6019" h="5357" extrusionOk="0">
                  <a:moveTo>
                    <a:pt x="803" y="0"/>
                  </a:moveTo>
                  <a:cubicBezTo>
                    <a:pt x="400" y="0"/>
                    <a:pt x="0" y="453"/>
                    <a:pt x="275" y="868"/>
                  </a:cubicBezTo>
                  <a:lnTo>
                    <a:pt x="275" y="867"/>
                  </a:lnTo>
                  <a:cubicBezTo>
                    <a:pt x="838" y="1719"/>
                    <a:pt x="1470" y="2527"/>
                    <a:pt x="2161" y="3277"/>
                  </a:cubicBezTo>
                  <a:cubicBezTo>
                    <a:pt x="2869" y="4043"/>
                    <a:pt x="3711" y="4664"/>
                    <a:pt x="4579" y="5236"/>
                  </a:cubicBezTo>
                  <a:cubicBezTo>
                    <a:pt x="4705" y="5318"/>
                    <a:pt x="4854" y="5356"/>
                    <a:pt x="5006" y="5356"/>
                  </a:cubicBezTo>
                  <a:cubicBezTo>
                    <a:pt x="5319" y="5356"/>
                    <a:pt x="5641" y="5193"/>
                    <a:pt x="5786" y="4919"/>
                  </a:cubicBezTo>
                  <a:cubicBezTo>
                    <a:pt x="6018" y="4478"/>
                    <a:pt x="5882" y="3983"/>
                    <a:pt x="5469" y="3713"/>
                  </a:cubicBezTo>
                  <a:cubicBezTo>
                    <a:pt x="5265" y="3578"/>
                    <a:pt x="5063" y="3441"/>
                    <a:pt x="4864" y="3299"/>
                  </a:cubicBezTo>
                  <a:cubicBezTo>
                    <a:pt x="4774" y="3235"/>
                    <a:pt x="4686" y="3170"/>
                    <a:pt x="4597" y="3104"/>
                  </a:cubicBezTo>
                  <a:cubicBezTo>
                    <a:pt x="4548" y="3068"/>
                    <a:pt x="4500" y="3031"/>
                    <a:pt x="4451" y="2994"/>
                  </a:cubicBezTo>
                  <a:cubicBezTo>
                    <a:pt x="4446" y="2991"/>
                    <a:pt x="4442" y="2988"/>
                    <a:pt x="4438" y="2985"/>
                  </a:cubicBezTo>
                  <a:lnTo>
                    <a:pt x="4438" y="2985"/>
                  </a:lnTo>
                  <a:cubicBezTo>
                    <a:pt x="4435" y="2982"/>
                    <a:pt x="4431" y="2979"/>
                    <a:pt x="4426" y="2975"/>
                  </a:cubicBezTo>
                  <a:cubicBezTo>
                    <a:pt x="4206" y="2798"/>
                    <a:pt x="3990" y="2615"/>
                    <a:pt x="3764" y="2445"/>
                  </a:cubicBezTo>
                  <a:cubicBezTo>
                    <a:pt x="3668" y="2372"/>
                    <a:pt x="3568" y="2303"/>
                    <a:pt x="3471" y="2231"/>
                  </a:cubicBezTo>
                  <a:cubicBezTo>
                    <a:pt x="3423" y="2195"/>
                    <a:pt x="3374" y="2160"/>
                    <a:pt x="3326" y="2123"/>
                  </a:cubicBezTo>
                  <a:cubicBezTo>
                    <a:pt x="3309" y="2110"/>
                    <a:pt x="3240" y="2057"/>
                    <a:pt x="3240" y="2057"/>
                  </a:cubicBezTo>
                  <a:lnTo>
                    <a:pt x="3240" y="2057"/>
                  </a:lnTo>
                  <a:cubicBezTo>
                    <a:pt x="3240" y="2057"/>
                    <a:pt x="3240" y="2058"/>
                    <a:pt x="3242" y="2059"/>
                  </a:cubicBezTo>
                  <a:lnTo>
                    <a:pt x="3242" y="2059"/>
                  </a:lnTo>
                  <a:cubicBezTo>
                    <a:pt x="2507" y="1482"/>
                    <a:pt x="1820" y="850"/>
                    <a:pt x="1181" y="168"/>
                  </a:cubicBezTo>
                  <a:cubicBezTo>
                    <a:pt x="1071" y="50"/>
                    <a:pt x="937" y="0"/>
                    <a:pt x="80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38"/>
            <p:cNvSpPr/>
            <p:nvPr/>
          </p:nvSpPr>
          <p:spPr>
            <a:xfrm>
              <a:off x="8637861" y="-105943"/>
              <a:ext cx="577932" cy="1271980"/>
            </a:xfrm>
            <a:custGeom>
              <a:avLst/>
              <a:gdLst/>
              <a:ahLst/>
              <a:cxnLst/>
              <a:rect l="l" t="t" r="r" b="b"/>
              <a:pathLst>
                <a:path w="13717" h="30190" extrusionOk="0">
                  <a:moveTo>
                    <a:pt x="12843" y="1"/>
                  </a:moveTo>
                  <a:cubicBezTo>
                    <a:pt x="12257" y="1412"/>
                    <a:pt x="11789" y="2584"/>
                    <a:pt x="11247" y="4012"/>
                  </a:cubicBezTo>
                  <a:cubicBezTo>
                    <a:pt x="10464" y="6081"/>
                    <a:pt x="9651" y="8139"/>
                    <a:pt x="8813" y="10187"/>
                  </a:cubicBezTo>
                  <a:cubicBezTo>
                    <a:pt x="7162" y="14216"/>
                    <a:pt x="5402" y="18202"/>
                    <a:pt x="3540" y="22138"/>
                  </a:cubicBezTo>
                  <a:cubicBezTo>
                    <a:pt x="2482" y="24374"/>
                    <a:pt x="1394" y="26593"/>
                    <a:pt x="239" y="28779"/>
                  </a:cubicBezTo>
                  <a:cubicBezTo>
                    <a:pt x="0" y="29229"/>
                    <a:pt x="125" y="29804"/>
                    <a:pt x="577" y="30068"/>
                  </a:cubicBezTo>
                  <a:cubicBezTo>
                    <a:pt x="715" y="30149"/>
                    <a:pt x="883" y="30190"/>
                    <a:pt x="1053" y="30190"/>
                  </a:cubicBezTo>
                  <a:cubicBezTo>
                    <a:pt x="1384" y="30190"/>
                    <a:pt x="1723" y="30036"/>
                    <a:pt x="1866" y="29730"/>
                  </a:cubicBezTo>
                  <a:cubicBezTo>
                    <a:pt x="3741" y="25696"/>
                    <a:pt x="5595" y="21655"/>
                    <a:pt x="7320" y="17554"/>
                  </a:cubicBezTo>
                  <a:cubicBezTo>
                    <a:pt x="9038" y="13464"/>
                    <a:pt x="10648" y="9327"/>
                    <a:pt x="12148" y="5151"/>
                  </a:cubicBezTo>
                  <a:cubicBezTo>
                    <a:pt x="12784" y="3379"/>
                    <a:pt x="13200" y="1811"/>
                    <a:pt x="13717" y="1"/>
                  </a:cubicBezTo>
                  <a:close/>
                </a:path>
              </a:pathLst>
            </a:custGeom>
            <a:solidFill>
              <a:srgbClr val="4022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38"/>
            <p:cNvSpPr/>
            <p:nvPr/>
          </p:nvSpPr>
          <p:spPr>
            <a:xfrm>
              <a:off x="8053418" y="535008"/>
              <a:ext cx="395048" cy="281136"/>
            </a:xfrm>
            <a:custGeom>
              <a:avLst/>
              <a:gdLst/>
              <a:ahLst/>
              <a:cxnLst/>
              <a:rect l="l" t="t" r="r" b="b"/>
              <a:pathLst>
                <a:path w="10626" h="7562" extrusionOk="0">
                  <a:moveTo>
                    <a:pt x="240" y="1"/>
                  </a:moveTo>
                  <a:cubicBezTo>
                    <a:pt x="103" y="1"/>
                    <a:pt x="0" y="199"/>
                    <a:pt x="113" y="318"/>
                  </a:cubicBezTo>
                  <a:cubicBezTo>
                    <a:pt x="750" y="999"/>
                    <a:pt x="1402" y="1664"/>
                    <a:pt x="2070" y="2315"/>
                  </a:cubicBezTo>
                  <a:cubicBezTo>
                    <a:pt x="2757" y="2983"/>
                    <a:pt x="3515" y="3570"/>
                    <a:pt x="4272" y="4155"/>
                  </a:cubicBezTo>
                  <a:cubicBezTo>
                    <a:pt x="5779" y="5319"/>
                    <a:pt x="7338" y="6413"/>
                    <a:pt x="8948" y="7430"/>
                  </a:cubicBezTo>
                  <a:cubicBezTo>
                    <a:pt x="9093" y="7522"/>
                    <a:pt x="9237" y="7562"/>
                    <a:pt x="9373" y="7562"/>
                  </a:cubicBezTo>
                  <a:cubicBezTo>
                    <a:pt x="10112" y="7562"/>
                    <a:pt x="10625" y="6393"/>
                    <a:pt x="9806" y="5961"/>
                  </a:cubicBezTo>
                  <a:cubicBezTo>
                    <a:pt x="8153" y="5087"/>
                    <a:pt x="6538" y="4140"/>
                    <a:pt x="4973" y="3116"/>
                  </a:cubicBezTo>
                  <a:cubicBezTo>
                    <a:pt x="4193" y="2604"/>
                    <a:pt x="3436" y="2062"/>
                    <a:pt x="2647" y="1566"/>
                  </a:cubicBezTo>
                  <a:cubicBezTo>
                    <a:pt x="1864" y="1074"/>
                    <a:pt x="1093" y="561"/>
                    <a:pt x="333" y="32"/>
                  </a:cubicBezTo>
                  <a:cubicBezTo>
                    <a:pt x="302" y="10"/>
                    <a:pt x="270" y="1"/>
                    <a:pt x="24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D2B07958-9F45-9D76-5D09-8AA4F4001F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18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Random Forest</a:t>
            </a:r>
            <a:br>
              <a:rPr lang="en-US" sz="11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</a:b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299268-CAFC-BF96-6C5C-063C494E1BAB}"/>
              </a:ext>
            </a:extLst>
          </p:cNvPr>
          <p:cNvSpPr txBox="1"/>
          <p:nvPr/>
        </p:nvSpPr>
        <p:spPr>
          <a:xfrm>
            <a:off x="5547796" y="1713539"/>
            <a:ext cx="272503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Random Forest Accuracy: 0.8118032786885246</a:t>
            </a:r>
            <a:br>
              <a:rPr lang="en-US" dirty="0"/>
            </a:br>
            <a:endParaRPr 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2493184-7334-B66E-0119-A90B1D409D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451" y="859847"/>
            <a:ext cx="4005563" cy="3070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25093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3393CB5-4CDC-01DB-F07B-EA2AFA5840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586" y="275976"/>
            <a:ext cx="7704000" cy="572700"/>
          </a:xfrm>
        </p:spPr>
        <p:txBody>
          <a:bodyPr/>
          <a:lstStyle/>
          <a:p>
            <a:r>
              <a:rPr lang="en-US" sz="20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Bagging</a:t>
            </a:r>
            <a:br>
              <a:rPr lang="en-US" sz="20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</a:br>
            <a:endParaRPr lang="en-US" sz="48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D36FB53-294E-F6A7-19F8-C37E23ADFFF4}"/>
              </a:ext>
            </a:extLst>
          </p:cNvPr>
          <p:cNvSpPr txBox="1"/>
          <p:nvPr/>
        </p:nvSpPr>
        <p:spPr>
          <a:xfrm>
            <a:off x="5133654" y="1833086"/>
            <a:ext cx="343476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Bagging Accuracy: 0.8085245901639344</a:t>
            </a:r>
            <a:br>
              <a:rPr lang="en-US" dirty="0"/>
            </a:br>
            <a:endParaRPr 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29C7A797-9B17-CA7B-C663-D31A8C87BB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058" y="848676"/>
            <a:ext cx="4505717" cy="3454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81343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0" name="Google Shape;2770;p5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-US" sz="16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Voting</a:t>
            </a:r>
          </a:p>
        </p:txBody>
      </p:sp>
      <p:sp>
        <p:nvSpPr>
          <p:cNvPr id="2786" name="Google Shape;2786;p58"/>
          <p:cNvSpPr/>
          <p:nvPr/>
        </p:nvSpPr>
        <p:spPr>
          <a:xfrm>
            <a:off x="-743225" y="2512725"/>
            <a:ext cx="1861125" cy="327250"/>
          </a:xfrm>
          <a:custGeom>
            <a:avLst/>
            <a:gdLst/>
            <a:ahLst/>
            <a:cxnLst/>
            <a:rect l="l" t="t" r="r" b="b"/>
            <a:pathLst>
              <a:path w="74445" h="13090" extrusionOk="0">
                <a:moveTo>
                  <a:pt x="8683" y="0"/>
                </a:moveTo>
                <a:cubicBezTo>
                  <a:pt x="8491" y="0"/>
                  <a:pt x="8298" y="12"/>
                  <a:pt x="8106" y="36"/>
                </a:cubicBezTo>
                <a:cubicBezTo>
                  <a:pt x="6548" y="233"/>
                  <a:pt x="5222" y="1235"/>
                  <a:pt x="4026" y="2251"/>
                </a:cubicBezTo>
                <a:cubicBezTo>
                  <a:pt x="2621" y="3440"/>
                  <a:pt x="1279" y="4702"/>
                  <a:pt x="0" y="6026"/>
                </a:cubicBezTo>
                <a:lnTo>
                  <a:pt x="0" y="13089"/>
                </a:lnTo>
                <a:cubicBezTo>
                  <a:pt x="17348" y="11736"/>
                  <a:pt x="34749" y="11057"/>
                  <a:pt x="52150" y="11057"/>
                </a:cubicBezTo>
                <a:cubicBezTo>
                  <a:pt x="59583" y="11057"/>
                  <a:pt x="67016" y="11181"/>
                  <a:pt x="74444" y="11429"/>
                </a:cubicBezTo>
                <a:cubicBezTo>
                  <a:pt x="74303" y="10015"/>
                  <a:pt x="73478" y="8603"/>
                  <a:pt x="72134" y="8144"/>
                </a:cubicBezTo>
                <a:cubicBezTo>
                  <a:pt x="71759" y="8017"/>
                  <a:pt x="71366" y="7956"/>
                  <a:pt x="70972" y="7956"/>
                </a:cubicBezTo>
                <a:cubicBezTo>
                  <a:pt x="69949" y="7956"/>
                  <a:pt x="68921" y="8369"/>
                  <a:pt x="68217" y="9116"/>
                </a:cubicBezTo>
                <a:cubicBezTo>
                  <a:pt x="68080" y="9262"/>
                  <a:pt x="67934" y="9432"/>
                  <a:pt x="67732" y="9453"/>
                </a:cubicBezTo>
                <a:cubicBezTo>
                  <a:pt x="67716" y="9455"/>
                  <a:pt x="67701" y="9456"/>
                  <a:pt x="67685" y="9456"/>
                </a:cubicBezTo>
                <a:cubicBezTo>
                  <a:pt x="67398" y="9456"/>
                  <a:pt x="67195" y="9154"/>
                  <a:pt x="67010" y="8920"/>
                </a:cubicBezTo>
                <a:cubicBezTo>
                  <a:pt x="66479" y="8246"/>
                  <a:pt x="65612" y="7936"/>
                  <a:pt x="64742" y="7936"/>
                </a:cubicBezTo>
                <a:cubicBezTo>
                  <a:pt x="64440" y="7936"/>
                  <a:pt x="64138" y="7973"/>
                  <a:pt x="63849" y="8045"/>
                </a:cubicBezTo>
                <a:cubicBezTo>
                  <a:pt x="62726" y="8324"/>
                  <a:pt x="61767" y="9037"/>
                  <a:pt x="60880" y="9779"/>
                </a:cubicBezTo>
                <a:cubicBezTo>
                  <a:pt x="60397" y="9038"/>
                  <a:pt x="59508" y="8619"/>
                  <a:pt x="58629" y="8619"/>
                </a:cubicBezTo>
                <a:cubicBezTo>
                  <a:pt x="58180" y="8619"/>
                  <a:pt x="57734" y="8728"/>
                  <a:pt x="57346" y="8959"/>
                </a:cubicBezTo>
                <a:lnTo>
                  <a:pt x="55891" y="8926"/>
                </a:lnTo>
                <a:cubicBezTo>
                  <a:pt x="54959" y="7337"/>
                  <a:pt x="53631" y="5882"/>
                  <a:pt x="51885" y="5296"/>
                </a:cubicBezTo>
                <a:cubicBezTo>
                  <a:pt x="51294" y="5098"/>
                  <a:pt x="50678" y="5008"/>
                  <a:pt x="50059" y="5008"/>
                </a:cubicBezTo>
                <a:cubicBezTo>
                  <a:pt x="48872" y="5008"/>
                  <a:pt x="47670" y="5337"/>
                  <a:pt x="46592" y="5853"/>
                </a:cubicBezTo>
                <a:cubicBezTo>
                  <a:pt x="44951" y="6638"/>
                  <a:pt x="43543" y="7827"/>
                  <a:pt x="42157" y="9005"/>
                </a:cubicBezTo>
                <a:cubicBezTo>
                  <a:pt x="41217" y="7950"/>
                  <a:pt x="39799" y="7376"/>
                  <a:pt x="38391" y="7376"/>
                </a:cubicBezTo>
                <a:cubicBezTo>
                  <a:pt x="37644" y="7376"/>
                  <a:pt x="36899" y="7537"/>
                  <a:pt x="36229" y="7875"/>
                </a:cubicBezTo>
                <a:cubicBezTo>
                  <a:pt x="35361" y="8312"/>
                  <a:pt x="34482" y="9026"/>
                  <a:pt x="33568" y="9026"/>
                </a:cubicBezTo>
                <a:cubicBezTo>
                  <a:pt x="33404" y="9026"/>
                  <a:pt x="33239" y="9003"/>
                  <a:pt x="33073" y="8952"/>
                </a:cubicBezTo>
                <a:cubicBezTo>
                  <a:pt x="32563" y="8792"/>
                  <a:pt x="32175" y="8386"/>
                  <a:pt x="31738" y="8082"/>
                </a:cubicBezTo>
                <a:cubicBezTo>
                  <a:pt x="31037" y="7596"/>
                  <a:pt x="30227" y="7387"/>
                  <a:pt x="29392" y="7387"/>
                </a:cubicBezTo>
                <a:cubicBezTo>
                  <a:pt x="27997" y="7387"/>
                  <a:pt x="26531" y="7969"/>
                  <a:pt x="25386" y="8817"/>
                </a:cubicBezTo>
                <a:cubicBezTo>
                  <a:pt x="25077" y="9046"/>
                  <a:pt x="24761" y="9300"/>
                  <a:pt x="24380" y="9355"/>
                </a:cubicBezTo>
                <a:cubicBezTo>
                  <a:pt x="24320" y="9364"/>
                  <a:pt x="24255" y="9368"/>
                  <a:pt x="24188" y="9368"/>
                </a:cubicBezTo>
                <a:cubicBezTo>
                  <a:pt x="23275" y="9368"/>
                  <a:pt x="21791" y="8615"/>
                  <a:pt x="20822" y="8615"/>
                </a:cubicBezTo>
                <a:cubicBezTo>
                  <a:pt x="20508" y="8615"/>
                  <a:pt x="20248" y="8694"/>
                  <a:pt x="20080" y="8903"/>
                </a:cubicBezTo>
                <a:cubicBezTo>
                  <a:pt x="18358" y="5480"/>
                  <a:pt x="15499" y="2641"/>
                  <a:pt x="12064" y="945"/>
                </a:cubicBezTo>
                <a:cubicBezTo>
                  <a:pt x="11006" y="422"/>
                  <a:pt x="9851" y="0"/>
                  <a:pt x="868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7" name="Google Shape;2787;p58"/>
          <p:cNvSpPr/>
          <p:nvPr/>
        </p:nvSpPr>
        <p:spPr>
          <a:xfrm>
            <a:off x="-1610775" y="664638"/>
            <a:ext cx="3109150" cy="411650"/>
          </a:xfrm>
          <a:custGeom>
            <a:avLst/>
            <a:gdLst/>
            <a:ahLst/>
            <a:cxnLst/>
            <a:rect l="l" t="t" r="r" b="b"/>
            <a:pathLst>
              <a:path w="124366" h="16466" extrusionOk="0">
                <a:moveTo>
                  <a:pt x="58930" y="0"/>
                </a:moveTo>
                <a:cubicBezTo>
                  <a:pt x="58801" y="0"/>
                  <a:pt x="58672" y="6"/>
                  <a:pt x="58543" y="17"/>
                </a:cubicBezTo>
                <a:cubicBezTo>
                  <a:pt x="56978" y="150"/>
                  <a:pt x="55614" y="1098"/>
                  <a:pt x="54376" y="2064"/>
                </a:cubicBezTo>
                <a:cubicBezTo>
                  <a:pt x="51321" y="4448"/>
                  <a:pt x="48516" y="7152"/>
                  <a:pt x="46021" y="10116"/>
                </a:cubicBezTo>
                <a:cubicBezTo>
                  <a:pt x="45682" y="10262"/>
                  <a:pt x="45347" y="10327"/>
                  <a:pt x="45017" y="10327"/>
                </a:cubicBezTo>
                <a:cubicBezTo>
                  <a:pt x="43232" y="10327"/>
                  <a:pt x="41570" y="8431"/>
                  <a:pt x="40018" y="7180"/>
                </a:cubicBezTo>
                <a:cubicBezTo>
                  <a:pt x="38423" y="5896"/>
                  <a:pt x="36373" y="5218"/>
                  <a:pt x="34329" y="5218"/>
                </a:cubicBezTo>
                <a:cubicBezTo>
                  <a:pt x="33264" y="5218"/>
                  <a:pt x="32201" y="5402"/>
                  <a:pt x="31204" y="5780"/>
                </a:cubicBezTo>
                <a:cubicBezTo>
                  <a:pt x="28094" y="6962"/>
                  <a:pt x="25898" y="9743"/>
                  <a:pt x="23071" y="11498"/>
                </a:cubicBezTo>
                <a:cubicBezTo>
                  <a:pt x="22719" y="11715"/>
                  <a:pt x="22336" y="11924"/>
                  <a:pt x="21921" y="11929"/>
                </a:cubicBezTo>
                <a:cubicBezTo>
                  <a:pt x="21915" y="11929"/>
                  <a:pt x="21909" y="11929"/>
                  <a:pt x="21903" y="11929"/>
                </a:cubicBezTo>
                <a:cubicBezTo>
                  <a:pt x="21353" y="11929"/>
                  <a:pt x="20871" y="11579"/>
                  <a:pt x="20374" y="11338"/>
                </a:cubicBezTo>
                <a:cubicBezTo>
                  <a:pt x="19859" y="11091"/>
                  <a:pt x="19201" y="10974"/>
                  <a:pt x="18504" y="10974"/>
                </a:cubicBezTo>
                <a:cubicBezTo>
                  <a:pt x="16911" y="10974"/>
                  <a:pt x="15114" y="11584"/>
                  <a:pt x="14351" y="12641"/>
                </a:cubicBezTo>
                <a:cubicBezTo>
                  <a:pt x="13595" y="11622"/>
                  <a:pt x="12310" y="11127"/>
                  <a:pt x="11027" y="11127"/>
                </a:cubicBezTo>
                <a:cubicBezTo>
                  <a:pt x="10635" y="11127"/>
                  <a:pt x="10243" y="11173"/>
                  <a:pt x="9867" y="11265"/>
                </a:cubicBezTo>
                <a:cubicBezTo>
                  <a:pt x="8256" y="11657"/>
                  <a:pt x="6895" y="12739"/>
                  <a:pt x="5780" y="13964"/>
                </a:cubicBezTo>
                <a:cubicBezTo>
                  <a:pt x="5641" y="14116"/>
                  <a:pt x="5486" y="14281"/>
                  <a:pt x="5282" y="14305"/>
                </a:cubicBezTo>
                <a:cubicBezTo>
                  <a:pt x="5266" y="14307"/>
                  <a:pt x="5250" y="14308"/>
                  <a:pt x="5233" y="14308"/>
                </a:cubicBezTo>
                <a:cubicBezTo>
                  <a:pt x="5044" y="14308"/>
                  <a:pt x="4870" y="14190"/>
                  <a:pt x="4703" y="14091"/>
                </a:cubicBezTo>
                <a:cubicBezTo>
                  <a:pt x="4472" y="13954"/>
                  <a:pt x="4210" y="13893"/>
                  <a:pt x="3929" y="13893"/>
                </a:cubicBezTo>
                <a:cubicBezTo>
                  <a:pt x="2548" y="13893"/>
                  <a:pt x="718" y="15360"/>
                  <a:pt x="0" y="16465"/>
                </a:cubicBezTo>
                <a:cubicBezTo>
                  <a:pt x="24887" y="13663"/>
                  <a:pt x="49930" y="12261"/>
                  <a:pt x="74974" y="12261"/>
                </a:cubicBezTo>
                <a:cubicBezTo>
                  <a:pt x="91453" y="12261"/>
                  <a:pt x="107932" y="12868"/>
                  <a:pt x="124366" y="14083"/>
                </a:cubicBezTo>
                <a:cubicBezTo>
                  <a:pt x="124282" y="12665"/>
                  <a:pt x="123514" y="11221"/>
                  <a:pt x="122190" y="10708"/>
                </a:cubicBezTo>
                <a:cubicBezTo>
                  <a:pt x="121774" y="10547"/>
                  <a:pt x="121329" y="10470"/>
                  <a:pt x="120883" y="10470"/>
                </a:cubicBezTo>
                <a:cubicBezTo>
                  <a:pt x="119911" y="10470"/>
                  <a:pt x="118935" y="10840"/>
                  <a:pt x="118238" y="11521"/>
                </a:cubicBezTo>
                <a:cubicBezTo>
                  <a:pt x="118094" y="11662"/>
                  <a:pt x="117942" y="11825"/>
                  <a:pt x="117740" y="11839"/>
                </a:cubicBezTo>
                <a:cubicBezTo>
                  <a:pt x="117730" y="11840"/>
                  <a:pt x="117720" y="11840"/>
                  <a:pt x="117710" y="11840"/>
                </a:cubicBezTo>
                <a:cubicBezTo>
                  <a:pt x="117413" y="11840"/>
                  <a:pt x="117219" y="11522"/>
                  <a:pt x="117040" y="11276"/>
                </a:cubicBezTo>
                <a:cubicBezTo>
                  <a:pt x="116506" y="10541"/>
                  <a:pt x="115582" y="10198"/>
                  <a:pt x="114662" y="10198"/>
                </a:cubicBezTo>
                <a:cubicBezTo>
                  <a:pt x="114410" y="10198"/>
                  <a:pt x="114159" y="10224"/>
                  <a:pt x="113916" y="10274"/>
                </a:cubicBezTo>
                <a:cubicBezTo>
                  <a:pt x="112784" y="10508"/>
                  <a:pt x="111796" y="11181"/>
                  <a:pt x="110880" y="11887"/>
                </a:cubicBezTo>
                <a:cubicBezTo>
                  <a:pt x="110408" y="11095"/>
                  <a:pt x="109481" y="10635"/>
                  <a:pt x="108565" y="10635"/>
                </a:cubicBezTo>
                <a:cubicBezTo>
                  <a:pt x="108154" y="10635"/>
                  <a:pt x="107745" y="10727"/>
                  <a:pt x="107381" y="10925"/>
                </a:cubicBezTo>
                <a:lnTo>
                  <a:pt x="105930" y="10833"/>
                </a:lnTo>
                <a:cubicBezTo>
                  <a:pt x="105063" y="9207"/>
                  <a:pt x="103795" y="7699"/>
                  <a:pt x="102073" y="7043"/>
                </a:cubicBezTo>
                <a:cubicBezTo>
                  <a:pt x="101407" y="6789"/>
                  <a:pt x="100705" y="6676"/>
                  <a:pt x="99995" y="6676"/>
                </a:cubicBezTo>
                <a:cubicBezTo>
                  <a:pt x="98895" y="6676"/>
                  <a:pt x="97779" y="6948"/>
                  <a:pt x="96762" y="7385"/>
                </a:cubicBezTo>
                <a:cubicBezTo>
                  <a:pt x="95090" y="8103"/>
                  <a:pt x="93636" y="9235"/>
                  <a:pt x="92203" y="10354"/>
                </a:cubicBezTo>
                <a:cubicBezTo>
                  <a:pt x="91263" y="9208"/>
                  <a:pt x="89776" y="8570"/>
                  <a:pt x="88299" y="8570"/>
                </a:cubicBezTo>
                <a:cubicBezTo>
                  <a:pt x="87621" y="8570"/>
                  <a:pt x="86946" y="8705"/>
                  <a:pt x="86326" y="8986"/>
                </a:cubicBezTo>
                <a:cubicBezTo>
                  <a:pt x="85464" y="9377"/>
                  <a:pt x="84582" y="10031"/>
                  <a:pt x="83693" y="10031"/>
                </a:cubicBezTo>
                <a:cubicBezTo>
                  <a:pt x="83505" y="10031"/>
                  <a:pt x="83317" y="10001"/>
                  <a:pt x="83128" y="9934"/>
                </a:cubicBezTo>
                <a:cubicBezTo>
                  <a:pt x="82625" y="9755"/>
                  <a:pt x="82255" y="9333"/>
                  <a:pt x="81830" y="9011"/>
                </a:cubicBezTo>
                <a:cubicBezTo>
                  <a:pt x="81093" y="8455"/>
                  <a:pt x="80216" y="8218"/>
                  <a:pt x="79307" y="8218"/>
                </a:cubicBezTo>
                <a:cubicBezTo>
                  <a:pt x="77974" y="8218"/>
                  <a:pt x="76574" y="8728"/>
                  <a:pt x="75454" y="9489"/>
                </a:cubicBezTo>
                <a:cubicBezTo>
                  <a:pt x="75136" y="9704"/>
                  <a:pt x="74810" y="9946"/>
                  <a:pt x="74426" y="9985"/>
                </a:cubicBezTo>
                <a:cubicBezTo>
                  <a:pt x="74384" y="9990"/>
                  <a:pt x="74341" y="9992"/>
                  <a:pt x="74296" y="9992"/>
                </a:cubicBezTo>
                <a:cubicBezTo>
                  <a:pt x="73368" y="9992"/>
                  <a:pt x="71819" y="9100"/>
                  <a:pt x="70831" y="9100"/>
                </a:cubicBezTo>
                <a:cubicBezTo>
                  <a:pt x="70548" y="9100"/>
                  <a:pt x="70311" y="9173"/>
                  <a:pt x="70147" y="9360"/>
                </a:cubicBezTo>
                <a:cubicBezTo>
                  <a:pt x="68566" y="5870"/>
                  <a:pt x="65824" y="2918"/>
                  <a:pt x="62460" y="1084"/>
                </a:cubicBezTo>
                <a:cubicBezTo>
                  <a:pt x="61369" y="489"/>
                  <a:pt x="60164" y="0"/>
                  <a:pt x="5893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8" name="Google Shape;2788;p58"/>
          <p:cNvSpPr/>
          <p:nvPr/>
        </p:nvSpPr>
        <p:spPr>
          <a:xfrm>
            <a:off x="8021675" y="1852800"/>
            <a:ext cx="1439975" cy="293125"/>
          </a:xfrm>
          <a:custGeom>
            <a:avLst/>
            <a:gdLst/>
            <a:ahLst/>
            <a:cxnLst/>
            <a:rect l="l" t="t" r="r" b="b"/>
            <a:pathLst>
              <a:path w="57599" h="11725" extrusionOk="0">
                <a:moveTo>
                  <a:pt x="57599" y="0"/>
                </a:moveTo>
                <a:cubicBezTo>
                  <a:pt x="56951" y="276"/>
                  <a:pt x="56324" y="630"/>
                  <a:pt x="55723" y="991"/>
                </a:cubicBezTo>
                <a:cubicBezTo>
                  <a:pt x="52402" y="2987"/>
                  <a:pt x="49289" y="5329"/>
                  <a:pt x="46451" y="7970"/>
                </a:cubicBezTo>
                <a:cubicBezTo>
                  <a:pt x="46204" y="8042"/>
                  <a:pt x="45965" y="8075"/>
                  <a:pt x="45731" y="8075"/>
                </a:cubicBezTo>
                <a:cubicBezTo>
                  <a:pt x="43817" y="8075"/>
                  <a:pt x="42318" y="5836"/>
                  <a:pt x="40849" y="4326"/>
                </a:cubicBezTo>
                <a:cubicBezTo>
                  <a:pt x="39165" y="2591"/>
                  <a:pt x="36747" y="1618"/>
                  <a:pt x="34335" y="1618"/>
                </a:cubicBezTo>
                <a:cubicBezTo>
                  <a:pt x="33641" y="1618"/>
                  <a:pt x="32947" y="1699"/>
                  <a:pt x="32271" y="1865"/>
                </a:cubicBezTo>
                <a:cubicBezTo>
                  <a:pt x="29041" y="2660"/>
                  <a:pt x="26523" y="5154"/>
                  <a:pt x="23504" y="6551"/>
                </a:cubicBezTo>
                <a:cubicBezTo>
                  <a:pt x="23171" y="6706"/>
                  <a:pt x="22815" y="6849"/>
                  <a:pt x="22452" y="6849"/>
                </a:cubicBezTo>
                <a:cubicBezTo>
                  <a:pt x="22405" y="6849"/>
                  <a:pt x="22358" y="6847"/>
                  <a:pt x="22310" y="6842"/>
                </a:cubicBezTo>
                <a:cubicBezTo>
                  <a:pt x="21755" y="6781"/>
                  <a:pt x="21316" y="6368"/>
                  <a:pt x="20846" y="6068"/>
                </a:cubicBezTo>
                <a:cubicBezTo>
                  <a:pt x="20182" y="5641"/>
                  <a:pt x="19216" y="5430"/>
                  <a:pt x="18225" y="5430"/>
                </a:cubicBezTo>
                <a:cubicBezTo>
                  <a:pt x="16860" y="5430"/>
                  <a:pt x="15447" y="5831"/>
                  <a:pt x="14709" y="6628"/>
                </a:cubicBezTo>
                <a:cubicBezTo>
                  <a:pt x="13984" y="5350"/>
                  <a:pt x="12470" y="4684"/>
                  <a:pt x="10989" y="4684"/>
                </a:cubicBezTo>
                <a:cubicBezTo>
                  <a:pt x="10800" y="4684"/>
                  <a:pt x="10612" y="4695"/>
                  <a:pt x="10426" y="4717"/>
                </a:cubicBezTo>
                <a:cubicBezTo>
                  <a:pt x="8780" y="4910"/>
                  <a:pt x="7298" y="5819"/>
                  <a:pt x="6041" y="6900"/>
                </a:cubicBezTo>
                <a:cubicBezTo>
                  <a:pt x="5886" y="7033"/>
                  <a:pt x="5714" y="7177"/>
                  <a:pt x="5511" y="7177"/>
                </a:cubicBezTo>
                <a:cubicBezTo>
                  <a:pt x="5509" y="7177"/>
                  <a:pt x="5507" y="7177"/>
                  <a:pt x="5505" y="7177"/>
                </a:cubicBezTo>
                <a:cubicBezTo>
                  <a:pt x="5296" y="7175"/>
                  <a:pt x="5123" y="7023"/>
                  <a:pt x="4958" y="6895"/>
                </a:cubicBezTo>
                <a:cubicBezTo>
                  <a:pt x="4680" y="6681"/>
                  <a:pt x="4334" y="6590"/>
                  <a:pt x="3951" y="6590"/>
                </a:cubicBezTo>
                <a:cubicBezTo>
                  <a:pt x="2598" y="6590"/>
                  <a:pt x="795" y="7733"/>
                  <a:pt x="0" y="8680"/>
                </a:cubicBezTo>
                <a:cubicBezTo>
                  <a:pt x="19232" y="8866"/>
                  <a:pt x="38455" y="9885"/>
                  <a:pt x="57599" y="11724"/>
                </a:cubicBezTo>
                <a:lnTo>
                  <a:pt x="5759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C6A2D21-570F-30A2-99EE-3E4ADE3F6B59}"/>
              </a:ext>
            </a:extLst>
          </p:cNvPr>
          <p:cNvSpPr txBox="1"/>
          <p:nvPr/>
        </p:nvSpPr>
        <p:spPr>
          <a:xfrm>
            <a:off x="5870602" y="2145925"/>
            <a:ext cx="311971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Voting Classifier Accuracy: 0.77</a:t>
            </a:r>
            <a:br>
              <a:rPr lang="en-US" dirty="0"/>
            </a:br>
            <a:endParaRPr lang="en-US" dirty="0"/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E9D7D7FF-8F08-26C5-FD7C-4127E113A7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00" y="999240"/>
            <a:ext cx="4259217" cy="326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0369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7" name="Google Shape;2397;p44"/>
          <p:cNvSpPr/>
          <p:nvPr/>
        </p:nvSpPr>
        <p:spPr>
          <a:xfrm>
            <a:off x="7247650" y="1403675"/>
            <a:ext cx="1311200" cy="228925"/>
          </a:xfrm>
          <a:custGeom>
            <a:avLst/>
            <a:gdLst/>
            <a:ahLst/>
            <a:cxnLst/>
            <a:rect l="l" t="t" r="r" b="b"/>
            <a:pathLst>
              <a:path w="52448" h="9157" extrusionOk="0">
                <a:moveTo>
                  <a:pt x="36883" y="1"/>
                </a:moveTo>
                <a:cubicBezTo>
                  <a:pt x="35927" y="1"/>
                  <a:pt x="35044" y="495"/>
                  <a:pt x="34234" y="1007"/>
                </a:cubicBezTo>
                <a:cubicBezTo>
                  <a:pt x="32216" y="2288"/>
                  <a:pt x="30334" y="3778"/>
                  <a:pt x="28624" y="5448"/>
                </a:cubicBezTo>
                <a:cubicBezTo>
                  <a:pt x="28460" y="5500"/>
                  <a:pt x="28300" y="5524"/>
                  <a:pt x="28144" y="5524"/>
                </a:cubicBezTo>
                <a:cubicBezTo>
                  <a:pt x="26981" y="5524"/>
                  <a:pt x="26034" y="4185"/>
                  <a:pt x="25116" y="3286"/>
                </a:cubicBezTo>
                <a:cubicBezTo>
                  <a:pt x="24084" y="2273"/>
                  <a:pt x="22637" y="1712"/>
                  <a:pt x="21194" y="1712"/>
                </a:cubicBezTo>
                <a:cubicBezTo>
                  <a:pt x="20721" y="1712"/>
                  <a:pt x="20248" y="1772"/>
                  <a:pt x="19791" y="1897"/>
                </a:cubicBezTo>
                <a:cubicBezTo>
                  <a:pt x="17812" y="2435"/>
                  <a:pt x="16297" y="4010"/>
                  <a:pt x="14456" y="4917"/>
                </a:cubicBezTo>
                <a:cubicBezTo>
                  <a:pt x="14248" y="5020"/>
                  <a:pt x="14024" y="5116"/>
                  <a:pt x="13794" y="5116"/>
                </a:cubicBezTo>
                <a:cubicBezTo>
                  <a:pt x="13771" y="5116"/>
                  <a:pt x="13749" y="5115"/>
                  <a:pt x="13726" y="5113"/>
                </a:cubicBezTo>
                <a:cubicBezTo>
                  <a:pt x="13382" y="5083"/>
                  <a:pt x="13104" y="4836"/>
                  <a:pt x="12810" y="4658"/>
                </a:cubicBezTo>
                <a:cubicBezTo>
                  <a:pt x="12419" y="4420"/>
                  <a:pt x="11863" y="4303"/>
                  <a:pt x="11288" y="4303"/>
                </a:cubicBezTo>
                <a:cubicBezTo>
                  <a:pt x="10416" y="4303"/>
                  <a:pt x="9497" y="4572"/>
                  <a:pt x="9037" y="5095"/>
                </a:cubicBezTo>
                <a:cubicBezTo>
                  <a:pt x="8583" y="4339"/>
                  <a:pt x="7679" y="3951"/>
                  <a:pt x="6789" y="3951"/>
                </a:cubicBezTo>
                <a:cubicBezTo>
                  <a:pt x="6647" y="3951"/>
                  <a:pt x="6506" y="3961"/>
                  <a:pt x="6367" y="3981"/>
                </a:cubicBezTo>
                <a:cubicBezTo>
                  <a:pt x="5355" y="4125"/>
                  <a:pt x="4456" y="4708"/>
                  <a:pt x="3697" y="5393"/>
                </a:cubicBezTo>
                <a:cubicBezTo>
                  <a:pt x="3603" y="5477"/>
                  <a:pt x="3497" y="5570"/>
                  <a:pt x="3371" y="5571"/>
                </a:cubicBezTo>
                <a:cubicBezTo>
                  <a:pt x="3370" y="5571"/>
                  <a:pt x="3368" y="5571"/>
                  <a:pt x="3366" y="5571"/>
                </a:cubicBezTo>
                <a:cubicBezTo>
                  <a:pt x="3239" y="5571"/>
                  <a:pt x="3132" y="5481"/>
                  <a:pt x="3029" y="5405"/>
                </a:cubicBezTo>
                <a:cubicBezTo>
                  <a:pt x="2863" y="5284"/>
                  <a:pt x="2661" y="5232"/>
                  <a:pt x="2439" y="5232"/>
                </a:cubicBezTo>
                <a:cubicBezTo>
                  <a:pt x="1601" y="5232"/>
                  <a:pt x="482" y="5976"/>
                  <a:pt x="0" y="6581"/>
                </a:cubicBezTo>
                <a:cubicBezTo>
                  <a:pt x="2004" y="6551"/>
                  <a:pt x="4008" y="6537"/>
                  <a:pt x="6012" y="6537"/>
                </a:cubicBezTo>
                <a:cubicBezTo>
                  <a:pt x="21523" y="6537"/>
                  <a:pt x="37035" y="7413"/>
                  <a:pt x="52448" y="9156"/>
                </a:cubicBezTo>
                <a:lnTo>
                  <a:pt x="52448" y="7553"/>
                </a:lnTo>
                <a:cubicBezTo>
                  <a:pt x="52250" y="7618"/>
                  <a:pt x="52054" y="7663"/>
                  <a:pt x="51861" y="7663"/>
                </a:cubicBezTo>
                <a:cubicBezTo>
                  <a:pt x="51707" y="7663"/>
                  <a:pt x="51555" y="7634"/>
                  <a:pt x="51407" y="7565"/>
                </a:cubicBezTo>
                <a:cubicBezTo>
                  <a:pt x="51110" y="7423"/>
                  <a:pt x="50907" y="7143"/>
                  <a:pt x="50665" y="6921"/>
                </a:cubicBezTo>
                <a:cubicBezTo>
                  <a:pt x="50165" y="6459"/>
                  <a:pt x="49514" y="6266"/>
                  <a:pt x="48834" y="6266"/>
                </a:cubicBezTo>
                <a:cubicBezTo>
                  <a:pt x="48112" y="6266"/>
                  <a:pt x="47359" y="6484"/>
                  <a:pt x="46724" y="6830"/>
                </a:cubicBezTo>
                <a:cubicBezTo>
                  <a:pt x="46516" y="6943"/>
                  <a:pt x="46301" y="7072"/>
                  <a:pt x="46064" y="7073"/>
                </a:cubicBezTo>
                <a:cubicBezTo>
                  <a:pt x="46063" y="7073"/>
                  <a:pt x="46062" y="7073"/>
                  <a:pt x="46061" y="7073"/>
                </a:cubicBezTo>
                <a:cubicBezTo>
                  <a:pt x="45471" y="7073"/>
                  <a:pt x="44457" y="6310"/>
                  <a:pt x="43825" y="6310"/>
                </a:cubicBezTo>
                <a:cubicBezTo>
                  <a:pt x="43688" y="6310"/>
                  <a:pt x="43569" y="6345"/>
                  <a:pt x="43476" y="6433"/>
                </a:cubicBezTo>
                <a:cubicBezTo>
                  <a:pt x="42715" y="4196"/>
                  <a:pt x="41210" y="2219"/>
                  <a:pt x="39256" y="892"/>
                </a:cubicBezTo>
                <a:cubicBezTo>
                  <a:pt x="38554" y="416"/>
                  <a:pt x="37762" y="11"/>
                  <a:pt x="36916" y="1"/>
                </a:cubicBezTo>
                <a:cubicBezTo>
                  <a:pt x="36905" y="1"/>
                  <a:pt x="36894" y="1"/>
                  <a:pt x="3688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8" name="Google Shape;2398;p44"/>
          <p:cNvSpPr/>
          <p:nvPr/>
        </p:nvSpPr>
        <p:spPr>
          <a:xfrm>
            <a:off x="6980900" y="3822225"/>
            <a:ext cx="1439975" cy="293125"/>
          </a:xfrm>
          <a:custGeom>
            <a:avLst/>
            <a:gdLst/>
            <a:ahLst/>
            <a:cxnLst/>
            <a:rect l="l" t="t" r="r" b="b"/>
            <a:pathLst>
              <a:path w="57599" h="11725" extrusionOk="0">
                <a:moveTo>
                  <a:pt x="57599" y="0"/>
                </a:moveTo>
                <a:cubicBezTo>
                  <a:pt x="56951" y="276"/>
                  <a:pt x="56324" y="630"/>
                  <a:pt x="55723" y="991"/>
                </a:cubicBezTo>
                <a:cubicBezTo>
                  <a:pt x="52402" y="2987"/>
                  <a:pt x="49289" y="5329"/>
                  <a:pt x="46451" y="7970"/>
                </a:cubicBezTo>
                <a:cubicBezTo>
                  <a:pt x="46204" y="8042"/>
                  <a:pt x="45965" y="8075"/>
                  <a:pt x="45731" y="8075"/>
                </a:cubicBezTo>
                <a:cubicBezTo>
                  <a:pt x="43817" y="8075"/>
                  <a:pt x="42318" y="5836"/>
                  <a:pt x="40849" y="4326"/>
                </a:cubicBezTo>
                <a:cubicBezTo>
                  <a:pt x="39165" y="2591"/>
                  <a:pt x="36747" y="1618"/>
                  <a:pt x="34335" y="1618"/>
                </a:cubicBezTo>
                <a:cubicBezTo>
                  <a:pt x="33641" y="1618"/>
                  <a:pt x="32947" y="1699"/>
                  <a:pt x="32271" y="1865"/>
                </a:cubicBezTo>
                <a:cubicBezTo>
                  <a:pt x="29041" y="2660"/>
                  <a:pt x="26523" y="5154"/>
                  <a:pt x="23504" y="6551"/>
                </a:cubicBezTo>
                <a:cubicBezTo>
                  <a:pt x="23171" y="6706"/>
                  <a:pt x="22815" y="6849"/>
                  <a:pt x="22452" y="6849"/>
                </a:cubicBezTo>
                <a:cubicBezTo>
                  <a:pt x="22405" y="6849"/>
                  <a:pt x="22358" y="6847"/>
                  <a:pt x="22310" y="6842"/>
                </a:cubicBezTo>
                <a:cubicBezTo>
                  <a:pt x="21755" y="6781"/>
                  <a:pt x="21316" y="6368"/>
                  <a:pt x="20846" y="6068"/>
                </a:cubicBezTo>
                <a:cubicBezTo>
                  <a:pt x="20182" y="5641"/>
                  <a:pt x="19216" y="5430"/>
                  <a:pt x="18225" y="5430"/>
                </a:cubicBezTo>
                <a:cubicBezTo>
                  <a:pt x="16860" y="5430"/>
                  <a:pt x="15447" y="5831"/>
                  <a:pt x="14709" y="6628"/>
                </a:cubicBezTo>
                <a:cubicBezTo>
                  <a:pt x="13984" y="5350"/>
                  <a:pt x="12470" y="4684"/>
                  <a:pt x="10989" y="4684"/>
                </a:cubicBezTo>
                <a:cubicBezTo>
                  <a:pt x="10800" y="4684"/>
                  <a:pt x="10612" y="4695"/>
                  <a:pt x="10426" y="4717"/>
                </a:cubicBezTo>
                <a:cubicBezTo>
                  <a:pt x="8780" y="4910"/>
                  <a:pt x="7298" y="5819"/>
                  <a:pt x="6041" y="6900"/>
                </a:cubicBezTo>
                <a:cubicBezTo>
                  <a:pt x="5886" y="7033"/>
                  <a:pt x="5714" y="7177"/>
                  <a:pt x="5511" y="7177"/>
                </a:cubicBezTo>
                <a:cubicBezTo>
                  <a:pt x="5509" y="7177"/>
                  <a:pt x="5507" y="7177"/>
                  <a:pt x="5505" y="7177"/>
                </a:cubicBezTo>
                <a:cubicBezTo>
                  <a:pt x="5296" y="7175"/>
                  <a:pt x="5123" y="7023"/>
                  <a:pt x="4958" y="6895"/>
                </a:cubicBezTo>
                <a:cubicBezTo>
                  <a:pt x="4680" y="6681"/>
                  <a:pt x="4334" y="6590"/>
                  <a:pt x="3951" y="6590"/>
                </a:cubicBezTo>
                <a:cubicBezTo>
                  <a:pt x="2598" y="6590"/>
                  <a:pt x="795" y="7733"/>
                  <a:pt x="0" y="8680"/>
                </a:cubicBezTo>
                <a:cubicBezTo>
                  <a:pt x="19232" y="8866"/>
                  <a:pt x="38455" y="9885"/>
                  <a:pt x="57599" y="11724"/>
                </a:cubicBezTo>
                <a:lnTo>
                  <a:pt x="5759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9" name="Google Shape;2399;p4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</a:t>
            </a:r>
            <a:r>
              <a:rPr lang="en" dirty="0"/>
              <a:t>roblem overview</a:t>
            </a:r>
            <a:endParaRPr dirty="0">
              <a:solidFill>
                <a:schemeClr val="accent5"/>
              </a:solidFill>
            </a:endParaRPr>
          </a:p>
        </p:txBody>
      </p:sp>
      <p:sp>
        <p:nvSpPr>
          <p:cNvPr id="2400" name="Google Shape;2400;p44"/>
          <p:cNvSpPr txBox="1">
            <a:spLocks noGrp="1"/>
          </p:cNvSpPr>
          <p:nvPr>
            <p:ph type="subTitle" idx="1"/>
          </p:nvPr>
        </p:nvSpPr>
        <p:spPr>
          <a:xfrm>
            <a:off x="687792" y="1465518"/>
            <a:ext cx="5577836" cy="24938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The problem requires to predict forest cover types in the Roosevelt National Forest, Colorado. The objective is to create accurate predictive models that help understand the predominant tree cover type.</a:t>
            </a:r>
            <a:endParaRPr sz="1800" dirty="0"/>
          </a:p>
        </p:txBody>
      </p:sp>
      <p:sp>
        <p:nvSpPr>
          <p:cNvPr id="2403" name="Google Shape;2403;p44"/>
          <p:cNvSpPr/>
          <p:nvPr/>
        </p:nvSpPr>
        <p:spPr>
          <a:xfrm>
            <a:off x="2032870" y="1043188"/>
            <a:ext cx="1861125" cy="327250"/>
          </a:xfrm>
          <a:custGeom>
            <a:avLst/>
            <a:gdLst/>
            <a:ahLst/>
            <a:cxnLst/>
            <a:rect l="l" t="t" r="r" b="b"/>
            <a:pathLst>
              <a:path w="74445" h="13090" extrusionOk="0">
                <a:moveTo>
                  <a:pt x="8683" y="0"/>
                </a:moveTo>
                <a:cubicBezTo>
                  <a:pt x="8491" y="0"/>
                  <a:pt x="8298" y="12"/>
                  <a:pt x="8106" y="36"/>
                </a:cubicBezTo>
                <a:cubicBezTo>
                  <a:pt x="6548" y="233"/>
                  <a:pt x="5222" y="1235"/>
                  <a:pt x="4026" y="2251"/>
                </a:cubicBezTo>
                <a:cubicBezTo>
                  <a:pt x="2621" y="3440"/>
                  <a:pt x="1279" y="4702"/>
                  <a:pt x="0" y="6026"/>
                </a:cubicBezTo>
                <a:lnTo>
                  <a:pt x="0" y="13089"/>
                </a:lnTo>
                <a:cubicBezTo>
                  <a:pt x="17348" y="11736"/>
                  <a:pt x="34749" y="11057"/>
                  <a:pt x="52150" y="11057"/>
                </a:cubicBezTo>
                <a:cubicBezTo>
                  <a:pt x="59583" y="11057"/>
                  <a:pt x="67016" y="11181"/>
                  <a:pt x="74444" y="11429"/>
                </a:cubicBezTo>
                <a:cubicBezTo>
                  <a:pt x="74303" y="10015"/>
                  <a:pt x="73478" y="8603"/>
                  <a:pt x="72134" y="8144"/>
                </a:cubicBezTo>
                <a:cubicBezTo>
                  <a:pt x="71759" y="8017"/>
                  <a:pt x="71366" y="7956"/>
                  <a:pt x="70972" y="7956"/>
                </a:cubicBezTo>
                <a:cubicBezTo>
                  <a:pt x="69949" y="7956"/>
                  <a:pt x="68921" y="8369"/>
                  <a:pt x="68217" y="9116"/>
                </a:cubicBezTo>
                <a:cubicBezTo>
                  <a:pt x="68080" y="9262"/>
                  <a:pt x="67934" y="9432"/>
                  <a:pt x="67732" y="9453"/>
                </a:cubicBezTo>
                <a:cubicBezTo>
                  <a:pt x="67716" y="9455"/>
                  <a:pt x="67701" y="9456"/>
                  <a:pt x="67685" y="9456"/>
                </a:cubicBezTo>
                <a:cubicBezTo>
                  <a:pt x="67398" y="9456"/>
                  <a:pt x="67195" y="9154"/>
                  <a:pt x="67010" y="8920"/>
                </a:cubicBezTo>
                <a:cubicBezTo>
                  <a:pt x="66479" y="8246"/>
                  <a:pt x="65612" y="7936"/>
                  <a:pt x="64742" y="7936"/>
                </a:cubicBezTo>
                <a:cubicBezTo>
                  <a:pt x="64440" y="7936"/>
                  <a:pt x="64138" y="7973"/>
                  <a:pt x="63849" y="8045"/>
                </a:cubicBezTo>
                <a:cubicBezTo>
                  <a:pt x="62726" y="8324"/>
                  <a:pt x="61767" y="9037"/>
                  <a:pt x="60880" y="9779"/>
                </a:cubicBezTo>
                <a:cubicBezTo>
                  <a:pt x="60397" y="9038"/>
                  <a:pt x="59508" y="8619"/>
                  <a:pt x="58629" y="8619"/>
                </a:cubicBezTo>
                <a:cubicBezTo>
                  <a:pt x="58180" y="8619"/>
                  <a:pt x="57734" y="8728"/>
                  <a:pt x="57346" y="8959"/>
                </a:cubicBezTo>
                <a:lnTo>
                  <a:pt x="55891" y="8926"/>
                </a:lnTo>
                <a:cubicBezTo>
                  <a:pt x="54959" y="7337"/>
                  <a:pt x="53631" y="5882"/>
                  <a:pt x="51885" y="5296"/>
                </a:cubicBezTo>
                <a:cubicBezTo>
                  <a:pt x="51294" y="5098"/>
                  <a:pt x="50678" y="5008"/>
                  <a:pt x="50059" y="5008"/>
                </a:cubicBezTo>
                <a:cubicBezTo>
                  <a:pt x="48872" y="5008"/>
                  <a:pt x="47670" y="5337"/>
                  <a:pt x="46592" y="5853"/>
                </a:cubicBezTo>
                <a:cubicBezTo>
                  <a:pt x="44951" y="6638"/>
                  <a:pt x="43543" y="7827"/>
                  <a:pt x="42157" y="9005"/>
                </a:cubicBezTo>
                <a:cubicBezTo>
                  <a:pt x="41217" y="7950"/>
                  <a:pt x="39799" y="7376"/>
                  <a:pt x="38391" y="7376"/>
                </a:cubicBezTo>
                <a:cubicBezTo>
                  <a:pt x="37644" y="7376"/>
                  <a:pt x="36899" y="7537"/>
                  <a:pt x="36229" y="7875"/>
                </a:cubicBezTo>
                <a:cubicBezTo>
                  <a:pt x="35361" y="8312"/>
                  <a:pt x="34482" y="9026"/>
                  <a:pt x="33568" y="9026"/>
                </a:cubicBezTo>
                <a:cubicBezTo>
                  <a:pt x="33404" y="9026"/>
                  <a:pt x="33239" y="9003"/>
                  <a:pt x="33073" y="8952"/>
                </a:cubicBezTo>
                <a:cubicBezTo>
                  <a:pt x="32563" y="8792"/>
                  <a:pt x="32175" y="8386"/>
                  <a:pt x="31738" y="8082"/>
                </a:cubicBezTo>
                <a:cubicBezTo>
                  <a:pt x="31037" y="7596"/>
                  <a:pt x="30227" y="7387"/>
                  <a:pt x="29392" y="7387"/>
                </a:cubicBezTo>
                <a:cubicBezTo>
                  <a:pt x="27997" y="7387"/>
                  <a:pt x="26531" y="7969"/>
                  <a:pt x="25386" y="8817"/>
                </a:cubicBezTo>
                <a:cubicBezTo>
                  <a:pt x="25077" y="9046"/>
                  <a:pt x="24761" y="9300"/>
                  <a:pt x="24380" y="9355"/>
                </a:cubicBezTo>
                <a:cubicBezTo>
                  <a:pt x="24320" y="9364"/>
                  <a:pt x="24255" y="9368"/>
                  <a:pt x="24188" y="9368"/>
                </a:cubicBezTo>
                <a:cubicBezTo>
                  <a:pt x="23275" y="9368"/>
                  <a:pt x="21791" y="8615"/>
                  <a:pt x="20822" y="8615"/>
                </a:cubicBezTo>
                <a:cubicBezTo>
                  <a:pt x="20508" y="8615"/>
                  <a:pt x="20248" y="8694"/>
                  <a:pt x="20080" y="8903"/>
                </a:cubicBezTo>
                <a:cubicBezTo>
                  <a:pt x="18358" y="5480"/>
                  <a:pt x="15499" y="2641"/>
                  <a:pt x="12064" y="945"/>
                </a:cubicBezTo>
                <a:cubicBezTo>
                  <a:pt x="11006" y="422"/>
                  <a:pt x="9851" y="0"/>
                  <a:pt x="868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04" name="Google Shape;2404;p44"/>
          <p:cNvGrpSpPr/>
          <p:nvPr/>
        </p:nvGrpSpPr>
        <p:grpSpPr>
          <a:xfrm>
            <a:off x="5859754" y="-64614"/>
            <a:ext cx="4737408" cy="5272717"/>
            <a:chOff x="2108350" y="535000"/>
            <a:chExt cx="2679075" cy="2981800"/>
          </a:xfrm>
        </p:grpSpPr>
        <p:sp>
          <p:nvSpPr>
            <p:cNvPr id="2405" name="Google Shape;2405;p44"/>
            <p:cNvSpPr/>
            <p:nvPr/>
          </p:nvSpPr>
          <p:spPr>
            <a:xfrm>
              <a:off x="2108350" y="535000"/>
              <a:ext cx="2679075" cy="550425"/>
            </a:xfrm>
            <a:custGeom>
              <a:avLst/>
              <a:gdLst/>
              <a:ahLst/>
              <a:cxnLst/>
              <a:rect l="l" t="t" r="r" b="b"/>
              <a:pathLst>
                <a:path w="107163" h="22017" extrusionOk="0">
                  <a:moveTo>
                    <a:pt x="375" y="1"/>
                  </a:moveTo>
                  <a:cubicBezTo>
                    <a:pt x="0" y="2569"/>
                    <a:pt x="2345" y="5912"/>
                    <a:pt x="4890" y="6427"/>
                  </a:cubicBezTo>
                  <a:cubicBezTo>
                    <a:pt x="5324" y="6515"/>
                    <a:pt x="5761" y="6556"/>
                    <a:pt x="6198" y="6556"/>
                  </a:cubicBezTo>
                  <a:cubicBezTo>
                    <a:pt x="8321" y="6556"/>
                    <a:pt x="10429" y="5579"/>
                    <a:pt x="12083" y="4199"/>
                  </a:cubicBezTo>
                  <a:lnTo>
                    <a:pt x="12083" y="4199"/>
                  </a:lnTo>
                  <a:cubicBezTo>
                    <a:pt x="12052" y="8653"/>
                    <a:pt x="15698" y="12824"/>
                    <a:pt x="19835" y="14471"/>
                  </a:cubicBezTo>
                  <a:cubicBezTo>
                    <a:pt x="21287" y="15048"/>
                    <a:pt x="22836" y="15322"/>
                    <a:pt x="24391" y="15322"/>
                  </a:cubicBezTo>
                  <a:cubicBezTo>
                    <a:pt x="27270" y="15322"/>
                    <a:pt x="30172" y="14384"/>
                    <a:pt x="32519" y="12695"/>
                  </a:cubicBezTo>
                  <a:cubicBezTo>
                    <a:pt x="33928" y="11681"/>
                    <a:pt x="35156" y="10417"/>
                    <a:pt x="36129" y="8979"/>
                  </a:cubicBezTo>
                  <a:lnTo>
                    <a:pt x="36129" y="8979"/>
                  </a:lnTo>
                  <a:cubicBezTo>
                    <a:pt x="35641" y="10968"/>
                    <a:pt x="37354" y="13365"/>
                    <a:pt x="39393" y="13549"/>
                  </a:cubicBezTo>
                  <a:cubicBezTo>
                    <a:pt x="39507" y="13559"/>
                    <a:pt x="39621" y="13564"/>
                    <a:pt x="39734" y="13564"/>
                  </a:cubicBezTo>
                  <a:cubicBezTo>
                    <a:pt x="41649" y="13564"/>
                    <a:pt x="43442" y="12135"/>
                    <a:pt x="44104" y="10318"/>
                  </a:cubicBezTo>
                  <a:cubicBezTo>
                    <a:pt x="45526" y="14040"/>
                    <a:pt x="48547" y="17265"/>
                    <a:pt x="52292" y="18623"/>
                  </a:cubicBezTo>
                  <a:cubicBezTo>
                    <a:pt x="53555" y="19081"/>
                    <a:pt x="54904" y="19310"/>
                    <a:pt x="56251" y="19310"/>
                  </a:cubicBezTo>
                  <a:cubicBezTo>
                    <a:pt x="58897" y="19310"/>
                    <a:pt x="61535" y="18427"/>
                    <a:pt x="63498" y="16663"/>
                  </a:cubicBezTo>
                  <a:cubicBezTo>
                    <a:pt x="64044" y="17777"/>
                    <a:pt x="64983" y="17828"/>
                    <a:pt x="65972" y="18579"/>
                  </a:cubicBezTo>
                  <a:cubicBezTo>
                    <a:pt x="68923" y="20818"/>
                    <a:pt x="72629" y="22017"/>
                    <a:pt x="76329" y="22017"/>
                  </a:cubicBezTo>
                  <a:cubicBezTo>
                    <a:pt x="77649" y="22017"/>
                    <a:pt x="78968" y="21864"/>
                    <a:pt x="80252" y="21552"/>
                  </a:cubicBezTo>
                  <a:cubicBezTo>
                    <a:pt x="85135" y="20365"/>
                    <a:pt x="89411" y="16891"/>
                    <a:pt x="91573" y="12354"/>
                  </a:cubicBezTo>
                  <a:cubicBezTo>
                    <a:pt x="92008" y="12836"/>
                    <a:pt x="92557" y="13031"/>
                    <a:pt x="93142" y="13031"/>
                  </a:cubicBezTo>
                  <a:cubicBezTo>
                    <a:pt x="93933" y="13031"/>
                    <a:pt x="94789" y="12676"/>
                    <a:pt x="95523" y="12196"/>
                  </a:cubicBezTo>
                  <a:cubicBezTo>
                    <a:pt x="96800" y="11360"/>
                    <a:pt x="97326" y="9547"/>
                    <a:pt x="96694" y="8156"/>
                  </a:cubicBezTo>
                  <a:lnTo>
                    <a:pt x="96694" y="8156"/>
                  </a:lnTo>
                  <a:cubicBezTo>
                    <a:pt x="97432" y="8580"/>
                    <a:pt x="98292" y="8763"/>
                    <a:pt x="99187" y="8763"/>
                  </a:cubicBezTo>
                  <a:cubicBezTo>
                    <a:pt x="100977" y="8763"/>
                    <a:pt x="102904" y="8028"/>
                    <a:pt x="104267" y="7007"/>
                  </a:cubicBezTo>
                  <a:cubicBezTo>
                    <a:pt x="106312" y="5475"/>
                    <a:pt x="107163" y="2484"/>
                    <a:pt x="1065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6" name="Google Shape;2406;p44"/>
            <p:cNvSpPr/>
            <p:nvPr/>
          </p:nvSpPr>
          <p:spPr>
            <a:xfrm>
              <a:off x="3959025" y="658450"/>
              <a:ext cx="89325" cy="33775"/>
            </a:xfrm>
            <a:custGeom>
              <a:avLst/>
              <a:gdLst/>
              <a:ahLst/>
              <a:cxnLst/>
              <a:rect l="l" t="t" r="r" b="b"/>
              <a:pathLst>
                <a:path w="3573" h="1351" extrusionOk="0">
                  <a:moveTo>
                    <a:pt x="1733" y="1"/>
                  </a:moveTo>
                  <a:cubicBezTo>
                    <a:pt x="1502" y="1"/>
                    <a:pt x="1277" y="38"/>
                    <a:pt x="1049" y="71"/>
                  </a:cubicBezTo>
                  <a:cubicBezTo>
                    <a:pt x="954" y="84"/>
                    <a:pt x="855" y="91"/>
                    <a:pt x="761" y="111"/>
                  </a:cubicBezTo>
                  <a:cubicBezTo>
                    <a:pt x="658" y="132"/>
                    <a:pt x="563" y="179"/>
                    <a:pt x="485" y="246"/>
                  </a:cubicBezTo>
                  <a:lnTo>
                    <a:pt x="485" y="246"/>
                  </a:lnTo>
                  <a:cubicBezTo>
                    <a:pt x="451" y="258"/>
                    <a:pt x="418" y="271"/>
                    <a:pt x="385" y="284"/>
                  </a:cubicBezTo>
                  <a:cubicBezTo>
                    <a:pt x="1" y="431"/>
                    <a:pt x="1" y="920"/>
                    <a:pt x="385" y="1067"/>
                  </a:cubicBezTo>
                  <a:lnTo>
                    <a:pt x="385" y="1068"/>
                  </a:lnTo>
                  <a:cubicBezTo>
                    <a:pt x="420" y="1081"/>
                    <a:pt x="454" y="1094"/>
                    <a:pt x="488" y="1107"/>
                  </a:cubicBezTo>
                  <a:lnTo>
                    <a:pt x="488" y="1107"/>
                  </a:lnTo>
                  <a:cubicBezTo>
                    <a:pt x="560" y="1166"/>
                    <a:pt x="645" y="1210"/>
                    <a:pt x="737" y="1237"/>
                  </a:cubicBezTo>
                  <a:cubicBezTo>
                    <a:pt x="827" y="1262"/>
                    <a:pt x="932" y="1265"/>
                    <a:pt x="1025" y="1278"/>
                  </a:cubicBezTo>
                  <a:cubicBezTo>
                    <a:pt x="1261" y="1312"/>
                    <a:pt x="1494" y="1350"/>
                    <a:pt x="1733" y="1350"/>
                  </a:cubicBezTo>
                  <a:cubicBezTo>
                    <a:pt x="1743" y="1350"/>
                    <a:pt x="1754" y="1350"/>
                    <a:pt x="1765" y="1350"/>
                  </a:cubicBezTo>
                  <a:cubicBezTo>
                    <a:pt x="1829" y="1349"/>
                    <a:pt x="1893" y="1349"/>
                    <a:pt x="1958" y="1349"/>
                  </a:cubicBezTo>
                  <a:cubicBezTo>
                    <a:pt x="2040" y="1349"/>
                    <a:pt x="2123" y="1349"/>
                    <a:pt x="2206" y="1349"/>
                  </a:cubicBezTo>
                  <a:cubicBezTo>
                    <a:pt x="2508" y="1349"/>
                    <a:pt x="2811" y="1344"/>
                    <a:pt x="3108" y="1294"/>
                  </a:cubicBezTo>
                  <a:cubicBezTo>
                    <a:pt x="3301" y="1261"/>
                    <a:pt x="3528" y="1044"/>
                    <a:pt x="3556" y="846"/>
                  </a:cubicBezTo>
                  <a:cubicBezTo>
                    <a:pt x="3573" y="724"/>
                    <a:pt x="3573" y="626"/>
                    <a:pt x="3556" y="505"/>
                  </a:cubicBezTo>
                  <a:cubicBezTo>
                    <a:pt x="3528" y="308"/>
                    <a:pt x="3301" y="90"/>
                    <a:pt x="3108" y="57"/>
                  </a:cubicBezTo>
                  <a:cubicBezTo>
                    <a:pt x="2811" y="7"/>
                    <a:pt x="2508" y="2"/>
                    <a:pt x="2206" y="2"/>
                  </a:cubicBezTo>
                  <a:cubicBezTo>
                    <a:pt x="2123" y="2"/>
                    <a:pt x="2040" y="2"/>
                    <a:pt x="1958" y="2"/>
                  </a:cubicBezTo>
                  <a:cubicBezTo>
                    <a:pt x="1893" y="2"/>
                    <a:pt x="1829" y="2"/>
                    <a:pt x="1765" y="1"/>
                  </a:cubicBezTo>
                  <a:cubicBezTo>
                    <a:pt x="1754" y="1"/>
                    <a:pt x="1744" y="1"/>
                    <a:pt x="17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7" name="Google Shape;2407;p44"/>
            <p:cNvSpPr/>
            <p:nvPr/>
          </p:nvSpPr>
          <p:spPr>
            <a:xfrm>
              <a:off x="4236375" y="858550"/>
              <a:ext cx="52400" cy="43725"/>
            </a:xfrm>
            <a:custGeom>
              <a:avLst/>
              <a:gdLst/>
              <a:ahLst/>
              <a:cxnLst/>
              <a:rect l="l" t="t" r="r" b="b"/>
              <a:pathLst>
                <a:path w="2096" h="1749" extrusionOk="0">
                  <a:moveTo>
                    <a:pt x="1359" y="1"/>
                  </a:moveTo>
                  <a:cubicBezTo>
                    <a:pt x="1327" y="1"/>
                    <a:pt x="1294" y="5"/>
                    <a:pt x="1262" y="14"/>
                  </a:cubicBezTo>
                  <a:cubicBezTo>
                    <a:pt x="1166" y="17"/>
                    <a:pt x="1075" y="46"/>
                    <a:pt x="992" y="100"/>
                  </a:cubicBezTo>
                  <a:cubicBezTo>
                    <a:pt x="776" y="228"/>
                    <a:pt x="560" y="358"/>
                    <a:pt x="344" y="486"/>
                  </a:cubicBezTo>
                  <a:cubicBezTo>
                    <a:pt x="266" y="529"/>
                    <a:pt x="202" y="587"/>
                    <a:pt x="155" y="661"/>
                  </a:cubicBezTo>
                  <a:cubicBezTo>
                    <a:pt x="95" y="727"/>
                    <a:pt x="53" y="802"/>
                    <a:pt x="33" y="891"/>
                  </a:cubicBezTo>
                  <a:cubicBezTo>
                    <a:pt x="5" y="980"/>
                    <a:pt x="1" y="1071"/>
                    <a:pt x="20" y="1161"/>
                  </a:cubicBezTo>
                  <a:cubicBezTo>
                    <a:pt x="25" y="1252"/>
                    <a:pt x="52" y="1335"/>
                    <a:pt x="101" y="1413"/>
                  </a:cubicBezTo>
                  <a:cubicBezTo>
                    <a:pt x="195" y="1558"/>
                    <a:pt x="333" y="1685"/>
                    <a:pt x="506" y="1724"/>
                  </a:cubicBezTo>
                  <a:cubicBezTo>
                    <a:pt x="566" y="1733"/>
                    <a:pt x="626" y="1740"/>
                    <a:pt x="686" y="1748"/>
                  </a:cubicBezTo>
                  <a:cubicBezTo>
                    <a:pt x="809" y="1748"/>
                    <a:pt x="923" y="1717"/>
                    <a:pt x="1028" y="1656"/>
                  </a:cubicBezTo>
                  <a:cubicBezTo>
                    <a:pt x="1261" y="1556"/>
                    <a:pt x="1494" y="1455"/>
                    <a:pt x="1726" y="1357"/>
                  </a:cubicBezTo>
                  <a:cubicBezTo>
                    <a:pt x="1776" y="1319"/>
                    <a:pt x="1825" y="1280"/>
                    <a:pt x="1874" y="1242"/>
                  </a:cubicBezTo>
                  <a:cubicBezTo>
                    <a:pt x="1945" y="1176"/>
                    <a:pt x="1995" y="1099"/>
                    <a:pt x="2024" y="1009"/>
                  </a:cubicBezTo>
                  <a:cubicBezTo>
                    <a:pt x="2057" y="951"/>
                    <a:pt x="2074" y="890"/>
                    <a:pt x="2074" y="824"/>
                  </a:cubicBezTo>
                  <a:cubicBezTo>
                    <a:pt x="2096" y="728"/>
                    <a:pt x="2091" y="631"/>
                    <a:pt x="2061" y="535"/>
                  </a:cubicBezTo>
                  <a:cubicBezTo>
                    <a:pt x="2015" y="379"/>
                    <a:pt x="1974" y="337"/>
                    <a:pt x="1874" y="214"/>
                  </a:cubicBezTo>
                  <a:cubicBezTo>
                    <a:pt x="1825" y="176"/>
                    <a:pt x="1776" y="138"/>
                    <a:pt x="1726" y="100"/>
                  </a:cubicBezTo>
                  <a:cubicBezTo>
                    <a:pt x="1643" y="46"/>
                    <a:pt x="1553" y="17"/>
                    <a:pt x="1456" y="14"/>
                  </a:cubicBezTo>
                  <a:cubicBezTo>
                    <a:pt x="1424" y="5"/>
                    <a:pt x="1392" y="1"/>
                    <a:pt x="13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8" name="Google Shape;2408;p44"/>
            <p:cNvSpPr/>
            <p:nvPr/>
          </p:nvSpPr>
          <p:spPr>
            <a:xfrm>
              <a:off x="4522250" y="632225"/>
              <a:ext cx="112575" cy="42800"/>
            </a:xfrm>
            <a:custGeom>
              <a:avLst/>
              <a:gdLst/>
              <a:ahLst/>
              <a:cxnLst/>
              <a:rect l="l" t="t" r="r" b="b"/>
              <a:pathLst>
                <a:path w="4503" h="1712" extrusionOk="0">
                  <a:moveTo>
                    <a:pt x="1713" y="263"/>
                  </a:moveTo>
                  <a:lnTo>
                    <a:pt x="1713" y="263"/>
                  </a:lnTo>
                  <a:cubicBezTo>
                    <a:pt x="1715" y="263"/>
                    <a:pt x="1717" y="263"/>
                    <a:pt x="1719" y="264"/>
                  </a:cubicBezTo>
                  <a:lnTo>
                    <a:pt x="1719" y="264"/>
                  </a:lnTo>
                  <a:cubicBezTo>
                    <a:pt x="1717" y="263"/>
                    <a:pt x="1715" y="263"/>
                    <a:pt x="1713" y="263"/>
                  </a:cubicBezTo>
                  <a:close/>
                  <a:moveTo>
                    <a:pt x="3738" y="1"/>
                  </a:moveTo>
                  <a:cubicBezTo>
                    <a:pt x="3677" y="1"/>
                    <a:pt x="3615" y="10"/>
                    <a:pt x="3554" y="31"/>
                  </a:cubicBezTo>
                  <a:cubicBezTo>
                    <a:pt x="3299" y="116"/>
                    <a:pt x="3031" y="189"/>
                    <a:pt x="2767" y="242"/>
                  </a:cubicBezTo>
                  <a:cubicBezTo>
                    <a:pt x="2699" y="256"/>
                    <a:pt x="2623" y="277"/>
                    <a:pt x="2554" y="280"/>
                  </a:cubicBezTo>
                  <a:cubicBezTo>
                    <a:pt x="2581" y="276"/>
                    <a:pt x="2609" y="272"/>
                    <a:pt x="2636" y="267"/>
                  </a:cubicBezTo>
                  <a:lnTo>
                    <a:pt x="2636" y="267"/>
                  </a:lnTo>
                  <a:cubicBezTo>
                    <a:pt x="2600" y="272"/>
                    <a:pt x="2564" y="276"/>
                    <a:pt x="2527" y="278"/>
                  </a:cubicBezTo>
                  <a:cubicBezTo>
                    <a:pt x="2414" y="289"/>
                    <a:pt x="2300" y="294"/>
                    <a:pt x="2187" y="294"/>
                  </a:cubicBezTo>
                  <a:cubicBezTo>
                    <a:pt x="2164" y="294"/>
                    <a:pt x="2142" y="294"/>
                    <a:pt x="2119" y="293"/>
                  </a:cubicBezTo>
                  <a:cubicBezTo>
                    <a:pt x="2008" y="290"/>
                    <a:pt x="1893" y="287"/>
                    <a:pt x="1782" y="273"/>
                  </a:cubicBezTo>
                  <a:lnTo>
                    <a:pt x="1782" y="273"/>
                  </a:lnTo>
                  <a:cubicBezTo>
                    <a:pt x="1756" y="268"/>
                    <a:pt x="1698" y="257"/>
                    <a:pt x="1682" y="254"/>
                  </a:cubicBezTo>
                  <a:cubicBezTo>
                    <a:pt x="1564" y="236"/>
                    <a:pt x="1456" y="227"/>
                    <a:pt x="1338" y="222"/>
                  </a:cubicBezTo>
                  <a:cubicBezTo>
                    <a:pt x="1268" y="219"/>
                    <a:pt x="1199" y="213"/>
                    <a:pt x="1129" y="208"/>
                  </a:cubicBezTo>
                  <a:cubicBezTo>
                    <a:pt x="1119" y="207"/>
                    <a:pt x="1112" y="206"/>
                    <a:pt x="1105" y="206"/>
                  </a:cubicBezTo>
                  <a:lnTo>
                    <a:pt x="1105" y="206"/>
                  </a:lnTo>
                  <a:cubicBezTo>
                    <a:pt x="1098" y="205"/>
                    <a:pt x="1089" y="203"/>
                    <a:pt x="1077" y="200"/>
                  </a:cubicBezTo>
                  <a:cubicBezTo>
                    <a:pt x="935" y="173"/>
                    <a:pt x="796" y="145"/>
                    <a:pt x="657" y="106"/>
                  </a:cubicBezTo>
                  <a:cubicBezTo>
                    <a:pt x="615" y="95"/>
                    <a:pt x="573" y="89"/>
                    <a:pt x="531" y="89"/>
                  </a:cubicBezTo>
                  <a:cubicBezTo>
                    <a:pt x="359" y="89"/>
                    <a:pt x="189" y="182"/>
                    <a:pt x="102" y="332"/>
                  </a:cubicBezTo>
                  <a:cubicBezTo>
                    <a:pt x="1" y="506"/>
                    <a:pt x="12" y="792"/>
                    <a:pt x="179" y="927"/>
                  </a:cubicBezTo>
                  <a:cubicBezTo>
                    <a:pt x="429" y="1128"/>
                    <a:pt x="689" y="1310"/>
                    <a:pt x="979" y="1452"/>
                  </a:cubicBezTo>
                  <a:cubicBezTo>
                    <a:pt x="1332" y="1624"/>
                    <a:pt x="1702" y="1679"/>
                    <a:pt x="2092" y="1703"/>
                  </a:cubicBezTo>
                  <a:cubicBezTo>
                    <a:pt x="2179" y="1709"/>
                    <a:pt x="2266" y="1711"/>
                    <a:pt x="2353" y="1711"/>
                  </a:cubicBezTo>
                  <a:cubicBezTo>
                    <a:pt x="2957" y="1711"/>
                    <a:pt x="3552" y="1580"/>
                    <a:pt x="4091" y="1302"/>
                  </a:cubicBezTo>
                  <a:cubicBezTo>
                    <a:pt x="4399" y="1143"/>
                    <a:pt x="4502" y="735"/>
                    <a:pt x="4375" y="434"/>
                  </a:cubicBezTo>
                  <a:cubicBezTo>
                    <a:pt x="4271" y="187"/>
                    <a:pt x="4010" y="1"/>
                    <a:pt x="37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9" name="Google Shape;2409;p44"/>
            <p:cNvSpPr/>
            <p:nvPr/>
          </p:nvSpPr>
          <p:spPr>
            <a:xfrm>
              <a:off x="4423400" y="655100"/>
              <a:ext cx="61700" cy="40725"/>
            </a:xfrm>
            <a:custGeom>
              <a:avLst/>
              <a:gdLst/>
              <a:ahLst/>
              <a:cxnLst/>
              <a:rect l="l" t="t" r="r" b="b"/>
              <a:pathLst>
                <a:path w="2468" h="1629" extrusionOk="0">
                  <a:moveTo>
                    <a:pt x="460" y="0"/>
                  </a:moveTo>
                  <a:cubicBezTo>
                    <a:pt x="381" y="0"/>
                    <a:pt x="304" y="20"/>
                    <a:pt x="242" y="59"/>
                  </a:cubicBezTo>
                  <a:cubicBezTo>
                    <a:pt x="177" y="101"/>
                    <a:pt x="125" y="155"/>
                    <a:pt x="83" y="218"/>
                  </a:cubicBezTo>
                  <a:cubicBezTo>
                    <a:pt x="31" y="300"/>
                    <a:pt x="0" y="463"/>
                    <a:pt x="39" y="557"/>
                  </a:cubicBezTo>
                  <a:cubicBezTo>
                    <a:pt x="138" y="796"/>
                    <a:pt x="256" y="1031"/>
                    <a:pt x="458" y="1201"/>
                  </a:cubicBezTo>
                  <a:cubicBezTo>
                    <a:pt x="650" y="1362"/>
                    <a:pt x="888" y="1535"/>
                    <a:pt x="1136" y="1600"/>
                  </a:cubicBezTo>
                  <a:cubicBezTo>
                    <a:pt x="1211" y="1620"/>
                    <a:pt x="1293" y="1629"/>
                    <a:pt x="1377" y="1629"/>
                  </a:cubicBezTo>
                  <a:cubicBezTo>
                    <a:pt x="1549" y="1629"/>
                    <a:pt x="1730" y="1594"/>
                    <a:pt x="1881" y="1553"/>
                  </a:cubicBezTo>
                  <a:cubicBezTo>
                    <a:pt x="2077" y="1500"/>
                    <a:pt x="2368" y="1411"/>
                    <a:pt x="2446" y="1206"/>
                  </a:cubicBezTo>
                  <a:cubicBezTo>
                    <a:pt x="2468" y="1150"/>
                    <a:pt x="2445" y="1064"/>
                    <a:pt x="2398" y="1025"/>
                  </a:cubicBezTo>
                  <a:cubicBezTo>
                    <a:pt x="2343" y="979"/>
                    <a:pt x="2291" y="954"/>
                    <a:pt x="2216" y="946"/>
                  </a:cubicBezTo>
                  <a:cubicBezTo>
                    <a:pt x="2218" y="946"/>
                    <a:pt x="2190" y="943"/>
                    <a:pt x="2177" y="942"/>
                  </a:cubicBezTo>
                  <a:lnTo>
                    <a:pt x="2177" y="942"/>
                  </a:lnTo>
                  <a:cubicBezTo>
                    <a:pt x="2165" y="939"/>
                    <a:pt x="2141" y="936"/>
                    <a:pt x="2138" y="935"/>
                  </a:cubicBezTo>
                  <a:cubicBezTo>
                    <a:pt x="2059" y="919"/>
                    <a:pt x="1981" y="897"/>
                    <a:pt x="1904" y="869"/>
                  </a:cubicBezTo>
                  <a:cubicBezTo>
                    <a:pt x="1902" y="868"/>
                    <a:pt x="1901" y="867"/>
                    <a:pt x="1899" y="867"/>
                  </a:cubicBezTo>
                  <a:lnTo>
                    <a:pt x="1899" y="867"/>
                  </a:lnTo>
                  <a:cubicBezTo>
                    <a:pt x="1890" y="861"/>
                    <a:pt x="1864" y="851"/>
                    <a:pt x="1860" y="849"/>
                  </a:cubicBezTo>
                  <a:cubicBezTo>
                    <a:pt x="1823" y="832"/>
                    <a:pt x="1788" y="814"/>
                    <a:pt x="1754" y="793"/>
                  </a:cubicBezTo>
                  <a:cubicBezTo>
                    <a:pt x="1718" y="774"/>
                    <a:pt x="1684" y="752"/>
                    <a:pt x="1650" y="728"/>
                  </a:cubicBezTo>
                  <a:cubicBezTo>
                    <a:pt x="1639" y="721"/>
                    <a:pt x="1616" y="700"/>
                    <a:pt x="1600" y="690"/>
                  </a:cubicBezTo>
                  <a:lnTo>
                    <a:pt x="1600" y="690"/>
                  </a:lnTo>
                  <a:cubicBezTo>
                    <a:pt x="1580" y="674"/>
                    <a:pt x="1559" y="660"/>
                    <a:pt x="1538" y="647"/>
                  </a:cubicBezTo>
                  <a:cubicBezTo>
                    <a:pt x="1491" y="620"/>
                    <a:pt x="1439" y="602"/>
                    <a:pt x="1388" y="582"/>
                  </a:cubicBezTo>
                  <a:lnTo>
                    <a:pt x="1388" y="582"/>
                  </a:lnTo>
                  <a:cubicBezTo>
                    <a:pt x="1377" y="577"/>
                    <a:pt x="1366" y="572"/>
                    <a:pt x="1360" y="570"/>
                  </a:cubicBezTo>
                  <a:cubicBezTo>
                    <a:pt x="1342" y="561"/>
                    <a:pt x="1323" y="551"/>
                    <a:pt x="1304" y="542"/>
                  </a:cubicBezTo>
                  <a:cubicBezTo>
                    <a:pt x="1235" y="505"/>
                    <a:pt x="1171" y="463"/>
                    <a:pt x="1107" y="419"/>
                  </a:cubicBezTo>
                  <a:lnTo>
                    <a:pt x="1107" y="419"/>
                  </a:lnTo>
                  <a:cubicBezTo>
                    <a:pt x="1082" y="398"/>
                    <a:pt x="1056" y="378"/>
                    <a:pt x="1030" y="357"/>
                  </a:cubicBezTo>
                  <a:cubicBezTo>
                    <a:pt x="1000" y="334"/>
                    <a:pt x="971" y="312"/>
                    <a:pt x="939" y="290"/>
                  </a:cubicBezTo>
                  <a:lnTo>
                    <a:pt x="939" y="290"/>
                  </a:lnTo>
                  <a:cubicBezTo>
                    <a:pt x="882" y="239"/>
                    <a:pt x="826" y="187"/>
                    <a:pt x="776" y="129"/>
                  </a:cubicBezTo>
                  <a:cubicBezTo>
                    <a:pt x="701" y="44"/>
                    <a:pt x="579" y="0"/>
                    <a:pt x="4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0" name="Google Shape;2410;p44"/>
            <p:cNvSpPr/>
            <p:nvPr/>
          </p:nvSpPr>
          <p:spPr>
            <a:xfrm>
              <a:off x="3253500" y="535000"/>
              <a:ext cx="527050" cy="2981800"/>
            </a:xfrm>
            <a:custGeom>
              <a:avLst/>
              <a:gdLst/>
              <a:ahLst/>
              <a:cxnLst/>
              <a:rect l="l" t="t" r="r" b="b"/>
              <a:pathLst>
                <a:path w="21082" h="119272" extrusionOk="0">
                  <a:moveTo>
                    <a:pt x="10904" y="1"/>
                  </a:moveTo>
                  <a:lnTo>
                    <a:pt x="0" y="119272"/>
                  </a:lnTo>
                  <a:lnTo>
                    <a:pt x="17075" y="119272"/>
                  </a:lnTo>
                  <a:lnTo>
                    <a:pt x="2108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1" name="Google Shape;2411;p44"/>
            <p:cNvSpPr/>
            <p:nvPr/>
          </p:nvSpPr>
          <p:spPr>
            <a:xfrm>
              <a:off x="3501850" y="535000"/>
              <a:ext cx="278700" cy="2981800"/>
            </a:xfrm>
            <a:custGeom>
              <a:avLst/>
              <a:gdLst/>
              <a:ahLst/>
              <a:cxnLst/>
              <a:rect l="l" t="t" r="r" b="b"/>
              <a:pathLst>
                <a:path w="11148" h="119272" extrusionOk="0">
                  <a:moveTo>
                    <a:pt x="7141" y="1"/>
                  </a:moveTo>
                  <a:lnTo>
                    <a:pt x="7141" y="51651"/>
                  </a:lnTo>
                  <a:lnTo>
                    <a:pt x="1778" y="76205"/>
                  </a:lnTo>
                  <a:lnTo>
                    <a:pt x="608" y="70874"/>
                  </a:lnTo>
                  <a:lnTo>
                    <a:pt x="1" y="88965"/>
                  </a:lnTo>
                  <a:lnTo>
                    <a:pt x="4040" y="107058"/>
                  </a:lnTo>
                  <a:lnTo>
                    <a:pt x="2424" y="119272"/>
                  </a:lnTo>
                  <a:lnTo>
                    <a:pt x="7141" y="119272"/>
                  </a:lnTo>
                  <a:lnTo>
                    <a:pt x="11148" y="1"/>
                  </a:lnTo>
                  <a:close/>
                </a:path>
              </a:pathLst>
            </a:custGeom>
            <a:solidFill>
              <a:srgbClr val="000000">
                <a:alpha val="7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2" name="Google Shape;2412;p44"/>
            <p:cNvSpPr/>
            <p:nvPr/>
          </p:nvSpPr>
          <p:spPr>
            <a:xfrm>
              <a:off x="3353450" y="535000"/>
              <a:ext cx="287775" cy="2981800"/>
            </a:xfrm>
            <a:custGeom>
              <a:avLst/>
              <a:gdLst/>
              <a:ahLst/>
              <a:cxnLst/>
              <a:rect l="l" t="t" r="r" b="b"/>
              <a:pathLst>
                <a:path w="11511" h="119272" extrusionOk="0">
                  <a:moveTo>
                    <a:pt x="9169" y="1"/>
                  </a:moveTo>
                  <a:lnTo>
                    <a:pt x="8360" y="54074"/>
                  </a:lnTo>
                  <a:lnTo>
                    <a:pt x="6544" y="57103"/>
                  </a:lnTo>
                  <a:lnTo>
                    <a:pt x="3999" y="57224"/>
                  </a:lnTo>
                  <a:lnTo>
                    <a:pt x="2909" y="106775"/>
                  </a:lnTo>
                  <a:lnTo>
                    <a:pt x="1" y="119272"/>
                  </a:lnTo>
                  <a:lnTo>
                    <a:pt x="3394" y="119272"/>
                  </a:lnTo>
                  <a:lnTo>
                    <a:pt x="4847" y="108834"/>
                  </a:lnTo>
                  <a:lnTo>
                    <a:pt x="3999" y="97446"/>
                  </a:lnTo>
                  <a:lnTo>
                    <a:pt x="5331" y="64371"/>
                  </a:lnTo>
                  <a:lnTo>
                    <a:pt x="10177" y="55165"/>
                  </a:lnTo>
                  <a:lnTo>
                    <a:pt x="11510" y="1"/>
                  </a:lnTo>
                  <a:close/>
                </a:path>
              </a:pathLst>
            </a:custGeom>
            <a:solidFill>
              <a:srgbClr val="000000">
                <a:alpha val="7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3" name="Google Shape;2413;p44"/>
            <p:cNvSpPr/>
            <p:nvPr/>
          </p:nvSpPr>
          <p:spPr>
            <a:xfrm>
              <a:off x="3561650" y="2205341"/>
              <a:ext cx="364510" cy="366924"/>
            </a:xfrm>
            <a:custGeom>
              <a:avLst/>
              <a:gdLst/>
              <a:ahLst/>
              <a:cxnLst/>
              <a:rect l="l" t="t" r="r" b="b"/>
              <a:pathLst>
                <a:path w="26271" h="26445" extrusionOk="0">
                  <a:moveTo>
                    <a:pt x="25954" y="1"/>
                  </a:moveTo>
                  <a:cubicBezTo>
                    <a:pt x="25916" y="1"/>
                    <a:pt x="25877" y="12"/>
                    <a:pt x="25841" y="37"/>
                  </a:cubicBezTo>
                  <a:cubicBezTo>
                    <a:pt x="25400" y="347"/>
                    <a:pt x="24927" y="635"/>
                    <a:pt x="24524" y="992"/>
                  </a:cubicBezTo>
                  <a:cubicBezTo>
                    <a:pt x="24079" y="1385"/>
                    <a:pt x="23651" y="1796"/>
                    <a:pt x="23215" y="2198"/>
                  </a:cubicBezTo>
                  <a:cubicBezTo>
                    <a:pt x="22380" y="2968"/>
                    <a:pt x="21552" y="3742"/>
                    <a:pt x="20734" y="4529"/>
                  </a:cubicBezTo>
                  <a:cubicBezTo>
                    <a:pt x="19081" y="6121"/>
                    <a:pt x="17428" y="7711"/>
                    <a:pt x="15773" y="9302"/>
                  </a:cubicBezTo>
                  <a:cubicBezTo>
                    <a:pt x="12505" y="12449"/>
                    <a:pt x="9271" y="15630"/>
                    <a:pt x="6033" y="18809"/>
                  </a:cubicBezTo>
                  <a:cubicBezTo>
                    <a:pt x="4194" y="20615"/>
                    <a:pt x="2356" y="22422"/>
                    <a:pt x="516" y="24228"/>
                  </a:cubicBezTo>
                  <a:cubicBezTo>
                    <a:pt x="29" y="24706"/>
                    <a:pt x="1" y="25598"/>
                    <a:pt x="516" y="26071"/>
                  </a:cubicBezTo>
                  <a:cubicBezTo>
                    <a:pt x="779" y="26312"/>
                    <a:pt x="1127" y="26445"/>
                    <a:pt x="1471" y="26445"/>
                  </a:cubicBezTo>
                  <a:cubicBezTo>
                    <a:pt x="1795" y="26445"/>
                    <a:pt x="2116" y="26327"/>
                    <a:pt x="2359" y="26071"/>
                  </a:cubicBezTo>
                  <a:cubicBezTo>
                    <a:pt x="8654" y="19459"/>
                    <a:pt x="14940" y="12840"/>
                    <a:pt x="21167" y="6166"/>
                  </a:cubicBezTo>
                  <a:cubicBezTo>
                    <a:pt x="22048" y="5222"/>
                    <a:pt x="22923" y="4276"/>
                    <a:pt x="23783" y="3314"/>
                  </a:cubicBezTo>
                  <a:cubicBezTo>
                    <a:pt x="24196" y="2851"/>
                    <a:pt x="24609" y="2390"/>
                    <a:pt x="25022" y="1928"/>
                  </a:cubicBezTo>
                  <a:cubicBezTo>
                    <a:pt x="25455" y="1441"/>
                    <a:pt x="25801" y="901"/>
                    <a:pt x="26166" y="362"/>
                  </a:cubicBezTo>
                  <a:cubicBezTo>
                    <a:pt x="26271" y="206"/>
                    <a:pt x="26118" y="1"/>
                    <a:pt x="2595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4" name="Google Shape;2414;p44"/>
            <p:cNvSpPr/>
            <p:nvPr/>
          </p:nvSpPr>
          <p:spPr>
            <a:xfrm>
              <a:off x="3705050" y="834350"/>
              <a:ext cx="200175" cy="166750"/>
            </a:xfrm>
            <a:custGeom>
              <a:avLst/>
              <a:gdLst/>
              <a:ahLst/>
              <a:cxnLst/>
              <a:rect l="l" t="t" r="r" b="b"/>
              <a:pathLst>
                <a:path w="8007" h="6670" extrusionOk="0">
                  <a:moveTo>
                    <a:pt x="7696" y="0"/>
                  </a:moveTo>
                  <a:cubicBezTo>
                    <a:pt x="7671" y="0"/>
                    <a:pt x="7646" y="5"/>
                    <a:pt x="7620" y="16"/>
                  </a:cubicBezTo>
                  <a:cubicBezTo>
                    <a:pt x="6161" y="605"/>
                    <a:pt x="4948" y="1646"/>
                    <a:pt x="3700" y="2585"/>
                  </a:cubicBezTo>
                  <a:cubicBezTo>
                    <a:pt x="3081" y="3051"/>
                    <a:pt x="2462" y="3516"/>
                    <a:pt x="1843" y="3981"/>
                  </a:cubicBezTo>
                  <a:cubicBezTo>
                    <a:pt x="1514" y="4228"/>
                    <a:pt x="1187" y="4475"/>
                    <a:pt x="860" y="4721"/>
                  </a:cubicBezTo>
                  <a:cubicBezTo>
                    <a:pt x="430" y="5043"/>
                    <a:pt x="24" y="5322"/>
                    <a:pt x="8" y="5913"/>
                  </a:cubicBezTo>
                  <a:cubicBezTo>
                    <a:pt x="0" y="6219"/>
                    <a:pt x="248" y="6593"/>
                    <a:pt x="567" y="6648"/>
                  </a:cubicBezTo>
                  <a:cubicBezTo>
                    <a:pt x="654" y="6663"/>
                    <a:pt x="736" y="6670"/>
                    <a:pt x="813" y="6670"/>
                  </a:cubicBezTo>
                  <a:cubicBezTo>
                    <a:pt x="1242" y="6670"/>
                    <a:pt x="1527" y="6449"/>
                    <a:pt x="1871" y="6144"/>
                  </a:cubicBezTo>
                  <a:cubicBezTo>
                    <a:pt x="2179" y="5871"/>
                    <a:pt x="2486" y="5599"/>
                    <a:pt x="2793" y="5326"/>
                  </a:cubicBezTo>
                  <a:cubicBezTo>
                    <a:pt x="3391" y="4796"/>
                    <a:pt x="3989" y="4266"/>
                    <a:pt x="4587" y="3735"/>
                  </a:cubicBezTo>
                  <a:cubicBezTo>
                    <a:pt x="5758" y="2696"/>
                    <a:pt x="7036" y="1707"/>
                    <a:pt x="7907" y="388"/>
                  </a:cubicBezTo>
                  <a:cubicBezTo>
                    <a:pt x="8006" y="236"/>
                    <a:pt x="7870" y="0"/>
                    <a:pt x="769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5" name="Google Shape;2415;p44"/>
            <p:cNvSpPr/>
            <p:nvPr/>
          </p:nvSpPr>
          <p:spPr>
            <a:xfrm>
              <a:off x="3982500" y="782150"/>
              <a:ext cx="38775" cy="168425"/>
            </a:xfrm>
            <a:custGeom>
              <a:avLst/>
              <a:gdLst/>
              <a:ahLst/>
              <a:cxnLst/>
              <a:rect l="l" t="t" r="r" b="b"/>
              <a:pathLst>
                <a:path w="1551" h="6737" extrusionOk="0">
                  <a:moveTo>
                    <a:pt x="1122" y="0"/>
                  </a:moveTo>
                  <a:cubicBezTo>
                    <a:pt x="987" y="0"/>
                    <a:pt x="859" y="75"/>
                    <a:pt x="826" y="243"/>
                  </a:cubicBezTo>
                  <a:cubicBezTo>
                    <a:pt x="723" y="760"/>
                    <a:pt x="619" y="1275"/>
                    <a:pt x="519" y="1792"/>
                  </a:cubicBezTo>
                  <a:cubicBezTo>
                    <a:pt x="420" y="2306"/>
                    <a:pt x="379" y="2835"/>
                    <a:pt x="317" y="3355"/>
                  </a:cubicBezTo>
                  <a:cubicBezTo>
                    <a:pt x="257" y="3868"/>
                    <a:pt x="196" y="4382"/>
                    <a:pt x="136" y="4895"/>
                  </a:cubicBezTo>
                  <a:cubicBezTo>
                    <a:pt x="104" y="5161"/>
                    <a:pt x="74" y="5427"/>
                    <a:pt x="42" y="5693"/>
                  </a:cubicBezTo>
                  <a:cubicBezTo>
                    <a:pt x="0" y="6040"/>
                    <a:pt x="0" y="6287"/>
                    <a:pt x="251" y="6567"/>
                  </a:cubicBezTo>
                  <a:cubicBezTo>
                    <a:pt x="357" y="6687"/>
                    <a:pt x="495" y="6737"/>
                    <a:pt x="635" y="6737"/>
                  </a:cubicBezTo>
                  <a:cubicBezTo>
                    <a:pt x="797" y="6737"/>
                    <a:pt x="962" y="6671"/>
                    <a:pt x="1088" y="6567"/>
                  </a:cubicBezTo>
                  <a:cubicBezTo>
                    <a:pt x="1368" y="6340"/>
                    <a:pt x="1357" y="6019"/>
                    <a:pt x="1373" y="5693"/>
                  </a:cubicBezTo>
                  <a:cubicBezTo>
                    <a:pt x="1386" y="5427"/>
                    <a:pt x="1398" y="5161"/>
                    <a:pt x="1412" y="4895"/>
                  </a:cubicBezTo>
                  <a:cubicBezTo>
                    <a:pt x="1435" y="4400"/>
                    <a:pt x="1459" y="3906"/>
                    <a:pt x="1483" y="3413"/>
                  </a:cubicBezTo>
                  <a:cubicBezTo>
                    <a:pt x="1507" y="2919"/>
                    <a:pt x="1551" y="2422"/>
                    <a:pt x="1539" y="1930"/>
                  </a:cubicBezTo>
                  <a:cubicBezTo>
                    <a:pt x="1524" y="1398"/>
                    <a:pt x="1507" y="866"/>
                    <a:pt x="1491" y="333"/>
                  </a:cubicBezTo>
                  <a:cubicBezTo>
                    <a:pt x="1485" y="126"/>
                    <a:pt x="1297" y="0"/>
                    <a:pt x="112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6" name="Google Shape;2416;p44"/>
            <p:cNvSpPr/>
            <p:nvPr/>
          </p:nvSpPr>
          <p:spPr>
            <a:xfrm>
              <a:off x="4231075" y="685150"/>
              <a:ext cx="128475" cy="42025"/>
            </a:xfrm>
            <a:custGeom>
              <a:avLst/>
              <a:gdLst/>
              <a:ahLst/>
              <a:cxnLst/>
              <a:rect l="l" t="t" r="r" b="b"/>
              <a:pathLst>
                <a:path w="5139" h="1681" extrusionOk="0">
                  <a:moveTo>
                    <a:pt x="725" y="0"/>
                  </a:moveTo>
                  <a:cubicBezTo>
                    <a:pt x="433" y="0"/>
                    <a:pt x="139" y="173"/>
                    <a:pt x="70" y="476"/>
                  </a:cubicBezTo>
                  <a:cubicBezTo>
                    <a:pt x="0" y="786"/>
                    <a:pt x="165" y="1237"/>
                    <a:pt x="530" y="1287"/>
                  </a:cubicBezTo>
                  <a:cubicBezTo>
                    <a:pt x="1925" y="1477"/>
                    <a:pt x="3341" y="1553"/>
                    <a:pt x="4742" y="1679"/>
                  </a:cubicBezTo>
                  <a:cubicBezTo>
                    <a:pt x="4752" y="1680"/>
                    <a:pt x="4762" y="1680"/>
                    <a:pt x="4771" y="1680"/>
                  </a:cubicBezTo>
                  <a:cubicBezTo>
                    <a:pt x="5092" y="1680"/>
                    <a:pt x="5139" y="1166"/>
                    <a:pt x="4823" y="1081"/>
                  </a:cubicBezTo>
                  <a:cubicBezTo>
                    <a:pt x="4166" y="901"/>
                    <a:pt x="3509" y="723"/>
                    <a:pt x="2853" y="545"/>
                  </a:cubicBezTo>
                  <a:cubicBezTo>
                    <a:pt x="2197" y="368"/>
                    <a:pt x="1544" y="165"/>
                    <a:pt x="881" y="17"/>
                  </a:cubicBezTo>
                  <a:cubicBezTo>
                    <a:pt x="830" y="6"/>
                    <a:pt x="777" y="0"/>
                    <a:pt x="725" y="0"/>
                  </a:cubicBezTo>
                  <a:close/>
                </a:path>
              </a:pathLst>
            </a:custGeom>
            <a:solidFill>
              <a:srgbClr val="4425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7" name="Google Shape;2417;p44"/>
            <p:cNvSpPr/>
            <p:nvPr/>
          </p:nvSpPr>
          <p:spPr>
            <a:xfrm>
              <a:off x="3409975" y="675575"/>
              <a:ext cx="42675" cy="65525"/>
            </a:xfrm>
            <a:custGeom>
              <a:avLst/>
              <a:gdLst/>
              <a:ahLst/>
              <a:cxnLst/>
              <a:rect l="l" t="t" r="r" b="b"/>
              <a:pathLst>
                <a:path w="1707" h="2621" extrusionOk="0">
                  <a:moveTo>
                    <a:pt x="1465" y="1"/>
                  </a:moveTo>
                  <a:cubicBezTo>
                    <a:pt x="1390" y="1"/>
                    <a:pt x="1324" y="41"/>
                    <a:pt x="1276" y="107"/>
                  </a:cubicBezTo>
                  <a:cubicBezTo>
                    <a:pt x="1066" y="394"/>
                    <a:pt x="857" y="682"/>
                    <a:pt x="648" y="969"/>
                  </a:cubicBezTo>
                  <a:cubicBezTo>
                    <a:pt x="439" y="1255"/>
                    <a:pt x="287" y="1577"/>
                    <a:pt x="121" y="1890"/>
                  </a:cubicBezTo>
                  <a:cubicBezTo>
                    <a:pt x="1" y="2117"/>
                    <a:pt x="56" y="2433"/>
                    <a:pt x="298" y="2560"/>
                  </a:cubicBezTo>
                  <a:cubicBezTo>
                    <a:pt x="372" y="2599"/>
                    <a:pt x="462" y="2620"/>
                    <a:pt x="554" y="2620"/>
                  </a:cubicBezTo>
                  <a:cubicBezTo>
                    <a:pt x="724" y="2620"/>
                    <a:pt x="897" y="2548"/>
                    <a:pt x="968" y="2384"/>
                  </a:cubicBezTo>
                  <a:cubicBezTo>
                    <a:pt x="1120" y="2030"/>
                    <a:pt x="1299" y="1679"/>
                    <a:pt x="1399" y="1306"/>
                  </a:cubicBezTo>
                  <a:lnTo>
                    <a:pt x="1677" y="277"/>
                  </a:lnTo>
                  <a:cubicBezTo>
                    <a:pt x="1707" y="172"/>
                    <a:pt x="1652" y="58"/>
                    <a:pt x="1550" y="18"/>
                  </a:cubicBezTo>
                  <a:cubicBezTo>
                    <a:pt x="1521" y="6"/>
                    <a:pt x="1492" y="1"/>
                    <a:pt x="146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8" name="Google Shape;2418;p44"/>
            <p:cNvSpPr/>
            <p:nvPr/>
          </p:nvSpPr>
          <p:spPr>
            <a:xfrm>
              <a:off x="3327675" y="1327875"/>
              <a:ext cx="176450" cy="181775"/>
            </a:xfrm>
            <a:custGeom>
              <a:avLst/>
              <a:gdLst/>
              <a:ahLst/>
              <a:cxnLst/>
              <a:rect l="l" t="t" r="r" b="b"/>
              <a:pathLst>
                <a:path w="7058" h="7271" extrusionOk="0">
                  <a:moveTo>
                    <a:pt x="292" y="1"/>
                  </a:moveTo>
                  <a:cubicBezTo>
                    <a:pt x="146" y="1"/>
                    <a:pt x="1" y="165"/>
                    <a:pt x="105" y="304"/>
                  </a:cubicBezTo>
                  <a:cubicBezTo>
                    <a:pt x="545" y="887"/>
                    <a:pt x="977" y="1445"/>
                    <a:pt x="1470" y="1985"/>
                  </a:cubicBezTo>
                  <a:cubicBezTo>
                    <a:pt x="1969" y="2533"/>
                    <a:pt x="2457" y="3092"/>
                    <a:pt x="2932" y="3662"/>
                  </a:cubicBezTo>
                  <a:cubicBezTo>
                    <a:pt x="3393" y="4218"/>
                    <a:pt x="3851" y="4780"/>
                    <a:pt x="4303" y="5342"/>
                  </a:cubicBezTo>
                  <a:cubicBezTo>
                    <a:pt x="4767" y="5921"/>
                    <a:pt x="5178" y="6633"/>
                    <a:pt x="5758" y="7092"/>
                  </a:cubicBezTo>
                  <a:cubicBezTo>
                    <a:pt x="5914" y="7216"/>
                    <a:pt x="6080" y="7270"/>
                    <a:pt x="6236" y="7270"/>
                  </a:cubicBezTo>
                  <a:cubicBezTo>
                    <a:pt x="6691" y="7270"/>
                    <a:pt x="7058" y="6808"/>
                    <a:pt x="6821" y="6272"/>
                  </a:cubicBezTo>
                  <a:cubicBezTo>
                    <a:pt x="6521" y="5593"/>
                    <a:pt x="5912" y="5025"/>
                    <a:pt x="5420" y="4473"/>
                  </a:cubicBezTo>
                  <a:cubicBezTo>
                    <a:pt x="4913" y="3907"/>
                    <a:pt x="4391" y="3361"/>
                    <a:pt x="3842" y="2833"/>
                  </a:cubicBezTo>
                  <a:cubicBezTo>
                    <a:pt x="3309" y="2321"/>
                    <a:pt x="2763" y="1819"/>
                    <a:pt x="2206" y="1332"/>
                  </a:cubicBezTo>
                  <a:cubicBezTo>
                    <a:pt x="1932" y="1090"/>
                    <a:pt x="1659" y="829"/>
                    <a:pt x="1358" y="621"/>
                  </a:cubicBezTo>
                  <a:cubicBezTo>
                    <a:pt x="1045" y="406"/>
                    <a:pt x="709" y="219"/>
                    <a:pt x="384" y="25"/>
                  </a:cubicBezTo>
                  <a:cubicBezTo>
                    <a:pt x="355" y="8"/>
                    <a:pt x="323" y="1"/>
                    <a:pt x="2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9" name="Google Shape;2419;p44"/>
            <p:cNvSpPr/>
            <p:nvPr/>
          </p:nvSpPr>
          <p:spPr>
            <a:xfrm>
              <a:off x="3679050" y="535000"/>
              <a:ext cx="750875" cy="704750"/>
            </a:xfrm>
            <a:custGeom>
              <a:avLst/>
              <a:gdLst/>
              <a:ahLst/>
              <a:cxnLst/>
              <a:rect l="l" t="t" r="r" b="b"/>
              <a:pathLst>
                <a:path w="30035" h="28190" extrusionOk="0">
                  <a:moveTo>
                    <a:pt x="27733" y="1"/>
                  </a:moveTo>
                  <a:cubicBezTo>
                    <a:pt x="26902" y="855"/>
                    <a:pt x="26082" y="1723"/>
                    <a:pt x="25252" y="2577"/>
                  </a:cubicBezTo>
                  <a:cubicBezTo>
                    <a:pt x="23335" y="4542"/>
                    <a:pt x="21370" y="6458"/>
                    <a:pt x="19435" y="8405"/>
                  </a:cubicBezTo>
                  <a:cubicBezTo>
                    <a:pt x="15562" y="12300"/>
                    <a:pt x="11580" y="16087"/>
                    <a:pt x="7495" y="19760"/>
                  </a:cubicBezTo>
                  <a:cubicBezTo>
                    <a:pt x="5202" y="21822"/>
                    <a:pt x="2866" y="23835"/>
                    <a:pt x="542" y="25862"/>
                  </a:cubicBezTo>
                  <a:cubicBezTo>
                    <a:pt x="0" y="26335"/>
                    <a:pt x="21" y="27324"/>
                    <a:pt x="542" y="27802"/>
                  </a:cubicBezTo>
                  <a:cubicBezTo>
                    <a:pt x="829" y="28065"/>
                    <a:pt x="1159" y="28189"/>
                    <a:pt x="1491" y="28189"/>
                  </a:cubicBezTo>
                  <a:cubicBezTo>
                    <a:pt x="1836" y="28189"/>
                    <a:pt x="2182" y="28055"/>
                    <a:pt x="2481" y="27802"/>
                  </a:cubicBezTo>
                  <a:cubicBezTo>
                    <a:pt x="6692" y="24245"/>
                    <a:pt x="10716" y="20457"/>
                    <a:pt x="14657" y="16606"/>
                  </a:cubicBezTo>
                  <a:cubicBezTo>
                    <a:pt x="18591" y="12763"/>
                    <a:pt x="22394" y="8808"/>
                    <a:pt x="26032" y="4685"/>
                  </a:cubicBezTo>
                  <a:cubicBezTo>
                    <a:pt x="27385" y="3152"/>
                    <a:pt x="28767" y="1617"/>
                    <a:pt x="3003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0" name="Google Shape;2420;p44"/>
            <p:cNvSpPr/>
            <p:nvPr/>
          </p:nvSpPr>
          <p:spPr>
            <a:xfrm>
              <a:off x="3273975" y="535000"/>
              <a:ext cx="269175" cy="405125"/>
            </a:xfrm>
            <a:custGeom>
              <a:avLst/>
              <a:gdLst/>
              <a:ahLst/>
              <a:cxnLst/>
              <a:rect l="l" t="t" r="r" b="b"/>
              <a:pathLst>
                <a:path w="10767" h="16205" extrusionOk="0">
                  <a:moveTo>
                    <a:pt x="1" y="1"/>
                  </a:moveTo>
                  <a:cubicBezTo>
                    <a:pt x="123" y="289"/>
                    <a:pt x="241" y="579"/>
                    <a:pt x="366" y="866"/>
                  </a:cubicBezTo>
                  <a:cubicBezTo>
                    <a:pt x="906" y="2118"/>
                    <a:pt x="1471" y="3359"/>
                    <a:pt x="2059" y="4589"/>
                  </a:cubicBezTo>
                  <a:cubicBezTo>
                    <a:pt x="3224" y="7027"/>
                    <a:pt x="4503" y="9390"/>
                    <a:pt x="5899" y="11704"/>
                  </a:cubicBezTo>
                  <a:cubicBezTo>
                    <a:pt x="6698" y="13031"/>
                    <a:pt x="7527" y="14339"/>
                    <a:pt x="8383" y="15631"/>
                  </a:cubicBezTo>
                  <a:cubicBezTo>
                    <a:pt x="8619" y="15987"/>
                    <a:pt x="9010" y="16205"/>
                    <a:pt x="9414" y="16205"/>
                  </a:cubicBezTo>
                  <a:cubicBezTo>
                    <a:pt x="9605" y="16205"/>
                    <a:pt x="9799" y="16156"/>
                    <a:pt x="9981" y="16049"/>
                  </a:cubicBezTo>
                  <a:cubicBezTo>
                    <a:pt x="10491" y="15751"/>
                    <a:pt x="10767" y="14969"/>
                    <a:pt x="10400" y="14451"/>
                  </a:cubicBezTo>
                  <a:cubicBezTo>
                    <a:pt x="8844" y="12250"/>
                    <a:pt x="7368" y="9992"/>
                    <a:pt x="5978" y="7681"/>
                  </a:cubicBezTo>
                  <a:cubicBezTo>
                    <a:pt x="4591" y="5372"/>
                    <a:pt x="3209" y="3066"/>
                    <a:pt x="1947" y="685"/>
                  </a:cubicBezTo>
                  <a:cubicBezTo>
                    <a:pt x="1826" y="458"/>
                    <a:pt x="1711" y="229"/>
                    <a:pt x="159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1" name="Google Shape;2421;p44"/>
            <p:cNvSpPr/>
            <p:nvPr/>
          </p:nvSpPr>
          <p:spPr>
            <a:xfrm>
              <a:off x="3242900" y="2458025"/>
              <a:ext cx="473925" cy="1058775"/>
            </a:xfrm>
            <a:custGeom>
              <a:avLst/>
              <a:gdLst/>
              <a:ahLst/>
              <a:cxnLst/>
              <a:rect l="l" t="t" r="r" b="b"/>
              <a:pathLst>
                <a:path w="18957" h="42351" extrusionOk="0">
                  <a:moveTo>
                    <a:pt x="18956" y="0"/>
                  </a:moveTo>
                  <a:cubicBezTo>
                    <a:pt x="17601" y="374"/>
                    <a:pt x="17576" y="2228"/>
                    <a:pt x="17256" y="3597"/>
                  </a:cubicBezTo>
                  <a:cubicBezTo>
                    <a:pt x="16522" y="6735"/>
                    <a:pt x="13029" y="8568"/>
                    <a:pt x="12067" y="11644"/>
                  </a:cubicBezTo>
                  <a:cubicBezTo>
                    <a:pt x="11047" y="14904"/>
                    <a:pt x="13112" y="18796"/>
                    <a:pt x="11332" y="21710"/>
                  </a:cubicBezTo>
                  <a:cubicBezTo>
                    <a:pt x="10538" y="23009"/>
                    <a:pt x="9107" y="23829"/>
                    <a:pt x="8343" y="25145"/>
                  </a:cubicBezTo>
                  <a:cubicBezTo>
                    <a:pt x="7490" y="26612"/>
                    <a:pt x="7607" y="28423"/>
                    <a:pt x="7335" y="30099"/>
                  </a:cubicBezTo>
                  <a:cubicBezTo>
                    <a:pt x="7062" y="31774"/>
                    <a:pt x="6044" y="33632"/>
                    <a:pt x="4350" y="33741"/>
                  </a:cubicBezTo>
                  <a:cubicBezTo>
                    <a:pt x="4304" y="33744"/>
                    <a:pt x="4258" y="33745"/>
                    <a:pt x="4213" y="33745"/>
                  </a:cubicBezTo>
                  <a:cubicBezTo>
                    <a:pt x="3384" y="33745"/>
                    <a:pt x="2680" y="33277"/>
                    <a:pt x="2020" y="33277"/>
                  </a:cubicBezTo>
                  <a:cubicBezTo>
                    <a:pt x="1745" y="33277"/>
                    <a:pt x="1478" y="33358"/>
                    <a:pt x="1212" y="33590"/>
                  </a:cubicBezTo>
                  <a:lnTo>
                    <a:pt x="1" y="42351"/>
                  </a:lnTo>
                  <a:lnTo>
                    <a:pt x="18113" y="42351"/>
                  </a:lnTo>
                  <a:lnTo>
                    <a:pt x="189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2" name="Google Shape;2422;p44"/>
            <p:cNvSpPr/>
            <p:nvPr/>
          </p:nvSpPr>
          <p:spPr>
            <a:xfrm>
              <a:off x="3467650" y="2675425"/>
              <a:ext cx="60875" cy="78550"/>
            </a:xfrm>
            <a:custGeom>
              <a:avLst/>
              <a:gdLst/>
              <a:ahLst/>
              <a:cxnLst/>
              <a:rect l="l" t="t" r="r" b="b"/>
              <a:pathLst>
                <a:path w="2435" h="3142" extrusionOk="0">
                  <a:moveTo>
                    <a:pt x="1360" y="1"/>
                  </a:moveTo>
                  <a:cubicBezTo>
                    <a:pt x="1201" y="1"/>
                    <a:pt x="1041" y="36"/>
                    <a:pt x="909" y="125"/>
                  </a:cubicBezTo>
                  <a:lnTo>
                    <a:pt x="817" y="187"/>
                  </a:lnTo>
                  <a:cubicBezTo>
                    <a:pt x="634" y="310"/>
                    <a:pt x="485" y="430"/>
                    <a:pt x="373" y="627"/>
                  </a:cubicBezTo>
                  <a:cubicBezTo>
                    <a:pt x="274" y="800"/>
                    <a:pt x="238" y="988"/>
                    <a:pt x="192" y="1179"/>
                  </a:cubicBezTo>
                  <a:cubicBezTo>
                    <a:pt x="169" y="1278"/>
                    <a:pt x="144" y="1378"/>
                    <a:pt x="120" y="1478"/>
                  </a:cubicBezTo>
                  <a:cubicBezTo>
                    <a:pt x="54" y="1756"/>
                    <a:pt x="0" y="2055"/>
                    <a:pt x="95" y="2336"/>
                  </a:cubicBezTo>
                  <a:cubicBezTo>
                    <a:pt x="147" y="2522"/>
                    <a:pt x="241" y="2683"/>
                    <a:pt x="377" y="2821"/>
                  </a:cubicBezTo>
                  <a:cubicBezTo>
                    <a:pt x="514" y="2956"/>
                    <a:pt x="675" y="3051"/>
                    <a:pt x="861" y="3102"/>
                  </a:cubicBezTo>
                  <a:cubicBezTo>
                    <a:pt x="958" y="3128"/>
                    <a:pt x="1055" y="3141"/>
                    <a:pt x="1152" y="3141"/>
                  </a:cubicBezTo>
                  <a:cubicBezTo>
                    <a:pt x="1249" y="3141"/>
                    <a:pt x="1346" y="3128"/>
                    <a:pt x="1443" y="3102"/>
                  </a:cubicBezTo>
                  <a:cubicBezTo>
                    <a:pt x="1629" y="3051"/>
                    <a:pt x="1790" y="2956"/>
                    <a:pt x="1927" y="2821"/>
                  </a:cubicBezTo>
                  <a:cubicBezTo>
                    <a:pt x="2060" y="2671"/>
                    <a:pt x="2228" y="2434"/>
                    <a:pt x="2267" y="2230"/>
                  </a:cubicBezTo>
                  <a:cubicBezTo>
                    <a:pt x="2276" y="2182"/>
                    <a:pt x="2282" y="2136"/>
                    <a:pt x="2291" y="2088"/>
                  </a:cubicBezTo>
                  <a:lnTo>
                    <a:pt x="2342" y="1771"/>
                  </a:lnTo>
                  <a:cubicBezTo>
                    <a:pt x="2366" y="1624"/>
                    <a:pt x="2390" y="1478"/>
                    <a:pt x="2409" y="1330"/>
                  </a:cubicBezTo>
                  <a:cubicBezTo>
                    <a:pt x="2429" y="1274"/>
                    <a:pt x="2435" y="1217"/>
                    <a:pt x="2426" y="1161"/>
                  </a:cubicBezTo>
                  <a:cubicBezTo>
                    <a:pt x="2426" y="963"/>
                    <a:pt x="2376" y="778"/>
                    <a:pt x="2277" y="606"/>
                  </a:cubicBezTo>
                  <a:cubicBezTo>
                    <a:pt x="2267" y="592"/>
                    <a:pt x="2258" y="577"/>
                    <a:pt x="2248" y="562"/>
                  </a:cubicBezTo>
                  <a:cubicBezTo>
                    <a:pt x="2225" y="528"/>
                    <a:pt x="2202" y="493"/>
                    <a:pt x="2180" y="459"/>
                  </a:cubicBezTo>
                  <a:cubicBezTo>
                    <a:pt x="2053" y="266"/>
                    <a:pt x="1857" y="85"/>
                    <a:pt x="1624" y="31"/>
                  </a:cubicBezTo>
                  <a:cubicBezTo>
                    <a:pt x="1540" y="12"/>
                    <a:pt x="1450" y="1"/>
                    <a:pt x="136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3" name="Google Shape;2423;p44"/>
            <p:cNvSpPr/>
            <p:nvPr/>
          </p:nvSpPr>
          <p:spPr>
            <a:xfrm>
              <a:off x="3475725" y="2777800"/>
              <a:ext cx="28000" cy="65650"/>
            </a:xfrm>
            <a:custGeom>
              <a:avLst/>
              <a:gdLst/>
              <a:ahLst/>
              <a:cxnLst/>
              <a:rect l="l" t="t" r="r" b="b"/>
              <a:pathLst>
                <a:path w="1120" h="2626" extrusionOk="0">
                  <a:moveTo>
                    <a:pt x="581" y="0"/>
                  </a:moveTo>
                  <a:cubicBezTo>
                    <a:pt x="574" y="0"/>
                    <a:pt x="568" y="0"/>
                    <a:pt x="561" y="1"/>
                  </a:cubicBezTo>
                  <a:cubicBezTo>
                    <a:pt x="297" y="13"/>
                    <a:pt x="113" y="204"/>
                    <a:pt x="97" y="466"/>
                  </a:cubicBezTo>
                  <a:cubicBezTo>
                    <a:pt x="80" y="754"/>
                    <a:pt x="63" y="1042"/>
                    <a:pt x="46" y="1330"/>
                  </a:cubicBezTo>
                  <a:cubicBezTo>
                    <a:pt x="37" y="1474"/>
                    <a:pt x="29" y="1618"/>
                    <a:pt x="20" y="1762"/>
                  </a:cubicBezTo>
                  <a:cubicBezTo>
                    <a:pt x="14" y="1866"/>
                    <a:pt x="1" y="1972"/>
                    <a:pt x="31" y="2075"/>
                  </a:cubicBezTo>
                  <a:cubicBezTo>
                    <a:pt x="53" y="2146"/>
                    <a:pt x="87" y="2215"/>
                    <a:pt x="114" y="2285"/>
                  </a:cubicBezTo>
                  <a:cubicBezTo>
                    <a:pt x="184" y="2465"/>
                    <a:pt x="335" y="2626"/>
                    <a:pt x="543" y="2626"/>
                  </a:cubicBezTo>
                  <a:cubicBezTo>
                    <a:pt x="549" y="2626"/>
                    <a:pt x="555" y="2626"/>
                    <a:pt x="561" y="2626"/>
                  </a:cubicBezTo>
                  <a:cubicBezTo>
                    <a:pt x="782" y="2616"/>
                    <a:pt x="931" y="2484"/>
                    <a:pt x="1009" y="2285"/>
                  </a:cubicBezTo>
                  <a:cubicBezTo>
                    <a:pt x="1036" y="2217"/>
                    <a:pt x="1073" y="2146"/>
                    <a:pt x="1092" y="2075"/>
                  </a:cubicBezTo>
                  <a:cubicBezTo>
                    <a:pt x="1119" y="1972"/>
                    <a:pt x="1109" y="1866"/>
                    <a:pt x="1103" y="1762"/>
                  </a:cubicBezTo>
                  <a:cubicBezTo>
                    <a:pt x="1095" y="1618"/>
                    <a:pt x="1086" y="1474"/>
                    <a:pt x="1078" y="1330"/>
                  </a:cubicBezTo>
                  <a:cubicBezTo>
                    <a:pt x="1060" y="1042"/>
                    <a:pt x="1043" y="754"/>
                    <a:pt x="1026" y="466"/>
                  </a:cubicBezTo>
                  <a:cubicBezTo>
                    <a:pt x="1012" y="229"/>
                    <a:pt x="832" y="0"/>
                    <a:pt x="58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4" name="Google Shape;2424;p44"/>
            <p:cNvSpPr/>
            <p:nvPr/>
          </p:nvSpPr>
          <p:spPr>
            <a:xfrm>
              <a:off x="3655550" y="2163150"/>
              <a:ext cx="31875" cy="99975"/>
            </a:xfrm>
            <a:custGeom>
              <a:avLst/>
              <a:gdLst/>
              <a:ahLst/>
              <a:cxnLst/>
              <a:rect l="l" t="t" r="r" b="b"/>
              <a:pathLst>
                <a:path w="1275" h="3999" extrusionOk="0">
                  <a:moveTo>
                    <a:pt x="637" y="1"/>
                  </a:moveTo>
                  <a:cubicBezTo>
                    <a:pt x="476" y="1"/>
                    <a:pt x="314" y="113"/>
                    <a:pt x="289" y="337"/>
                  </a:cubicBezTo>
                  <a:cubicBezTo>
                    <a:pt x="231" y="872"/>
                    <a:pt x="172" y="1408"/>
                    <a:pt x="114" y="1942"/>
                  </a:cubicBezTo>
                  <a:cubicBezTo>
                    <a:pt x="84" y="2205"/>
                    <a:pt x="55" y="2467"/>
                    <a:pt x="27" y="2730"/>
                  </a:cubicBezTo>
                  <a:cubicBezTo>
                    <a:pt x="9" y="2898"/>
                    <a:pt x="0" y="3041"/>
                    <a:pt x="36" y="3211"/>
                  </a:cubicBezTo>
                  <a:cubicBezTo>
                    <a:pt x="66" y="3350"/>
                    <a:pt x="101" y="3487"/>
                    <a:pt x="134" y="3625"/>
                  </a:cubicBezTo>
                  <a:cubicBezTo>
                    <a:pt x="193" y="3874"/>
                    <a:pt x="415" y="3998"/>
                    <a:pt x="638" y="3998"/>
                  </a:cubicBezTo>
                  <a:cubicBezTo>
                    <a:pt x="860" y="3998"/>
                    <a:pt x="1082" y="3874"/>
                    <a:pt x="1142" y="3625"/>
                  </a:cubicBezTo>
                  <a:cubicBezTo>
                    <a:pt x="1172" y="3497"/>
                    <a:pt x="1201" y="3368"/>
                    <a:pt x="1232" y="3240"/>
                  </a:cubicBezTo>
                  <a:cubicBezTo>
                    <a:pt x="1275" y="3060"/>
                    <a:pt x="1269" y="2909"/>
                    <a:pt x="1249" y="2730"/>
                  </a:cubicBezTo>
                  <a:cubicBezTo>
                    <a:pt x="1220" y="2467"/>
                    <a:pt x="1190" y="2205"/>
                    <a:pt x="1162" y="1942"/>
                  </a:cubicBezTo>
                  <a:cubicBezTo>
                    <a:pt x="1104" y="1408"/>
                    <a:pt x="1045" y="872"/>
                    <a:pt x="985" y="337"/>
                  </a:cubicBezTo>
                  <a:cubicBezTo>
                    <a:pt x="961" y="113"/>
                    <a:pt x="799" y="1"/>
                    <a:pt x="63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5" name="Google Shape;2425;p44"/>
            <p:cNvSpPr/>
            <p:nvPr/>
          </p:nvSpPr>
          <p:spPr>
            <a:xfrm>
              <a:off x="3665225" y="2304575"/>
              <a:ext cx="24675" cy="41100"/>
            </a:xfrm>
            <a:custGeom>
              <a:avLst/>
              <a:gdLst/>
              <a:ahLst/>
              <a:cxnLst/>
              <a:rect l="l" t="t" r="r" b="b"/>
              <a:pathLst>
                <a:path w="987" h="1644" extrusionOk="0">
                  <a:moveTo>
                    <a:pt x="506" y="0"/>
                  </a:moveTo>
                  <a:cubicBezTo>
                    <a:pt x="502" y="0"/>
                    <a:pt x="498" y="1"/>
                    <a:pt x="493" y="1"/>
                  </a:cubicBezTo>
                  <a:cubicBezTo>
                    <a:pt x="365" y="7"/>
                    <a:pt x="233" y="48"/>
                    <a:pt x="144" y="146"/>
                  </a:cubicBezTo>
                  <a:cubicBezTo>
                    <a:pt x="55" y="242"/>
                    <a:pt x="0" y="361"/>
                    <a:pt x="0" y="495"/>
                  </a:cubicBezTo>
                  <a:lnTo>
                    <a:pt x="0" y="1148"/>
                  </a:lnTo>
                  <a:cubicBezTo>
                    <a:pt x="0" y="1275"/>
                    <a:pt x="55" y="1408"/>
                    <a:pt x="144" y="1498"/>
                  </a:cubicBezTo>
                  <a:cubicBezTo>
                    <a:pt x="227" y="1580"/>
                    <a:pt x="360" y="1643"/>
                    <a:pt x="480" y="1643"/>
                  </a:cubicBezTo>
                  <a:cubicBezTo>
                    <a:pt x="485" y="1643"/>
                    <a:pt x="489" y="1643"/>
                    <a:pt x="493" y="1643"/>
                  </a:cubicBezTo>
                  <a:cubicBezTo>
                    <a:pt x="620" y="1637"/>
                    <a:pt x="752" y="1595"/>
                    <a:pt x="841" y="1498"/>
                  </a:cubicBezTo>
                  <a:cubicBezTo>
                    <a:pt x="930" y="1401"/>
                    <a:pt x="987" y="1283"/>
                    <a:pt x="987" y="1148"/>
                  </a:cubicBezTo>
                  <a:lnTo>
                    <a:pt x="987" y="495"/>
                  </a:lnTo>
                  <a:cubicBezTo>
                    <a:pt x="987" y="368"/>
                    <a:pt x="932" y="235"/>
                    <a:pt x="841" y="146"/>
                  </a:cubicBezTo>
                  <a:cubicBezTo>
                    <a:pt x="759" y="64"/>
                    <a:pt x="625" y="0"/>
                    <a:pt x="50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6" name="Google Shape;2426;p44"/>
            <p:cNvSpPr/>
            <p:nvPr/>
          </p:nvSpPr>
          <p:spPr>
            <a:xfrm>
              <a:off x="3593725" y="2360325"/>
              <a:ext cx="46475" cy="80700"/>
            </a:xfrm>
            <a:custGeom>
              <a:avLst/>
              <a:gdLst/>
              <a:ahLst/>
              <a:cxnLst/>
              <a:rect l="l" t="t" r="r" b="b"/>
              <a:pathLst>
                <a:path w="1859" h="3228" extrusionOk="0">
                  <a:moveTo>
                    <a:pt x="959" y="1"/>
                  </a:moveTo>
                  <a:cubicBezTo>
                    <a:pt x="949" y="1"/>
                    <a:pt x="940" y="1"/>
                    <a:pt x="930" y="1"/>
                  </a:cubicBezTo>
                  <a:cubicBezTo>
                    <a:pt x="689" y="12"/>
                    <a:pt x="440" y="90"/>
                    <a:pt x="273" y="274"/>
                  </a:cubicBezTo>
                  <a:cubicBezTo>
                    <a:pt x="107" y="454"/>
                    <a:pt x="1" y="678"/>
                    <a:pt x="1" y="930"/>
                  </a:cubicBezTo>
                  <a:lnTo>
                    <a:pt x="1" y="2298"/>
                  </a:lnTo>
                  <a:cubicBezTo>
                    <a:pt x="1" y="2537"/>
                    <a:pt x="105" y="2786"/>
                    <a:pt x="273" y="2955"/>
                  </a:cubicBezTo>
                  <a:cubicBezTo>
                    <a:pt x="434" y="3116"/>
                    <a:pt x="677" y="3228"/>
                    <a:pt x="899" y="3228"/>
                  </a:cubicBezTo>
                  <a:cubicBezTo>
                    <a:pt x="909" y="3228"/>
                    <a:pt x="920" y="3227"/>
                    <a:pt x="930" y="3227"/>
                  </a:cubicBezTo>
                  <a:cubicBezTo>
                    <a:pt x="1170" y="3216"/>
                    <a:pt x="1419" y="3138"/>
                    <a:pt x="1587" y="2955"/>
                  </a:cubicBezTo>
                  <a:cubicBezTo>
                    <a:pt x="1754" y="2774"/>
                    <a:pt x="1859" y="2551"/>
                    <a:pt x="1859" y="2298"/>
                  </a:cubicBezTo>
                  <a:lnTo>
                    <a:pt x="1859" y="930"/>
                  </a:lnTo>
                  <a:cubicBezTo>
                    <a:pt x="1859" y="692"/>
                    <a:pt x="1755" y="442"/>
                    <a:pt x="1587" y="274"/>
                  </a:cubicBezTo>
                  <a:cubicBezTo>
                    <a:pt x="1432" y="119"/>
                    <a:pt x="1184" y="1"/>
                    <a:pt x="95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7" name="Google Shape;2427;p44"/>
            <p:cNvSpPr/>
            <p:nvPr/>
          </p:nvSpPr>
          <p:spPr>
            <a:xfrm>
              <a:off x="3374600" y="2956125"/>
              <a:ext cx="48775" cy="76350"/>
            </a:xfrm>
            <a:custGeom>
              <a:avLst/>
              <a:gdLst/>
              <a:ahLst/>
              <a:cxnLst/>
              <a:rect l="l" t="t" r="r" b="b"/>
              <a:pathLst>
                <a:path w="1951" h="3054" extrusionOk="0">
                  <a:moveTo>
                    <a:pt x="995" y="1"/>
                  </a:moveTo>
                  <a:cubicBezTo>
                    <a:pt x="987" y="1"/>
                    <a:pt x="979" y="1"/>
                    <a:pt x="972" y="1"/>
                  </a:cubicBezTo>
                  <a:cubicBezTo>
                    <a:pt x="763" y="11"/>
                    <a:pt x="528" y="83"/>
                    <a:pt x="377" y="248"/>
                  </a:cubicBezTo>
                  <a:cubicBezTo>
                    <a:pt x="333" y="305"/>
                    <a:pt x="289" y="362"/>
                    <a:pt x="245" y="419"/>
                  </a:cubicBezTo>
                  <a:cubicBezTo>
                    <a:pt x="169" y="550"/>
                    <a:pt x="130" y="691"/>
                    <a:pt x="130" y="844"/>
                  </a:cubicBezTo>
                  <a:cubicBezTo>
                    <a:pt x="106" y="1081"/>
                    <a:pt x="81" y="1319"/>
                    <a:pt x="57" y="1556"/>
                  </a:cubicBezTo>
                  <a:lnTo>
                    <a:pt x="22" y="1905"/>
                  </a:lnTo>
                  <a:cubicBezTo>
                    <a:pt x="1" y="2114"/>
                    <a:pt x="66" y="2311"/>
                    <a:pt x="163" y="2494"/>
                  </a:cubicBezTo>
                  <a:cubicBezTo>
                    <a:pt x="188" y="2542"/>
                    <a:pt x="213" y="2591"/>
                    <a:pt x="239" y="2638"/>
                  </a:cubicBezTo>
                  <a:cubicBezTo>
                    <a:pt x="386" y="2915"/>
                    <a:pt x="679" y="3053"/>
                    <a:pt x="972" y="3053"/>
                  </a:cubicBezTo>
                  <a:cubicBezTo>
                    <a:pt x="1265" y="3053"/>
                    <a:pt x="1558" y="2915"/>
                    <a:pt x="1705" y="2638"/>
                  </a:cubicBezTo>
                  <a:cubicBezTo>
                    <a:pt x="1825" y="2414"/>
                    <a:pt x="1951" y="2186"/>
                    <a:pt x="1924" y="1919"/>
                  </a:cubicBezTo>
                  <a:cubicBezTo>
                    <a:pt x="1912" y="1799"/>
                    <a:pt x="1899" y="1678"/>
                    <a:pt x="1887" y="1556"/>
                  </a:cubicBezTo>
                  <a:cubicBezTo>
                    <a:pt x="1863" y="1319"/>
                    <a:pt x="1838" y="1081"/>
                    <a:pt x="1814" y="844"/>
                  </a:cubicBezTo>
                  <a:cubicBezTo>
                    <a:pt x="1818" y="728"/>
                    <a:pt x="1794" y="619"/>
                    <a:pt x="1741" y="519"/>
                  </a:cubicBezTo>
                  <a:cubicBezTo>
                    <a:pt x="1708" y="415"/>
                    <a:pt x="1649" y="325"/>
                    <a:pt x="1567" y="248"/>
                  </a:cubicBezTo>
                  <a:cubicBezTo>
                    <a:pt x="1426" y="108"/>
                    <a:pt x="1199" y="1"/>
                    <a:pt x="99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8" name="Google Shape;2428;p44"/>
            <p:cNvSpPr/>
            <p:nvPr/>
          </p:nvSpPr>
          <p:spPr>
            <a:xfrm>
              <a:off x="3359350" y="3062500"/>
              <a:ext cx="30550" cy="60625"/>
            </a:xfrm>
            <a:custGeom>
              <a:avLst/>
              <a:gdLst/>
              <a:ahLst/>
              <a:cxnLst/>
              <a:rect l="l" t="t" r="r" b="b"/>
              <a:pathLst>
                <a:path w="1222" h="2425" extrusionOk="0">
                  <a:moveTo>
                    <a:pt x="627" y="1"/>
                  </a:moveTo>
                  <a:cubicBezTo>
                    <a:pt x="622" y="1"/>
                    <a:pt x="618" y="1"/>
                    <a:pt x="613" y="1"/>
                  </a:cubicBezTo>
                  <a:cubicBezTo>
                    <a:pt x="497" y="6"/>
                    <a:pt x="368" y="46"/>
                    <a:pt x="285" y="137"/>
                  </a:cubicBezTo>
                  <a:cubicBezTo>
                    <a:pt x="197" y="232"/>
                    <a:pt x="159" y="337"/>
                    <a:pt x="148" y="465"/>
                  </a:cubicBezTo>
                  <a:cubicBezTo>
                    <a:pt x="129" y="708"/>
                    <a:pt x="108" y="950"/>
                    <a:pt x="87" y="1193"/>
                  </a:cubicBezTo>
                  <a:lnTo>
                    <a:pt x="58" y="1541"/>
                  </a:lnTo>
                  <a:cubicBezTo>
                    <a:pt x="41" y="1750"/>
                    <a:pt x="0" y="1957"/>
                    <a:pt x="127" y="2145"/>
                  </a:cubicBezTo>
                  <a:cubicBezTo>
                    <a:pt x="239" y="2314"/>
                    <a:pt x="406" y="2425"/>
                    <a:pt x="613" y="2425"/>
                  </a:cubicBezTo>
                  <a:cubicBezTo>
                    <a:pt x="821" y="2425"/>
                    <a:pt x="987" y="2314"/>
                    <a:pt x="1099" y="2145"/>
                  </a:cubicBezTo>
                  <a:cubicBezTo>
                    <a:pt x="1221" y="1963"/>
                    <a:pt x="1186" y="1758"/>
                    <a:pt x="1169" y="1555"/>
                  </a:cubicBezTo>
                  <a:cubicBezTo>
                    <a:pt x="1159" y="1435"/>
                    <a:pt x="1149" y="1314"/>
                    <a:pt x="1138" y="1193"/>
                  </a:cubicBezTo>
                  <a:cubicBezTo>
                    <a:pt x="1119" y="950"/>
                    <a:pt x="1098" y="708"/>
                    <a:pt x="1077" y="465"/>
                  </a:cubicBezTo>
                  <a:cubicBezTo>
                    <a:pt x="1068" y="341"/>
                    <a:pt x="1033" y="228"/>
                    <a:pt x="942" y="137"/>
                  </a:cubicBezTo>
                  <a:cubicBezTo>
                    <a:pt x="864" y="59"/>
                    <a:pt x="739" y="1"/>
                    <a:pt x="62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9" name="Google Shape;2429;p44"/>
            <p:cNvSpPr/>
            <p:nvPr/>
          </p:nvSpPr>
          <p:spPr>
            <a:xfrm>
              <a:off x="3651750" y="1826225"/>
              <a:ext cx="39775" cy="82375"/>
            </a:xfrm>
            <a:custGeom>
              <a:avLst/>
              <a:gdLst/>
              <a:ahLst/>
              <a:cxnLst/>
              <a:rect l="l" t="t" r="r" b="b"/>
              <a:pathLst>
                <a:path w="1591" h="3295" extrusionOk="0">
                  <a:moveTo>
                    <a:pt x="59" y="2195"/>
                  </a:moveTo>
                  <a:cubicBezTo>
                    <a:pt x="59" y="2201"/>
                    <a:pt x="58" y="2208"/>
                    <a:pt x="57" y="2214"/>
                  </a:cubicBezTo>
                  <a:cubicBezTo>
                    <a:pt x="58" y="2208"/>
                    <a:pt x="59" y="2201"/>
                    <a:pt x="59" y="2195"/>
                  </a:cubicBezTo>
                  <a:close/>
                  <a:moveTo>
                    <a:pt x="646" y="1"/>
                  </a:moveTo>
                  <a:cubicBezTo>
                    <a:pt x="578" y="1"/>
                    <a:pt x="512" y="13"/>
                    <a:pt x="457" y="36"/>
                  </a:cubicBezTo>
                  <a:cubicBezTo>
                    <a:pt x="275" y="113"/>
                    <a:pt x="191" y="270"/>
                    <a:pt x="172" y="461"/>
                  </a:cubicBezTo>
                  <a:cubicBezTo>
                    <a:pt x="168" y="498"/>
                    <a:pt x="164" y="535"/>
                    <a:pt x="160" y="572"/>
                  </a:cubicBezTo>
                  <a:lnTo>
                    <a:pt x="160" y="572"/>
                  </a:lnTo>
                  <a:cubicBezTo>
                    <a:pt x="148" y="638"/>
                    <a:pt x="139" y="703"/>
                    <a:pt x="125" y="770"/>
                  </a:cubicBezTo>
                  <a:cubicBezTo>
                    <a:pt x="103" y="880"/>
                    <a:pt x="73" y="991"/>
                    <a:pt x="79" y="1104"/>
                  </a:cubicBezTo>
                  <a:cubicBezTo>
                    <a:pt x="84" y="1179"/>
                    <a:pt x="91" y="1255"/>
                    <a:pt x="95" y="1329"/>
                  </a:cubicBezTo>
                  <a:cubicBezTo>
                    <a:pt x="107" y="1596"/>
                    <a:pt x="97" y="1862"/>
                    <a:pt x="67" y="2128"/>
                  </a:cubicBezTo>
                  <a:lnTo>
                    <a:pt x="67" y="2128"/>
                  </a:lnTo>
                  <a:cubicBezTo>
                    <a:pt x="63" y="2156"/>
                    <a:pt x="58" y="2184"/>
                    <a:pt x="53" y="2212"/>
                  </a:cubicBezTo>
                  <a:cubicBezTo>
                    <a:pt x="42" y="2274"/>
                    <a:pt x="32" y="2334"/>
                    <a:pt x="24" y="2397"/>
                  </a:cubicBezTo>
                  <a:cubicBezTo>
                    <a:pt x="1" y="2572"/>
                    <a:pt x="30" y="2742"/>
                    <a:pt x="118" y="2897"/>
                  </a:cubicBezTo>
                  <a:cubicBezTo>
                    <a:pt x="260" y="3148"/>
                    <a:pt x="514" y="3295"/>
                    <a:pt x="789" y="3295"/>
                  </a:cubicBezTo>
                  <a:cubicBezTo>
                    <a:pt x="844" y="3295"/>
                    <a:pt x="900" y="3289"/>
                    <a:pt x="957" y="3276"/>
                  </a:cubicBezTo>
                  <a:cubicBezTo>
                    <a:pt x="1107" y="3243"/>
                    <a:pt x="1236" y="3157"/>
                    <a:pt x="1347" y="3054"/>
                  </a:cubicBezTo>
                  <a:cubicBezTo>
                    <a:pt x="1528" y="2889"/>
                    <a:pt x="1570" y="2650"/>
                    <a:pt x="1582" y="2419"/>
                  </a:cubicBezTo>
                  <a:cubicBezTo>
                    <a:pt x="1589" y="2275"/>
                    <a:pt x="1590" y="2131"/>
                    <a:pt x="1585" y="1987"/>
                  </a:cubicBezTo>
                  <a:cubicBezTo>
                    <a:pt x="1574" y="1664"/>
                    <a:pt x="1534" y="1338"/>
                    <a:pt x="1472" y="1019"/>
                  </a:cubicBezTo>
                  <a:cubicBezTo>
                    <a:pt x="1407" y="678"/>
                    <a:pt x="1172" y="400"/>
                    <a:pt x="965" y="133"/>
                  </a:cubicBezTo>
                  <a:cubicBezTo>
                    <a:pt x="893" y="40"/>
                    <a:pt x="767" y="1"/>
                    <a:pt x="64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0" name="Google Shape;2430;p44"/>
            <p:cNvSpPr/>
            <p:nvPr/>
          </p:nvSpPr>
          <p:spPr>
            <a:xfrm>
              <a:off x="3284450" y="3306950"/>
              <a:ext cx="26400" cy="48450"/>
            </a:xfrm>
            <a:custGeom>
              <a:avLst/>
              <a:gdLst/>
              <a:ahLst/>
              <a:cxnLst/>
              <a:rect l="l" t="t" r="r" b="b"/>
              <a:pathLst>
                <a:path w="1056" h="1938" extrusionOk="0">
                  <a:moveTo>
                    <a:pt x="410" y="1"/>
                  </a:moveTo>
                  <a:cubicBezTo>
                    <a:pt x="376" y="1"/>
                    <a:pt x="343" y="6"/>
                    <a:pt x="310" y="16"/>
                  </a:cubicBezTo>
                  <a:cubicBezTo>
                    <a:pt x="97" y="86"/>
                    <a:pt x="0" y="279"/>
                    <a:pt x="39" y="492"/>
                  </a:cubicBezTo>
                  <a:cubicBezTo>
                    <a:pt x="80" y="707"/>
                    <a:pt x="120" y="921"/>
                    <a:pt x="160" y="1136"/>
                  </a:cubicBezTo>
                  <a:cubicBezTo>
                    <a:pt x="180" y="1241"/>
                    <a:pt x="199" y="1346"/>
                    <a:pt x="220" y="1451"/>
                  </a:cubicBezTo>
                  <a:cubicBezTo>
                    <a:pt x="230" y="1506"/>
                    <a:pt x="237" y="1561"/>
                    <a:pt x="253" y="1614"/>
                  </a:cubicBezTo>
                  <a:cubicBezTo>
                    <a:pt x="292" y="1745"/>
                    <a:pt x="384" y="1823"/>
                    <a:pt x="496" y="1891"/>
                  </a:cubicBezTo>
                  <a:cubicBezTo>
                    <a:pt x="545" y="1920"/>
                    <a:pt x="611" y="1938"/>
                    <a:pt x="673" y="1938"/>
                  </a:cubicBezTo>
                  <a:cubicBezTo>
                    <a:pt x="703" y="1938"/>
                    <a:pt x="731" y="1934"/>
                    <a:pt x="757" y="1926"/>
                  </a:cubicBezTo>
                  <a:cubicBezTo>
                    <a:pt x="845" y="1896"/>
                    <a:pt x="906" y="1845"/>
                    <a:pt x="959" y="1769"/>
                  </a:cubicBezTo>
                  <a:cubicBezTo>
                    <a:pt x="1021" y="1681"/>
                    <a:pt x="1055" y="1591"/>
                    <a:pt x="1053" y="1482"/>
                  </a:cubicBezTo>
                  <a:cubicBezTo>
                    <a:pt x="1052" y="1401"/>
                    <a:pt x="1025" y="1314"/>
                    <a:pt x="1006" y="1235"/>
                  </a:cubicBezTo>
                  <a:cubicBezTo>
                    <a:pt x="982" y="1131"/>
                    <a:pt x="958" y="1026"/>
                    <a:pt x="934" y="922"/>
                  </a:cubicBezTo>
                  <a:cubicBezTo>
                    <a:pt x="884" y="711"/>
                    <a:pt x="835" y="498"/>
                    <a:pt x="787" y="286"/>
                  </a:cubicBezTo>
                  <a:cubicBezTo>
                    <a:pt x="748" y="122"/>
                    <a:pt x="577" y="1"/>
                    <a:pt x="4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31" name="Google Shape;2431;p44"/>
          <p:cNvSpPr/>
          <p:nvPr/>
        </p:nvSpPr>
        <p:spPr>
          <a:xfrm>
            <a:off x="-550998" y="3854324"/>
            <a:ext cx="1311200" cy="228925"/>
          </a:xfrm>
          <a:custGeom>
            <a:avLst/>
            <a:gdLst/>
            <a:ahLst/>
            <a:cxnLst/>
            <a:rect l="l" t="t" r="r" b="b"/>
            <a:pathLst>
              <a:path w="52448" h="9157" extrusionOk="0">
                <a:moveTo>
                  <a:pt x="36883" y="1"/>
                </a:moveTo>
                <a:cubicBezTo>
                  <a:pt x="35927" y="1"/>
                  <a:pt x="35044" y="495"/>
                  <a:pt x="34234" y="1007"/>
                </a:cubicBezTo>
                <a:cubicBezTo>
                  <a:pt x="32216" y="2288"/>
                  <a:pt x="30334" y="3778"/>
                  <a:pt x="28624" y="5448"/>
                </a:cubicBezTo>
                <a:cubicBezTo>
                  <a:pt x="28460" y="5500"/>
                  <a:pt x="28300" y="5524"/>
                  <a:pt x="28144" y="5524"/>
                </a:cubicBezTo>
                <a:cubicBezTo>
                  <a:pt x="26981" y="5524"/>
                  <a:pt x="26034" y="4185"/>
                  <a:pt x="25116" y="3286"/>
                </a:cubicBezTo>
                <a:cubicBezTo>
                  <a:pt x="24084" y="2273"/>
                  <a:pt x="22637" y="1712"/>
                  <a:pt x="21194" y="1712"/>
                </a:cubicBezTo>
                <a:cubicBezTo>
                  <a:pt x="20721" y="1712"/>
                  <a:pt x="20248" y="1772"/>
                  <a:pt x="19791" y="1897"/>
                </a:cubicBezTo>
                <a:cubicBezTo>
                  <a:pt x="17812" y="2435"/>
                  <a:pt x="16297" y="4010"/>
                  <a:pt x="14456" y="4917"/>
                </a:cubicBezTo>
                <a:cubicBezTo>
                  <a:pt x="14248" y="5020"/>
                  <a:pt x="14024" y="5116"/>
                  <a:pt x="13794" y="5116"/>
                </a:cubicBezTo>
                <a:cubicBezTo>
                  <a:pt x="13771" y="5116"/>
                  <a:pt x="13749" y="5115"/>
                  <a:pt x="13726" y="5113"/>
                </a:cubicBezTo>
                <a:cubicBezTo>
                  <a:pt x="13382" y="5083"/>
                  <a:pt x="13104" y="4836"/>
                  <a:pt x="12810" y="4658"/>
                </a:cubicBezTo>
                <a:cubicBezTo>
                  <a:pt x="12419" y="4420"/>
                  <a:pt x="11863" y="4303"/>
                  <a:pt x="11288" y="4303"/>
                </a:cubicBezTo>
                <a:cubicBezTo>
                  <a:pt x="10416" y="4303"/>
                  <a:pt x="9497" y="4572"/>
                  <a:pt x="9037" y="5095"/>
                </a:cubicBezTo>
                <a:cubicBezTo>
                  <a:pt x="8583" y="4339"/>
                  <a:pt x="7679" y="3951"/>
                  <a:pt x="6789" y="3951"/>
                </a:cubicBezTo>
                <a:cubicBezTo>
                  <a:pt x="6647" y="3951"/>
                  <a:pt x="6506" y="3961"/>
                  <a:pt x="6367" y="3981"/>
                </a:cubicBezTo>
                <a:cubicBezTo>
                  <a:pt x="5355" y="4125"/>
                  <a:pt x="4456" y="4708"/>
                  <a:pt x="3697" y="5393"/>
                </a:cubicBezTo>
                <a:cubicBezTo>
                  <a:pt x="3603" y="5477"/>
                  <a:pt x="3497" y="5570"/>
                  <a:pt x="3371" y="5571"/>
                </a:cubicBezTo>
                <a:cubicBezTo>
                  <a:pt x="3370" y="5571"/>
                  <a:pt x="3368" y="5571"/>
                  <a:pt x="3366" y="5571"/>
                </a:cubicBezTo>
                <a:cubicBezTo>
                  <a:pt x="3239" y="5571"/>
                  <a:pt x="3132" y="5481"/>
                  <a:pt x="3029" y="5405"/>
                </a:cubicBezTo>
                <a:cubicBezTo>
                  <a:pt x="2863" y="5284"/>
                  <a:pt x="2661" y="5232"/>
                  <a:pt x="2439" y="5232"/>
                </a:cubicBezTo>
                <a:cubicBezTo>
                  <a:pt x="1601" y="5232"/>
                  <a:pt x="482" y="5976"/>
                  <a:pt x="0" y="6581"/>
                </a:cubicBezTo>
                <a:cubicBezTo>
                  <a:pt x="2004" y="6551"/>
                  <a:pt x="4008" y="6537"/>
                  <a:pt x="6012" y="6537"/>
                </a:cubicBezTo>
                <a:cubicBezTo>
                  <a:pt x="21523" y="6537"/>
                  <a:pt x="37035" y="7413"/>
                  <a:pt x="52448" y="9156"/>
                </a:cubicBezTo>
                <a:lnTo>
                  <a:pt x="52448" y="7553"/>
                </a:lnTo>
                <a:cubicBezTo>
                  <a:pt x="52250" y="7618"/>
                  <a:pt x="52054" y="7663"/>
                  <a:pt x="51861" y="7663"/>
                </a:cubicBezTo>
                <a:cubicBezTo>
                  <a:pt x="51707" y="7663"/>
                  <a:pt x="51555" y="7634"/>
                  <a:pt x="51407" y="7565"/>
                </a:cubicBezTo>
                <a:cubicBezTo>
                  <a:pt x="51110" y="7423"/>
                  <a:pt x="50907" y="7143"/>
                  <a:pt x="50665" y="6921"/>
                </a:cubicBezTo>
                <a:cubicBezTo>
                  <a:pt x="50165" y="6459"/>
                  <a:pt x="49514" y="6266"/>
                  <a:pt x="48834" y="6266"/>
                </a:cubicBezTo>
                <a:cubicBezTo>
                  <a:pt x="48112" y="6266"/>
                  <a:pt x="47359" y="6484"/>
                  <a:pt x="46724" y="6830"/>
                </a:cubicBezTo>
                <a:cubicBezTo>
                  <a:pt x="46516" y="6943"/>
                  <a:pt x="46301" y="7072"/>
                  <a:pt x="46064" y="7073"/>
                </a:cubicBezTo>
                <a:cubicBezTo>
                  <a:pt x="46063" y="7073"/>
                  <a:pt x="46062" y="7073"/>
                  <a:pt x="46061" y="7073"/>
                </a:cubicBezTo>
                <a:cubicBezTo>
                  <a:pt x="45471" y="7073"/>
                  <a:pt x="44457" y="6310"/>
                  <a:pt x="43825" y="6310"/>
                </a:cubicBezTo>
                <a:cubicBezTo>
                  <a:pt x="43688" y="6310"/>
                  <a:pt x="43569" y="6345"/>
                  <a:pt x="43476" y="6433"/>
                </a:cubicBezTo>
                <a:cubicBezTo>
                  <a:pt x="42715" y="4196"/>
                  <a:pt x="41210" y="2219"/>
                  <a:pt x="39256" y="892"/>
                </a:cubicBezTo>
                <a:cubicBezTo>
                  <a:pt x="38554" y="416"/>
                  <a:pt x="37762" y="11"/>
                  <a:pt x="36916" y="1"/>
                </a:cubicBezTo>
                <a:cubicBezTo>
                  <a:pt x="36905" y="1"/>
                  <a:pt x="36894" y="1"/>
                  <a:pt x="3688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3393CB5-4CDC-01DB-F07B-EA2AFA5840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586" y="275976"/>
            <a:ext cx="7704000" cy="572700"/>
          </a:xfrm>
        </p:spPr>
        <p:txBody>
          <a:bodyPr/>
          <a:lstStyle/>
          <a:p>
            <a:r>
              <a:rPr lang="en-US" sz="18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Gradient Boosting</a:t>
            </a:r>
            <a:br>
              <a:rPr lang="en-US" sz="12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</a:br>
            <a:br>
              <a:rPr lang="en-US" sz="20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</a:br>
            <a:endParaRPr lang="en-US" sz="48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D36FB53-294E-F6A7-19F8-C37E23ADFFF4}"/>
              </a:ext>
            </a:extLst>
          </p:cNvPr>
          <p:cNvSpPr txBox="1"/>
          <p:nvPr/>
        </p:nvSpPr>
        <p:spPr>
          <a:xfrm>
            <a:off x="5133654" y="1833086"/>
            <a:ext cx="343476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Gradient Boosting: 0.7580327868852459</a:t>
            </a:r>
            <a:br>
              <a:rPr lang="en-US" dirty="0"/>
            </a:b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FC72AF5-2AC7-4259-3BB9-C702CDADD0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586" y="932450"/>
            <a:ext cx="4546787" cy="34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5595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0" name="Google Shape;2770;p58"/>
          <p:cNvSpPr txBox="1">
            <a:spLocks noGrp="1"/>
          </p:cNvSpPr>
          <p:nvPr>
            <p:ph type="title"/>
          </p:nvPr>
        </p:nvSpPr>
        <p:spPr>
          <a:xfrm>
            <a:off x="284309" y="315045"/>
            <a:ext cx="8547991" cy="7026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-US" sz="16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Plotting the results of ensemble models</a:t>
            </a:r>
          </a:p>
        </p:txBody>
      </p:sp>
      <p:sp>
        <p:nvSpPr>
          <p:cNvPr id="2786" name="Google Shape;2786;p58"/>
          <p:cNvSpPr/>
          <p:nvPr/>
        </p:nvSpPr>
        <p:spPr>
          <a:xfrm>
            <a:off x="-743225" y="2512725"/>
            <a:ext cx="1861125" cy="327250"/>
          </a:xfrm>
          <a:custGeom>
            <a:avLst/>
            <a:gdLst/>
            <a:ahLst/>
            <a:cxnLst/>
            <a:rect l="l" t="t" r="r" b="b"/>
            <a:pathLst>
              <a:path w="74445" h="13090" extrusionOk="0">
                <a:moveTo>
                  <a:pt x="8683" y="0"/>
                </a:moveTo>
                <a:cubicBezTo>
                  <a:pt x="8491" y="0"/>
                  <a:pt x="8298" y="12"/>
                  <a:pt x="8106" y="36"/>
                </a:cubicBezTo>
                <a:cubicBezTo>
                  <a:pt x="6548" y="233"/>
                  <a:pt x="5222" y="1235"/>
                  <a:pt x="4026" y="2251"/>
                </a:cubicBezTo>
                <a:cubicBezTo>
                  <a:pt x="2621" y="3440"/>
                  <a:pt x="1279" y="4702"/>
                  <a:pt x="0" y="6026"/>
                </a:cubicBezTo>
                <a:lnTo>
                  <a:pt x="0" y="13089"/>
                </a:lnTo>
                <a:cubicBezTo>
                  <a:pt x="17348" y="11736"/>
                  <a:pt x="34749" y="11057"/>
                  <a:pt x="52150" y="11057"/>
                </a:cubicBezTo>
                <a:cubicBezTo>
                  <a:pt x="59583" y="11057"/>
                  <a:pt x="67016" y="11181"/>
                  <a:pt x="74444" y="11429"/>
                </a:cubicBezTo>
                <a:cubicBezTo>
                  <a:pt x="74303" y="10015"/>
                  <a:pt x="73478" y="8603"/>
                  <a:pt x="72134" y="8144"/>
                </a:cubicBezTo>
                <a:cubicBezTo>
                  <a:pt x="71759" y="8017"/>
                  <a:pt x="71366" y="7956"/>
                  <a:pt x="70972" y="7956"/>
                </a:cubicBezTo>
                <a:cubicBezTo>
                  <a:pt x="69949" y="7956"/>
                  <a:pt x="68921" y="8369"/>
                  <a:pt x="68217" y="9116"/>
                </a:cubicBezTo>
                <a:cubicBezTo>
                  <a:pt x="68080" y="9262"/>
                  <a:pt x="67934" y="9432"/>
                  <a:pt x="67732" y="9453"/>
                </a:cubicBezTo>
                <a:cubicBezTo>
                  <a:pt x="67716" y="9455"/>
                  <a:pt x="67701" y="9456"/>
                  <a:pt x="67685" y="9456"/>
                </a:cubicBezTo>
                <a:cubicBezTo>
                  <a:pt x="67398" y="9456"/>
                  <a:pt x="67195" y="9154"/>
                  <a:pt x="67010" y="8920"/>
                </a:cubicBezTo>
                <a:cubicBezTo>
                  <a:pt x="66479" y="8246"/>
                  <a:pt x="65612" y="7936"/>
                  <a:pt x="64742" y="7936"/>
                </a:cubicBezTo>
                <a:cubicBezTo>
                  <a:pt x="64440" y="7936"/>
                  <a:pt x="64138" y="7973"/>
                  <a:pt x="63849" y="8045"/>
                </a:cubicBezTo>
                <a:cubicBezTo>
                  <a:pt x="62726" y="8324"/>
                  <a:pt x="61767" y="9037"/>
                  <a:pt x="60880" y="9779"/>
                </a:cubicBezTo>
                <a:cubicBezTo>
                  <a:pt x="60397" y="9038"/>
                  <a:pt x="59508" y="8619"/>
                  <a:pt x="58629" y="8619"/>
                </a:cubicBezTo>
                <a:cubicBezTo>
                  <a:pt x="58180" y="8619"/>
                  <a:pt x="57734" y="8728"/>
                  <a:pt x="57346" y="8959"/>
                </a:cubicBezTo>
                <a:lnTo>
                  <a:pt x="55891" y="8926"/>
                </a:lnTo>
                <a:cubicBezTo>
                  <a:pt x="54959" y="7337"/>
                  <a:pt x="53631" y="5882"/>
                  <a:pt x="51885" y="5296"/>
                </a:cubicBezTo>
                <a:cubicBezTo>
                  <a:pt x="51294" y="5098"/>
                  <a:pt x="50678" y="5008"/>
                  <a:pt x="50059" y="5008"/>
                </a:cubicBezTo>
                <a:cubicBezTo>
                  <a:pt x="48872" y="5008"/>
                  <a:pt x="47670" y="5337"/>
                  <a:pt x="46592" y="5853"/>
                </a:cubicBezTo>
                <a:cubicBezTo>
                  <a:pt x="44951" y="6638"/>
                  <a:pt x="43543" y="7827"/>
                  <a:pt x="42157" y="9005"/>
                </a:cubicBezTo>
                <a:cubicBezTo>
                  <a:pt x="41217" y="7950"/>
                  <a:pt x="39799" y="7376"/>
                  <a:pt x="38391" y="7376"/>
                </a:cubicBezTo>
                <a:cubicBezTo>
                  <a:pt x="37644" y="7376"/>
                  <a:pt x="36899" y="7537"/>
                  <a:pt x="36229" y="7875"/>
                </a:cubicBezTo>
                <a:cubicBezTo>
                  <a:pt x="35361" y="8312"/>
                  <a:pt x="34482" y="9026"/>
                  <a:pt x="33568" y="9026"/>
                </a:cubicBezTo>
                <a:cubicBezTo>
                  <a:pt x="33404" y="9026"/>
                  <a:pt x="33239" y="9003"/>
                  <a:pt x="33073" y="8952"/>
                </a:cubicBezTo>
                <a:cubicBezTo>
                  <a:pt x="32563" y="8792"/>
                  <a:pt x="32175" y="8386"/>
                  <a:pt x="31738" y="8082"/>
                </a:cubicBezTo>
                <a:cubicBezTo>
                  <a:pt x="31037" y="7596"/>
                  <a:pt x="30227" y="7387"/>
                  <a:pt x="29392" y="7387"/>
                </a:cubicBezTo>
                <a:cubicBezTo>
                  <a:pt x="27997" y="7387"/>
                  <a:pt x="26531" y="7969"/>
                  <a:pt x="25386" y="8817"/>
                </a:cubicBezTo>
                <a:cubicBezTo>
                  <a:pt x="25077" y="9046"/>
                  <a:pt x="24761" y="9300"/>
                  <a:pt x="24380" y="9355"/>
                </a:cubicBezTo>
                <a:cubicBezTo>
                  <a:pt x="24320" y="9364"/>
                  <a:pt x="24255" y="9368"/>
                  <a:pt x="24188" y="9368"/>
                </a:cubicBezTo>
                <a:cubicBezTo>
                  <a:pt x="23275" y="9368"/>
                  <a:pt x="21791" y="8615"/>
                  <a:pt x="20822" y="8615"/>
                </a:cubicBezTo>
                <a:cubicBezTo>
                  <a:pt x="20508" y="8615"/>
                  <a:pt x="20248" y="8694"/>
                  <a:pt x="20080" y="8903"/>
                </a:cubicBezTo>
                <a:cubicBezTo>
                  <a:pt x="18358" y="5480"/>
                  <a:pt x="15499" y="2641"/>
                  <a:pt x="12064" y="945"/>
                </a:cubicBezTo>
                <a:cubicBezTo>
                  <a:pt x="11006" y="422"/>
                  <a:pt x="9851" y="0"/>
                  <a:pt x="868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7" name="Google Shape;2787;p58"/>
          <p:cNvSpPr/>
          <p:nvPr/>
        </p:nvSpPr>
        <p:spPr>
          <a:xfrm>
            <a:off x="-1610775" y="664638"/>
            <a:ext cx="3109150" cy="411650"/>
          </a:xfrm>
          <a:custGeom>
            <a:avLst/>
            <a:gdLst/>
            <a:ahLst/>
            <a:cxnLst/>
            <a:rect l="l" t="t" r="r" b="b"/>
            <a:pathLst>
              <a:path w="124366" h="16466" extrusionOk="0">
                <a:moveTo>
                  <a:pt x="58930" y="0"/>
                </a:moveTo>
                <a:cubicBezTo>
                  <a:pt x="58801" y="0"/>
                  <a:pt x="58672" y="6"/>
                  <a:pt x="58543" y="17"/>
                </a:cubicBezTo>
                <a:cubicBezTo>
                  <a:pt x="56978" y="150"/>
                  <a:pt x="55614" y="1098"/>
                  <a:pt x="54376" y="2064"/>
                </a:cubicBezTo>
                <a:cubicBezTo>
                  <a:pt x="51321" y="4448"/>
                  <a:pt x="48516" y="7152"/>
                  <a:pt x="46021" y="10116"/>
                </a:cubicBezTo>
                <a:cubicBezTo>
                  <a:pt x="45682" y="10262"/>
                  <a:pt x="45347" y="10327"/>
                  <a:pt x="45017" y="10327"/>
                </a:cubicBezTo>
                <a:cubicBezTo>
                  <a:pt x="43232" y="10327"/>
                  <a:pt x="41570" y="8431"/>
                  <a:pt x="40018" y="7180"/>
                </a:cubicBezTo>
                <a:cubicBezTo>
                  <a:pt x="38423" y="5896"/>
                  <a:pt x="36373" y="5218"/>
                  <a:pt x="34329" y="5218"/>
                </a:cubicBezTo>
                <a:cubicBezTo>
                  <a:pt x="33264" y="5218"/>
                  <a:pt x="32201" y="5402"/>
                  <a:pt x="31204" y="5780"/>
                </a:cubicBezTo>
                <a:cubicBezTo>
                  <a:pt x="28094" y="6962"/>
                  <a:pt x="25898" y="9743"/>
                  <a:pt x="23071" y="11498"/>
                </a:cubicBezTo>
                <a:cubicBezTo>
                  <a:pt x="22719" y="11715"/>
                  <a:pt x="22336" y="11924"/>
                  <a:pt x="21921" y="11929"/>
                </a:cubicBezTo>
                <a:cubicBezTo>
                  <a:pt x="21915" y="11929"/>
                  <a:pt x="21909" y="11929"/>
                  <a:pt x="21903" y="11929"/>
                </a:cubicBezTo>
                <a:cubicBezTo>
                  <a:pt x="21353" y="11929"/>
                  <a:pt x="20871" y="11579"/>
                  <a:pt x="20374" y="11338"/>
                </a:cubicBezTo>
                <a:cubicBezTo>
                  <a:pt x="19859" y="11091"/>
                  <a:pt x="19201" y="10974"/>
                  <a:pt x="18504" y="10974"/>
                </a:cubicBezTo>
                <a:cubicBezTo>
                  <a:pt x="16911" y="10974"/>
                  <a:pt x="15114" y="11584"/>
                  <a:pt x="14351" y="12641"/>
                </a:cubicBezTo>
                <a:cubicBezTo>
                  <a:pt x="13595" y="11622"/>
                  <a:pt x="12310" y="11127"/>
                  <a:pt x="11027" y="11127"/>
                </a:cubicBezTo>
                <a:cubicBezTo>
                  <a:pt x="10635" y="11127"/>
                  <a:pt x="10243" y="11173"/>
                  <a:pt x="9867" y="11265"/>
                </a:cubicBezTo>
                <a:cubicBezTo>
                  <a:pt x="8256" y="11657"/>
                  <a:pt x="6895" y="12739"/>
                  <a:pt x="5780" y="13964"/>
                </a:cubicBezTo>
                <a:cubicBezTo>
                  <a:pt x="5641" y="14116"/>
                  <a:pt x="5486" y="14281"/>
                  <a:pt x="5282" y="14305"/>
                </a:cubicBezTo>
                <a:cubicBezTo>
                  <a:pt x="5266" y="14307"/>
                  <a:pt x="5250" y="14308"/>
                  <a:pt x="5233" y="14308"/>
                </a:cubicBezTo>
                <a:cubicBezTo>
                  <a:pt x="5044" y="14308"/>
                  <a:pt x="4870" y="14190"/>
                  <a:pt x="4703" y="14091"/>
                </a:cubicBezTo>
                <a:cubicBezTo>
                  <a:pt x="4472" y="13954"/>
                  <a:pt x="4210" y="13893"/>
                  <a:pt x="3929" y="13893"/>
                </a:cubicBezTo>
                <a:cubicBezTo>
                  <a:pt x="2548" y="13893"/>
                  <a:pt x="718" y="15360"/>
                  <a:pt x="0" y="16465"/>
                </a:cubicBezTo>
                <a:cubicBezTo>
                  <a:pt x="24887" y="13663"/>
                  <a:pt x="49930" y="12261"/>
                  <a:pt x="74974" y="12261"/>
                </a:cubicBezTo>
                <a:cubicBezTo>
                  <a:pt x="91453" y="12261"/>
                  <a:pt x="107932" y="12868"/>
                  <a:pt x="124366" y="14083"/>
                </a:cubicBezTo>
                <a:cubicBezTo>
                  <a:pt x="124282" y="12665"/>
                  <a:pt x="123514" y="11221"/>
                  <a:pt x="122190" y="10708"/>
                </a:cubicBezTo>
                <a:cubicBezTo>
                  <a:pt x="121774" y="10547"/>
                  <a:pt x="121329" y="10470"/>
                  <a:pt x="120883" y="10470"/>
                </a:cubicBezTo>
                <a:cubicBezTo>
                  <a:pt x="119911" y="10470"/>
                  <a:pt x="118935" y="10840"/>
                  <a:pt x="118238" y="11521"/>
                </a:cubicBezTo>
                <a:cubicBezTo>
                  <a:pt x="118094" y="11662"/>
                  <a:pt x="117942" y="11825"/>
                  <a:pt x="117740" y="11839"/>
                </a:cubicBezTo>
                <a:cubicBezTo>
                  <a:pt x="117730" y="11840"/>
                  <a:pt x="117720" y="11840"/>
                  <a:pt x="117710" y="11840"/>
                </a:cubicBezTo>
                <a:cubicBezTo>
                  <a:pt x="117413" y="11840"/>
                  <a:pt x="117219" y="11522"/>
                  <a:pt x="117040" y="11276"/>
                </a:cubicBezTo>
                <a:cubicBezTo>
                  <a:pt x="116506" y="10541"/>
                  <a:pt x="115582" y="10198"/>
                  <a:pt x="114662" y="10198"/>
                </a:cubicBezTo>
                <a:cubicBezTo>
                  <a:pt x="114410" y="10198"/>
                  <a:pt x="114159" y="10224"/>
                  <a:pt x="113916" y="10274"/>
                </a:cubicBezTo>
                <a:cubicBezTo>
                  <a:pt x="112784" y="10508"/>
                  <a:pt x="111796" y="11181"/>
                  <a:pt x="110880" y="11887"/>
                </a:cubicBezTo>
                <a:cubicBezTo>
                  <a:pt x="110408" y="11095"/>
                  <a:pt x="109481" y="10635"/>
                  <a:pt x="108565" y="10635"/>
                </a:cubicBezTo>
                <a:cubicBezTo>
                  <a:pt x="108154" y="10635"/>
                  <a:pt x="107745" y="10727"/>
                  <a:pt x="107381" y="10925"/>
                </a:cubicBezTo>
                <a:lnTo>
                  <a:pt x="105930" y="10833"/>
                </a:lnTo>
                <a:cubicBezTo>
                  <a:pt x="105063" y="9207"/>
                  <a:pt x="103795" y="7699"/>
                  <a:pt x="102073" y="7043"/>
                </a:cubicBezTo>
                <a:cubicBezTo>
                  <a:pt x="101407" y="6789"/>
                  <a:pt x="100705" y="6676"/>
                  <a:pt x="99995" y="6676"/>
                </a:cubicBezTo>
                <a:cubicBezTo>
                  <a:pt x="98895" y="6676"/>
                  <a:pt x="97779" y="6948"/>
                  <a:pt x="96762" y="7385"/>
                </a:cubicBezTo>
                <a:cubicBezTo>
                  <a:pt x="95090" y="8103"/>
                  <a:pt x="93636" y="9235"/>
                  <a:pt x="92203" y="10354"/>
                </a:cubicBezTo>
                <a:cubicBezTo>
                  <a:pt x="91263" y="9208"/>
                  <a:pt x="89776" y="8570"/>
                  <a:pt x="88299" y="8570"/>
                </a:cubicBezTo>
                <a:cubicBezTo>
                  <a:pt x="87621" y="8570"/>
                  <a:pt x="86946" y="8705"/>
                  <a:pt x="86326" y="8986"/>
                </a:cubicBezTo>
                <a:cubicBezTo>
                  <a:pt x="85464" y="9377"/>
                  <a:pt x="84582" y="10031"/>
                  <a:pt x="83693" y="10031"/>
                </a:cubicBezTo>
                <a:cubicBezTo>
                  <a:pt x="83505" y="10031"/>
                  <a:pt x="83317" y="10001"/>
                  <a:pt x="83128" y="9934"/>
                </a:cubicBezTo>
                <a:cubicBezTo>
                  <a:pt x="82625" y="9755"/>
                  <a:pt x="82255" y="9333"/>
                  <a:pt x="81830" y="9011"/>
                </a:cubicBezTo>
                <a:cubicBezTo>
                  <a:pt x="81093" y="8455"/>
                  <a:pt x="80216" y="8218"/>
                  <a:pt x="79307" y="8218"/>
                </a:cubicBezTo>
                <a:cubicBezTo>
                  <a:pt x="77974" y="8218"/>
                  <a:pt x="76574" y="8728"/>
                  <a:pt x="75454" y="9489"/>
                </a:cubicBezTo>
                <a:cubicBezTo>
                  <a:pt x="75136" y="9704"/>
                  <a:pt x="74810" y="9946"/>
                  <a:pt x="74426" y="9985"/>
                </a:cubicBezTo>
                <a:cubicBezTo>
                  <a:pt x="74384" y="9990"/>
                  <a:pt x="74341" y="9992"/>
                  <a:pt x="74296" y="9992"/>
                </a:cubicBezTo>
                <a:cubicBezTo>
                  <a:pt x="73368" y="9992"/>
                  <a:pt x="71819" y="9100"/>
                  <a:pt x="70831" y="9100"/>
                </a:cubicBezTo>
                <a:cubicBezTo>
                  <a:pt x="70548" y="9100"/>
                  <a:pt x="70311" y="9173"/>
                  <a:pt x="70147" y="9360"/>
                </a:cubicBezTo>
                <a:cubicBezTo>
                  <a:pt x="68566" y="5870"/>
                  <a:pt x="65824" y="2918"/>
                  <a:pt x="62460" y="1084"/>
                </a:cubicBezTo>
                <a:cubicBezTo>
                  <a:pt x="61369" y="489"/>
                  <a:pt x="60164" y="0"/>
                  <a:pt x="5893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8" name="Google Shape;2788;p58"/>
          <p:cNvSpPr/>
          <p:nvPr/>
        </p:nvSpPr>
        <p:spPr>
          <a:xfrm>
            <a:off x="8021675" y="1852800"/>
            <a:ext cx="1439975" cy="293125"/>
          </a:xfrm>
          <a:custGeom>
            <a:avLst/>
            <a:gdLst/>
            <a:ahLst/>
            <a:cxnLst/>
            <a:rect l="l" t="t" r="r" b="b"/>
            <a:pathLst>
              <a:path w="57599" h="11725" extrusionOk="0">
                <a:moveTo>
                  <a:pt x="57599" y="0"/>
                </a:moveTo>
                <a:cubicBezTo>
                  <a:pt x="56951" y="276"/>
                  <a:pt x="56324" y="630"/>
                  <a:pt x="55723" y="991"/>
                </a:cubicBezTo>
                <a:cubicBezTo>
                  <a:pt x="52402" y="2987"/>
                  <a:pt x="49289" y="5329"/>
                  <a:pt x="46451" y="7970"/>
                </a:cubicBezTo>
                <a:cubicBezTo>
                  <a:pt x="46204" y="8042"/>
                  <a:pt x="45965" y="8075"/>
                  <a:pt x="45731" y="8075"/>
                </a:cubicBezTo>
                <a:cubicBezTo>
                  <a:pt x="43817" y="8075"/>
                  <a:pt x="42318" y="5836"/>
                  <a:pt x="40849" y="4326"/>
                </a:cubicBezTo>
                <a:cubicBezTo>
                  <a:pt x="39165" y="2591"/>
                  <a:pt x="36747" y="1618"/>
                  <a:pt x="34335" y="1618"/>
                </a:cubicBezTo>
                <a:cubicBezTo>
                  <a:pt x="33641" y="1618"/>
                  <a:pt x="32947" y="1699"/>
                  <a:pt x="32271" y="1865"/>
                </a:cubicBezTo>
                <a:cubicBezTo>
                  <a:pt x="29041" y="2660"/>
                  <a:pt x="26523" y="5154"/>
                  <a:pt x="23504" y="6551"/>
                </a:cubicBezTo>
                <a:cubicBezTo>
                  <a:pt x="23171" y="6706"/>
                  <a:pt x="22815" y="6849"/>
                  <a:pt x="22452" y="6849"/>
                </a:cubicBezTo>
                <a:cubicBezTo>
                  <a:pt x="22405" y="6849"/>
                  <a:pt x="22358" y="6847"/>
                  <a:pt x="22310" y="6842"/>
                </a:cubicBezTo>
                <a:cubicBezTo>
                  <a:pt x="21755" y="6781"/>
                  <a:pt x="21316" y="6368"/>
                  <a:pt x="20846" y="6068"/>
                </a:cubicBezTo>
                <a:cubicBezTo>
                  <a:pt x="20182" y="5641"/>
                  <a:pt x="19216" y="5430"/>
                  <a:pt x="18225" y="5430"/>
                </a:cubicBezTo>
                <a:cubicBezTo>
                  <a:pt x="16860" y="5430"/>
                  <a:pt x="15447" y="5831"/>
                  <a:pt x="14709" y="6628"/>
                </a:cubicBezTo>
                <a:cubicBezTo>
                  <a:pt x="13984" y="5350"/>
                  <a:pt x="12470" y="4684"/>
                  <a:pt x="10989" y="4684"/>
                </a:cubicBezTo>
                <a:cubicBezTo>
                  <a:pt x="10800" y="4684"/>
                  <a:pt x="10612" y="4695"/>
                  <a:pt x="10426" y="4717"/>
                </a:cubicBezTo>
                <a:cubicBezTo>
                  <a:pt x="8780" y="4910"/>
                  <a:pt x="7298" y="5819"/>
                  <a:pt x="6041" y="6900"/>
                </a:cubicBezTo>
                <a:cubicBezTo>
                  <a:pt x="5886" y="7033"/>
                  <a:pt x="5714" y="7177"/>
                  <a:pt x="5511" y="7177"/>
                </a:cubicBezTo>
                <a:cubicBezTo>
                  <a:pt x="5509" y="7177"/>
                  <a:pt x="5507" y="7177"/>
                  <a:pt x="5505" y="7177"/>
                </a:cubicBezTo>
                <a:cubicBezTo>
                  <a:pt x="5296" y="7175"/>
                  <a:pt x="5123" y="7023"/>
                  <a:pt x="4958" y="6895"/>
                </a:cubicBezTo>
                <a:cubicBezTo>
                  <a:pt x="4680" y="6681"/>
                  <a:pt x="4334" y="6590"/>
                  <a:pt x="3951" y="6590"/>
                </a:cubicBezTo>
                <a:cubicBezTo>
                  <a:pt x="2598" y="6590"/>
                  <a:pt x="795" y="7733"/>
                  <a:pt x="0" y="8680"/>
                </a:cubicBezTo>
                <a:cubicBezTo>
                  <a:pt x="19232" y="8866"/>
                  <a:pt x="38455" y="9885"/>
                  <a:pt x="57599" y="11724"/>
                </a:cubicBezTo>
                <a:lnTo>
                  <a:pt x="5759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794A75A-26CD-925D-6681-5BC2F01A31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4775" y="782318"/>
            <a:ext cx="4323710" cy="4323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7436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3" name="Google Shape;2793;p59"/>
          <p:cNvSpPr txBox="1">
            <a:spLocks noGrp="1"/>
          </p:cNvSpPr>
          <p:nvPr>
            <p:ph type="title"/>
          </p:nvPr>
        </p:nvSpPr>
        <p:spPr>
          <a:xfrm>
            <a:off x="1284000" y="740350"/>
            <a:ext cx="6576000" cy="132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baseline="0" dirty="0">
                <a:latin typeface="Arial" panose="020B0604020202020204" pitchFamily="34" charset="0"/>
              </a:rPr>
              <a:t>Supervised &amp; Unsupervised Combination via PKI</a:t>
            </a:r>
            <a:endParaRPr sz="11500" dirty="0"/>
          </a:p>
        </p:txBody>
      </p:sp>
      <p:grpSp>
        <p:nvGrpSpPr>
          <p:cNvPr id="2795" name="Google Shape;2795;p59"/>
          <p:cNvGrpSpPr/>
          <p:nvPr/>
        </p:nvGrpSpPr>
        <p:grpSpPr>
          <a:xfrm>
            <a:off x="6535849" y="2103833"/>
            <a:ext cx="1249474" cy="2178006"/>
            <a:chOff x="4297638" y="950275"/>
            <a:chExt cx="1364650" cy="2378775"/>
          </a:xfrm>
        </p:grpSpPr>
        <p:sp>
          <p:nvSpPr>
            <p:cNvPr id="2796" name="Google Shape;2796;p59"/>
            <p:cNvSpPr/>
            <p:nvPr/>
          </p:nvSpPr>
          <p:spPr>
            <a:xfrm>
              <a:off x="4846713" y="1455050"/>
              <a:ext cx="551600" cy="1874000"/>
            </a:xfrm>
            <a:custGeom>
              <a:avLst/>
              <a:gdLst/>
              <a:ahLst/>
              <a:cxnLst/>
              <a:rect l="l" t="t" r="r" b="b"/>
              <a:pathLst>
                <a:path w="22064" h="74960" extrusionOk="0">
                  <a:moveTo>
                    <a:pt x="5810" y="0"/>
                  </a:moveTo>
                  <a:lnTo>
                    <a:pt x="4363" y="52"/>
                  </a:lnTo>
                  <a:lnTo>
                    <a:pt x="7355" y="18619"/>
                  </a:lnTo>
                  <a:lnTo>
                    <a:pt x="935" y="1595"/>
                  </a:lnTo>
                  <a:lnTo>
                    <a:pt x="0" y="2016"/>
                  </a:lnTo>
                  <a:lnTo>
                    <a:pt x="7216" y="21306"/>
                  </a:lnTo>
                  <a:lnTo>
                    <a:pt x="16525" y="74960"/>
                  </a:lnTo>
                  <a:lnTo>
                    <a:pt x="22064" y="72467"/>
                  </a:lnTo>
                  <a:lnTo>
                    <a:pt x="581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7" name="Google Shape;2797;p59"/>
            <p:cNvSpPr/>
            <p:nvPr/>
          </p:nvSpPr>
          <p:spPr>
            <a:xfrm>
              <a:off x="4982138" y="1455050"/>
              <a:ext cx="416175" cy="1839625"/>
            </a:xfrm>
            <a:custGeom>
              <a:avLst/>
              <a:gdLst/>
              <a:ahLst/>
              <a:cxnLst/>
              <a:rect l="l" t="t" r="r" b="b"/>
              <a:pathLst>
                <a:path w="16647" h="73585" extrusionOk="0">
                  <a:moveTo>
                    <a:pt x="393" y="0"/>
                  </a:moveTo>
                  <a:lnTo>
                    <a:pt x="0" y="15"/>
                  </a:lnTo>
                  <a:lnTo>
                    <a:pt x="4196" y="19591"/>
                  </a:lnTo>
                  <a:lnTo>
                    <a:pt x="4493" y="24387"/>
                  </a:lnTo>
                  <a:lnTo>
                    <a:pt x="8015" y="41008"/>
                  </a:lnTo>
                  <a:lnTo>
                    <a:pt x="4781" y="31332"/>
                  </a:lnTo>
                  <a:lnTo>
                    <a:pt x="14163" y="73585"/>
                  </a:lnTo>
                  <a:lnTo>
                    <a:pt x="16647" y="72467"/>
                  </a:lnTo>
                  <a:lnTo>
                    <a:pt x="393" y="0"/>
                  </a:lnTo>
                  <a:close/>
                </a:path>
              </a:pathLst>
            </a:custGeom>
            <a:solidFill>
              <a:srgbClr val="000000">
                <a:alpha val="7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8" name="Google Shape;2798;p59"/>
            <p:cNvSpPr/>
            <p:nvPr/>
          </p:nvSpPr>
          <p:spPr>
            <a:xfrm>
              <a:off x="4297638" y="950275"/>
              <a:ext cx="1364650" cy="1145675"/>
            </a:xfrm>
            <a:custGeom>
              <a:avLst/>
              <a:gdLst/>
              <a:ahLst/>
              <a:cxnLst/>
              <a:rect l="l" t="t" r="r" b="b"/>
              <a:pathLst>
                <a:path w="54586" h="45827" extrusionOk="0">
                  <a:moveTo>
                    <a:pt x="34116" y="1"/>
                  </a:moveTo>
                  <a:cubicBezTo>
                    <a:pt x="29964" y="1"/>
                    <a:pt x="25628" y="1041"/>
                    <a:pt x="22064" y="2610"/>
                  </a:cubicBezTo>
                  <a:cubicBezTo>
                    <a:pt x="21058" y="2336"/>
                    <a:pt x="20022" y="2204"/>
                    <a:pt x="18984" y="2204"/>
                  </a:cubicBezTo>
                  <a:cubicBezTo>
                    <a:pt x="14685" y="2204"/>
                    <a:pt x="10370" y="4463"/>
                    <a:pt x="8118" y="8154"/>
                  </a:cubicBezTo>
                  <a:cubicBezTo>
                    <a:pt x="7118" y="9794"/>
                    <a:pt x="6498" y="11744"/>
                    <a:pt x="6805" y="13640"/>
                  </a:cubicBezTo>
                  <a:cubicBezTo>
                    <a:pt x="7102" y="15472"/>
                    <a:pt x="8408" y="17200"/>
                    <a:pt x="10192" y="17671"/>
                  </a:cubicBezTo>
                  <a:lnTo>
                    <a:pt x="10192" y="17671"/>
                  </a:lnTo>
                  <a:cubicBezTo>
                    <a:pt x="10051" y="17644"/>
                    <a:pt x="9909" y="17631"/>
                    <a:pt x="9767" y="17631"/>
                  </a:cubicBezTo>
                  <a:cubicBezTo>
                    <a:pt x="7792" y="17631"/>
                    <a:pt x="5837" y="20152"/>
                    <a:pt x="6317" y="22126"/>
                  </a:cubicBezTo>
                  <a:cubicBezTo>
                    <a:pt x="6606" y="23319"/>
                    <a:pt x="7688" y="24143"/>
                    <a:pt x="8877" y="24393"/>
                  </a:cubicBezTo>
                  <a:lnTo>
                    <a:pt x="8877" y="24393"/>
                  </a:lnTo>
                  <a:cubicBezTo>
                    <a:pt x="7477" y="24942"/>
                    <a:pt x="6239" y="25804"/>
                    <a:pt x="5234" y="27023"/>
                  </a:cubicBezTo>
                  <a:cubicBezTo>
                    <a:pt x="3604" y="29001"/>
                    <a:pt x="2551" y="31385"/>
                    <a:pt x="1653" y="33785"/>
                  </a:cubicBezTo>
                  <a:cubicBezTo>
                    <a:pt x="756" y="36185"/>
                    <a:pt x="1" y="38888"/>
                    <a:pt x="977" y="41257"/>
                  </a:cubicBezTo>
                  <a:cubicBezTo>
                    <a:pt x="1629" y="42832"/>
                    <a:pt x="2988" y="44039"/>
                    <a:pt x="4518" y="44796"/>
                  </a:cubicBezTo>
                  <a:cubicBezTo>
                    <a:pt x="5952" y="45505"/>
                    <a:pt x="7511" y="45827"/>
                    <a:pt x="9088" y="45827"/>
                  </a:cubicBezTo>
                  <a:cubicBezTo>
                    <a:pt x="12246" y="45827"/>
                    <a:pt x="15478" y="44537"/>
                    <a:pt x="17932" y="42480"/>
                  </a:cubicBezTo>
                  <a:cubicBezTo>
                    <a:pt x="21611" y="39393"/>
                    <a:pt x="23805" y="34885"/>
                    <a:pt x="25323" y="30330"/>
                  </a:cubicBezTo>
                  <a:cubicBezTo>
                    <a:pt x="25985" y="31596"/>
                    <a:pt x="27249" y="31956"/>
                    <a:pt x="28637" y="31956"/>
                  </a:cubicBezTo>
                  <a:cubicBezTo>
                    <a:pt x="29129" y="31956"/>
                    <a:pt x="29636" y="31911"/>
                    <a:pt x="30137" y="31845"/>
                  </a:cubicBezTo>
                  <a:cubicBezTo>
                    <a:pt x="32054" y="31591"/>
                    <a:pt x="33735" y="30051"/>
                    <a:pt x="34153" y="28164"/>
                  </a:cubicBezTo>
                  <a:cubicBezTo>
                    <a:pt x="35672" y="29706"/>
                    <a:pt x="37633" y="30037"/>
                    <a:pt x="39582" y="30977"/>
                  </a:cubicBezTo>
                  <a:cubicBezTo>
                    <a:pt x="40827" y="31577"/>
                    <a:pt x="42178" y="32046"/>
                    <a:pt x="43552" y="32046"/>
                  </a:cubicBezTo>
                  <a:cubicBezTo>
                    <a:pt x="43703" y="32046"/>
                    <a:pt x="43853" y="32040"/>
                    <a:pt x="44004" y="32029"/>
                  </a:cubicBezTo>
                  <a:cubicBezTo>
                    <a:pt x="45901" y="31882"/>
                    <a:pt x="47611" y="30790"/>
                    <a:pt x="48972" y="29461"/>
                  </a:cubicBezTo>
                  <a:cubicBezTo>
                    <a:pt x="53229" y="25306"/>
                    <a:pt x="54585" y="18598"/>
                    <a:pt x="52720" y="12949"/>
                  </a:cubicBezTo>
                  <a:cubicBezTo>
                    <a:pt x="50855" y="7302"/>
                    <a:pt x="46026" y="2838"/>
                    <a:pt x="40389" y="944"/>
                  </a:cubicBezTo>
                  <a:cubicBezTo>
                    <a:pt x="38442" y="290"/>
                    <a:pt x="36305" y="1"/>
                    <a:pt x="3411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9" name="Google Shape;2799;p59"/>
            <p:cNvSpPr/>
            <p:nvPr/>
          </p:nvSpPr>
          <p:spPr>
            <a:xfrm>
              <a:off x="4470763" y="1765550"/>
              <a:ext cx="150125" cy="154300"/>
            </a:xfrm>
            <a:custGeom>
              <a:avLst/>
              <a:gdLst/>
              <a:ahLst/>
              <a:cxnLst/>
              <a:rect l="l" t="t" r="r" b="b"/>
              <a:pathLst>
                <a:path w="6005" h="6172" extrusionOk="0">
                  <a:moveTo>
                    <a:pt x="2027" y="2091"/>
                  </a:moveTo>
                  <a:cubicBezTo>
                    <a:pt x="2030" y="2100"/>
                    <a:pt x="2032" y="2107"/>
                    <a:pt x="2034" y="2114"/>
                  </a:cubicBezTo>
                  <a:lnTo>
                    <a:pt x="2034" y="2114"/>
                  </a:lnTo>
                  <a:cubicBezTo>
                    <a:pt x="2039" y="2124"/>
                    <a:pt x="2044" y="2136"/>
                    <a:pt x="2051" y="2149"/>
                  </a:cubicBezTo>
                  <a:lnTo>
                    <a:pt x="2051" y="2149"/>
                  </a:lnTo>
                  <a:cubicBezTo>
                    <a:pt x="2047" y="2135"/>
                    <a:pt x="2037" y="2111"/>
                    <a:pt x="2027" y="2091"/>
                  </a:cubicBezTo>
                  <a:close/>
                  <a:moveTo>
                    <a:pt x="4339" y="3993"/>
                  </a:moveTo>
                  <a:cubicBezTo>
                    <a:pt x="4345" y="3993"/>
                    <a:pt x="4432" y="4009"/>
                    <a:pt x="4479" y="4018"/>
                  </a:cubicBezTo>
                  <a:lnTo>
                    <a:pt x="4479" y="4018"/>
                  </a:lnTo>
                  <a:cubicBezTo>
                    <a:pt x="4442" y="4014"/>
                    <a:pt x="4405" y="4009"/>
                    <a:pt x="4369" y="4001"/>
                  </a:cubicBezTo>
                  <a:cubicBezTo>
                    <a:pt x="4344" y="3995"/>
                    <a:pt x="4336" y="3993"/>
                    <a:pt x="4339" y="3993"/>
                  </a:cubicBezTo>
                  <a:close/>
                  <a:moveTo>
                    <a:pt x="937" y="0"/>
                  </a:moveTo>
                  <a:cubicBezTo>
                    <a:pt x="644" y="0"/>
                    <a:pt x="351" y="167"/>
                    <a:pt x="231" y="526"/>
                  </a:cubicBezTo>
                  <a:cubicBezTo>
                    <a:pt x="155" y="752"/>
                    <a:pt x="99" y="987"/>
                    <a:pt x="61" y="1222"/>
                  </a:cubicBezTo>
                  <a:cubicBezTo>
                    <a:pt x="1" y="1594"/>
                    <a:pt x="43" y="1943"/>
                    <a:pt x="126" y="2310"/>
                  </a:cubicBezTo>
                  <a:cubicBezTo>
                    <a:pt x="241" y="2824"/>
                    <a:pt x="459" y="3332"/>
                    <a:pt x="739" y="3778"/>
                  </a:cubicBezTo>
                  <a:cubicBezTo>
                    <a:pt x="1359" y="4766"/>
                    <a:pt x="2265" y="5508"/>
                    <a:pt x="3346" y="5935"/>
                  </a:cubicBezTo>
                  <a:cubicBezTo>
                    <a:pt x="3574" y="6026"/>
                    <a:pt x="3807" y="6095"/>
                    <a:pt x="4048" y="6140"/>
                  </a:cubicBezTo>
                  <a:cubicBezTo>
                    <a:pt x="4165" y="6162"/>
                    <a:pt x="4276" y="6172"/>
                    <a:pt x="4382" y="6172"/>
                  </a:cubicBezTo>
                  <a:cubicBezTo>
                    <a:pt x="4722" y="6172"/>
                    <a:pt x="5018" y="6070"/>
                    <a:pt x="5354" y="5922"/>
                  </a:cubicBezTo>
                  <a:cubicBezTo>
                    <a:pt x="5749" y="5750"/>
                    <a:pt x="6005" y="5335"/>
                    <a:pt x="5891" y="4903"/>
                  </a:cubicBezTo>
                  <a:cubicBezTo>
                    <a:pt x="5827" y="4662"/>
                    <a:pt x="5668" y="4480"/>
                    <a:pt x="5454" y="4362"/>
                  </a:cubicBezTo>
                  <a:cubicBezTo>
                    <a:pt x="5363" y="4312"/>
                    <a:pt x="5246" y="4273"/>
                    <a:pt x="5143" y="4237"/>
                  </a:cubicBezTo>
                  <a:lnTo>
                    <a:pt x="5143" y="4237"/>
                  </a:lnTo>
                  <a:cubicBezTo>
                    <a:pt x="5133" y="4232"/>
                    <a:pt x="5120" y="4225"/>
                    <a:pt x="5105" y="4218"/>
                  </a:cubicBezTo>
                  <a:cubicBezTo>
                    <a:pt x="4986" y="4160"/>
                    <a:pt x="4883" y="4098"/>
                    <a:pt x="4747" y="4058"/>
                  </a:cubicBezTo>
                  <a:cubicBezTo>
                    <a:pt x="4664" y="4033"/>
                    <a:pt x="4578" y="4028"/>
                    <a:pt x="4492" y="4019"/>
                  </a:cubicBezTo>
                  <a:lnTo>
                    <a:pt x="4492" y="4019"/>
                  </a:lnTo>
                  <a:cubicBezTo>
                    <a:pt x="4482" y="4017"/>
                    <a:pt x="4467" y="4014"/>
                    <a:pt x="4446" y="4010"/>
                  </a:cubicBezTo>
                  <a:cubicBezTo>
                    <a:pt x="4387" y="3999"/>
                    <a:pt x="4327" y="3988"/>
                    <a:pt x="4267" y="3975"/>
                  </a:cubicBezTo>
                  <a:cubicBezTo>
                    <a:pt x="4148" y="3948"/>
                    <a:pt x="4030" y="3916"/>
                    <a:pt x="3914" y="3878"/>
                  </a:cubicBezTo>
                  <a:cubicBezTo>
                    <a:pt x="3876" y="3865"/>
                    <a:pt x="3836" y="3852"/>
                    <a:pt x="3798" y="3839"/>
                  </a:cubicBezTo>
                  <a:cubicBezTo>
                    <a:pt x="3784" y="3833"/>
                    <a:pt x="3772" y="3829"/>
                    <a:pt x="3761" y="3825"/>
                  </a:cubicBezTo>
                  <a:lnTo>
                    <a:pt x="3761" y="3825"/>
                  </a:lnTo>
                  <a:cubicBezTo>
                    <a:pt x="3560" y="3727"/>
                    <a:pt x="3364" y="3623"/>
                    <a:pt x="3177" y="3498"/>
                  </a:cubicBezTo>
                  <a:cubicBezTo>
                    <a:pt x="3132" y="3469"/>
                    <a:pt x="3088" y="3436"/>
                    <a:pt x="3043" y="3405"/>
                  </a:cubicBezTo>
                  <a:lnTo>
                    <a:pt x="3043" y="3405"/>
                  </a:lnTo>
                  <a:cubicBezTo>
                    <a:pt x="3041" y="3403"/>
                    <a:pt x="3039" y="3402"/>
                    <a:pt x="3038" y="3400"/>
                  </a:cubicBezTo>
                  <a:cubicBezTo>
                    <a:pt x="2945" y="3318"/>
                    <a:pt x="2850" y="3239"/>
                    <a:pt x="2761" y="3151"/>
                  </a:cubicBezTo>
                  <a:cubicBezTo>
                    <a:pt x="2659" y="3051"/>
                    <a:pt x="2560" y="2945"/>
                    <a:pt x="2468" y="2835"/>
                  </a:cubicBezTo>
                  <a:lnTo>
                    <a:pt x="2468" y="2835"/>
                  </a:lnTo>
                  <a:cubicBezTo>
                    <a:pt x="2462" y="2808"/>
                    <a:pt x="2377" y="2712"/>
                    <a:pt x="2361" y="2688"/>
                  </a:cubicBezTo>
                  <a:cubicBezTo>
                    <a:pt x="2280" y="2570"/>
                    <a:pt x="2205" y="2447"/>
                    <a:pt x="2137" y="2320"/>
                  </a:cubicBezTo>
                  <a:cubicBezTo>
                    <a:pt x="2108" y="2265"/>
                    <a:pt x="2080" y="2212"/>
                    <a:pt x="2054" y="2156"/>
                  </a:cubicBezTo>
                  <a:cubicBezTo>
                    <a:pt x="2053" y="2153"/>
                    <a:pt x="2052" y="2151"/>
                    <a:pt x="2051" y="2149"/>
                  </a:cubicBezTo>
                  <a:lnTo>
                    <a:pt x="2051" y="2149"/>
                  </a:lnTo>
                  <a:cubicBezTo>
                    <a:pt x="2052" y="2154"/>
                    <a:pt x="2052" y="2158"/>
                    <a:pt x="2051" y="2159"/>
                  </a:cubicBezTo>
                  <a:cubicBezTo>
                    <a:pt x="2051" y="2159"/>
                    <a:pt x="2051" y="2159"/>
                    <a:pt x="2050" y="2159"/>
                  </a:cubicBezTo>
                  <a:cubicBezTo>
                    <a:pt x="2049" y="2159"/>
                    <a:pt x="2043" y="2143"/>
                    <a:pt x="2034" y="2114"/>
                  </a:cubicBezTo>
                  <a:lnTo>
                    <a:pt x="2034" y="2114"/>
                  </a:lnTo>
                  <a:cubicBezTo>
                    <a:pt x="2015" y="2075"/>
                    <a:pt x="2009" y="2060"/>
                    <a:pt x="2010" y="2060"/>
                  </a:cubicBezTo>
                  <a:lnTo>
                    <a:pt x="2010" y="2060"/>
                  </a:lnTo>
                  <a:cubicBezTo>
                    <a:pt x="2011" y="2060"/>
                    <a:pt x="2019" y="2074"/>
                    <a:pt x="2027" y="2091"/>
                  </a:cubicBezTo>
                  <a:lnTo>
                    <a:pt x="2027" y="2091"/>
                  </a:lnTo>
                  <a:cubicBezTo>
                    <a:pt x="1972" y="1910"/>
                    <a:pt x="1840" y="1423"/>
                    <a:pt x="1829" y="1368"/>
                  </a:cubicBezTo>
                  <a:cubicBezTo>
                    <a:pt x="1803" y="1240"/>
                    <a:pt x="1753" y="1119"/>
                    <a:pt x="1723" y="993"/>
                  </a:cubicBezTo>
                  <a:cubicBezTo>
                    <a:pt x="1719" y="977"/>
                    <a:pt x="1708" y="934"/>
                    <a:pt x="1699" y="904"/>
                  </a:cubicBezTo>
                  <a:lnTo>
                    <a:pt x="1699" y="904"/>
                  </a:lnTo>
                  <a:cubicBezTo>
                    <a:pt x="1693" y="844"/>
                    <a:pt x="1692" y="782"/>
                    <a:pt x="1689" y="723"/>
                  </a:cubicBezTo>
                  <a:cubicBezTo>
                    <a:pt x="1663" y="258"/>
                    <a:pt x="1300" y="0"/>
                    <a:pt x="9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0" name="Google Shape;2800;p59"/>
            <p:cNvSpPr/>
            <p:nvPr/>
          </p:nvSpPr>
          <p:spPr>
            <a:xfrm>
              <a:off x="4457488" y="1903500"/>
              <a:ext cx="61425" cy="60225"/>
            </a:xfrm>
            <a:custGeom>
              <a:avLst/>
              <a:gdLst/>
              <a:ahLst/>
              <a:cxnLst/>
              <a:rect l="l" t="t" r="r" b="b"/>
              <a:pathLst>
                <a:path w="2457" h="2409" extrusionOk="0">
                  <a:moveTo>
                    <a:pt x="480" y="0"/>
                  </a:moveTo>
                  <a:cubicBezTo>
                    <a:pt x="454" y="0"/>
                    <a:pt x="429" y="2"/>
                    <a:pt x="405" y="6"/>
                  </a:cubicBezTo>
                  <a:cubicBezTo>
                    <a:pt x="311" y="18"/>
                    <a:pt x="214" y="56"/>
                    <a:pt x="148" y="129"/>
                  </a:cubicBezTo>
                  <a:cubicBezTo>
                    <a:pt x="95" y="186"/>
                    <a:pt x="56" y="253"/>
                    <a:pt x="33" y="327"/>
                  </a:cubicBezTo>
                  <a:cubicBezTo>
                    <a:pt x="0" y="427"/>
                    <a:pt x="17" y="585"/>
                    <a:pt x="77" y="674"/>
                  </a:cubicBezTo>
                  <a:cubicBezTo>
                    <a:pt x="246" y="919"/>
                    <a:pt x="429" y="1158"/>
                    <a:pt x="583" y="1412"/>
                  </a:cubicBezTo>
                  <a:cubicBezTo>
                    <a:pt x="620" y="1474"/>
                    <a:pt x="657" y="1534"/>
                    <a:pt x="694" y="1596"/>
                  </a:cubicBezTo>
                  <a:cubicBezTo>
                    <a:pt x="761" y="1705"/>
                    <a:pt x="846" y="1798"/>
                    <a:pt x="932" y="1891"/>
                  </a:cubicBezTo>
                  <a:cubicBezTo>
                    <a:pt x="1071" y="2039"/>
                    <a:pt x="1205" y="2213"/>
                    <a:pt x="1380" y="2319"/>
                  </a:cubicBezTo>
                  <a:cubicBezTo>
                    <a:pt x="1484" y="2380"/>
                    <a:pt x="1602" y="2408"/>
                    <a:pt x="1721" y="2408"/>
                  </a:cubicBezTo>
                  <a:cubicBezTo>
                    <a:pt x="1756" y="2408"/>
                    <a:pt x="1790" y="2406"/>
                    <a:pt x="1824" y="2401"/>
                  </a:cubicBezTo>
                  <a:cubicBezTo>
                    <a:pt x="1971" y="2381"/>
                    <a:pt x="2122" y="2321"/>
                    <a:pt x="2224" y="2209"/>
                  </a:cubicBezTo>
                  <a:cubicBezTo>
                    <a:pt x="2305" y="2120"/>
                    <a:pt x="2366" y="2016"/>
                    <a:pt x="2403" y="1902"/>
                  </a:cubicBezTo>
                  <a:cubicBezTo>
                    <a:pt x="2456" y="1736"/>
                    <a:pt x="2420" y="1514"/>
                    <a:pt x="2333" y="1365"/>
                  </a:cubicBezTo>
                  <a:cubicBezTo>
                    <a:pt x="2231" y="1194"/>
                    <a:pt x="2060" y="1062"/>
                    <a:pt x="1916" y="925"/>
                  </a:cubicBezTo>
                  <a:cubicBezTo>
                    <a:pt x="1823" y="838"/>
                    <a:pt x="1732" y="752"/>
                    <a:pt x="1622" y="684"/>
                  </a:cubicBezTo>
                  <a:cubicBezTo>
                    <a:pt x="1558" y="645"/>
                    <a:pt x="1494" y="605"/>
                    <a:pt x="1429" y="566"/>
                  </a:cubicBezTo>
                  <a:cubicBezTo>
                    <a:pt x="1176" y="411"/>
                    <a:pt x="937" y="227"/>
                    <a:pt x="693" y="58"/>
                  </a:cubicBezTo>
                  <a:cubicBezTo>
                    <a:pt x="632" y="17"/>
                    <a:pt x="554" y="0"/>
                    <a:pt x="4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1" name="Google Shape;2801;p59"/>
            <p:cNvSpPr/>
            <p:nvPr/>
          </p:nvSpPr>
          <p:spPr>
            <a:xfrm>
              <a:off x="4620963" y="1158975"/>
              <a:ext cx="101350" cy="121900"/>
            </a:xfrm>
            <a:custGeom>
              <a:avLst/>
              <a:gdLst/>
              <a:ahLst/>
              <a:cxnLst/>
              <a:rect l="l" t="t" r="r" b="b"/>
              <a:pathLst>
                <a:path w="4054" h="4876" extrusionOk="0">
                  <a:moveTo>
                    <a:pt x="3063" y="0"/>
                  </a:moveTo>
                  <a:cubicBezTo>
                    <a:pt x="3050" y="0"/>
                    <a:pt x="3037" y="1"/>
                    <a:pt x="3024" y="1"/>
                  </a:cubicBezTo>
                  <a:cubicBezTo>
                    <a:pt x="2769" y="13"/>
                    <a:pt x="2506" y="50"/>
                    <a:pt x="2258" y="118"/>
                  </a:cubicBezTo>
                  <a:cubicBezTo>
                    <a:pt x="2177" y="139"/>
                    <a:pt x="2096" y="166"/>
                    <a:pt x="2017" y="195"/>
                  </a:cubicBezTo>
                  <a:cubicBezTo>
                    <a:pt x="1756" y="291"/>
                    <a:pt x="1602" y="402"/>
                    <a:pt x="1384" y="579"/>
                  </a:cubicBezTo>
                  <a:cubicBezTo>
                    <a:pt x="1047" y="854"/>
                    <a:pt x="759" y="1215"/>
                    <a:pt x="539" y="1589"/>
                  </a:cubicBezTo>
                  <a:cubicBezTo>
                    <a:pt x="319" y="1963"/>
                    <a:pt x="145" y="2388"/>
                    <a:pt x="67" y="2815"/>
                  </a:cubicBezTo>
                  <a:cubicBezTo>
                    <a:pt x="40" y="2972"/>
                    <a:pt x="0" y="3140"/>
                    <a:pt x="1" y="3298"/>
                  </a:cubicBezTo>
                  <a:cubicBezTo>
                    <a:pt x="1" y="3453"/>
                    <a:pt x="36" y="3612"/>
                    <a:pt x="65" y="3765"/>
                  </a:cubicBezTo>
                  <a:cubicBezTo>
                    <a:pt x="99" y="3947"/>
                    <a:pt x="155" y="4123"/>
                    <a:pt x="227" y="4294"/>
                  </a:cubicBezTo>
                  <a:cubicBezTo>
                    <a:pt x="308" y="4486"/>
                    <a:pt x="399" y="4668"/>
                    <a:pt x="596" y="4772"/>
                  </a:cubicBezTo>
                  <a:cubicBezTo>
                    <a:pt x="723" y="4840"/>
                    <a:pt x="853" y="4875"/>
                    <a:pt x="992" y="4875"/>
                  </a:cubicBezTo>
                  <a:cubicBezTo>
                    <a:pt x="1030" y="4875"/>
                    <a:pt x="1067" y="4873"/>
                    <a:pt x="1106" y="4868"/>
                  </a:cubicBezTo>
                  <a:cubicBezTo>
                    <a:pt x="1517" y="4813"/>
                    <a:pt x="1749" y="4497"/>
                    <a:pt x="1798" y="4106"/>
                  </a:cubicBezTo>
                  <a:lnTo>
                    <a:pt x="1798" y="4106"/>
                  </a:lnTo>
                  <a:cubicBezTo>
                    <a:pt x="1799" y="4101"/>
                    <a:pt x="1800" y="4096"/>
                    <a:pt x="1801" y="4091"/>
                  </a:cubicBezTo>
                  <a:cubicBezTo>
                    <a:pt x="1811" y="4036"/>
                    <a:pt x="1822" y="3981"/>
                    <a:pt x="1837" y="3928"/>
                  </a:cubicBezTo>
                  <a:cubicBezTo>
                    <a:pt x="1861" y="3831"/>
                    <a:pt x="1892" y="3737"/>
                    <a:pt x="1927" y="3643"/>
                  </a:cubicBezTo>
                  <a:cubicBezTo>
                    <a:pt x="1992" y="3472"/>
                    <a:pt x="2029" y="3292"/>
                    <a:pt x="2089" y="3118"/>
                  </a:cubicBezTo>
                  <a:lnTo>
                    <a:pt x="2089" y="3118"/>
                  </a:lnTo>
                  <a:cubicBezTo>
                    <a:pt x="2162" y="2969"/>
                    <a:pt x="2246" y="2827"/>
                    <a:pt x="2341" y="2691"/>
                  </a:cubicBezTo>
                  <a:lnTo>
                    <a:pt x="2341" y="2691"/>
                  </a:lnTo>
                  <a:cubicBezTo>
                    <a:pt x="2445" y="2569"/>
                    <a:pt x="2558" y="2456"/>
                    <a:pt x="2679" y="2351"/>
                  </a:cubicBezTo>
                  <a:lnTo>
                    <a:pt x="2679" y="2351"/>
                  </a:lnTo>
                  <a:cubicBezTo>
                    <a:pt x="2815" y="2258"/>
                    <a:pt x="2956" y="2171"/>
                    <a:pt x="3077" y="2059"/>
                  </a:cubicBezTo>
                  <a:cubicBezTo>
                    <a:pt x="3134" y="2006"/>
                    <a:pt x="3190" y="1953"/>
                    <a:pt x="3249" y="1902"/>
                  </a:cubicBezTo>
                  <a:lnTo>
                    <a:pt x="3249" y="1902"/>
                  </a:lnTo>
                  <a:cubicBezTo>
                    <a:pt x="3329" y="1847"/>
                    <a:pt x="3412" y="1797"/>
                    <a:pt x="3497" y="1749"/>
                  </a:cubicBezTo>
                  <a:cubicBezTo>
                    <a:pt x="3845" y="1554"/>
                    <a:pt x="4053" y="1075"/>
                    <a:pt x="3929" y="689"/>
                  </a:cubicBezTo>
                  <a:cubicBezTo>
                    <a:pt x="3810" y="321"/>
                    <a:pt x="3469" y="0"/>
                    <a:pt x="30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2" name="Google Shape;2802;p59"/>
            <p:cNvSpPr/>
            <p:nvPr/>
          </p:nvSpPr>
          <p:spPr>
            <a:xfrm>
              <a:off x="4704863" y="1330950"/>
              <a:ext cx="56750" cy="34525"/>
            </a:xfrm>
            <a:custGeom>
              <a:avLst/>
              <a:gdLst/>
              <a:ahLst/>
              <a:cxnLst/>
              <a:rect l="l" t="t" r="r" b="b"/>
              <a:pathLst>
                <a:path w="2270" h="1381" extrusionOk="0">
                  <a:moveTo>
                    <a:pt x="1789" y="1"/>
                  </a:moveTo>
                  <a:cubicBezTo>
                    <a:pt x="1744" y="1"/>
                    <a:pt x="1698" y="5"/>
                    <a:pt x="1654" y="8"/>
                  </a:cubicBezTo>
                  <a:cubicBezTo>
                    <a:pt x="1535" y="17"/>
                    <a:pt x="1417" y="25"/>
                    <a:pt x="1297" y="34"/>
                  </a:cubicBezTo>
                  <a:cubicBezTo>
                    <a:pt x="1183" y="42"/>
                    <a:pt x="1068" y="50"/>
                    <a:pt x="952" y="57"/>
                  </a:cubicBezTo>
                  <a:cubicBezTo>
                    <a:pt x="874" y="63"/>
                    <a:pt x="796" y="70"/>
                    <a:pt x="721" y="92"/>
                  </a:cubicBezTo>
                  <a:cubicBezTo>
                    <a:pt x="638" y="117"/>
                    <a:pt x="581" y="148"/>
                    <a:pt x="513" y="190"/>
                  </a:cubicBezTo>
                  <a:cubicBezTo>
                    <a:pt x="459" y="222"/>
                    <a:pt x="404" y="254"/>
                    <a:pt x="349" y="287"/>
                  </a:cubicBezTo>
                  <a:cubicBezTo>
                    <a:pt x="134" y="414"/>
                    <a:pt x="0" y="702"/>
                    <a:pt x="80" y="949"/>
                  </a:cubicBezTo>
                  <a:cubicBezTo>
                    <a:pt x="111" y="1046"/>
                    <a:pt x="162" y="1133"/>
                    <a:pt x="231" y="1208"/>
                  </a:cubicBezTo>
                  <a:cubicBezTo>
                    <a:pt x="313" y="1297"/>
                    <a:pt x="484" y="1381"/>
                    <a:pt x="615" y="1381"/>
                  </a:cubicBezTo>
                  <a:cubicBezTo>
                    <a:pt x="625" y="1381"/>
                    <a:pt x="635" y="1380"/>
                    <a:pt x="645" y="1379"/>
                  </a:cubicBezTo>
                  <a:lnTo>
                    <a:pt x="646" y="1379"/>
                  </a:lnTo>
                  <a:cubicBezTo>
                    <a:pt x="855" y="1357"/>
                    <a:pt x="1078" y="1357"/>
                    <a:pt x="1261" y="1244"/>
                  </a:cubicBezTo>
                  <a:cubicBezTo>
                    <a:pt x="1366" y="1179"/>
                    <a:pt x="1468" y="1109"/>
                    <a:pt x="1571" y="1042"/>
                  </a:cubicBezTo>
                  <a:cubicBezTo>
                    <a:pt x="1671" y="977"/>
                    <a:pt x="1769" y="913"/>
                    <a:pt x="1869" y="849"/>
                  </a:cubicBezTo>
                  <a:cubicBezTo>
                    <a:pt x="1940" y="803"/>
                    <a:pt x="2019" y="759"/>
                    <a:pt x="2079" y="700"/>
                  </a:cubicBezTo>
                  <a:cubicBezTo>
                    <a:pt x="2137" y="640"/>
                    <a:pt x="2167" y="577"/>
                    <a:pt x="2202" y="505"/>
                  </a:cubicBezTo>
                  <a:cubicBezTo>
                    <a:pt x="2269" y="370"/>
                    <a:pt x="2247" y="178"/>
                    <a:pt x="2097" y="103"/>
                  </a:cubicBezTo>
                  <a:cubicBezTo>
                    <a:pt x="2037" y="73"/>
                    <a:pt x="1974" y="38"/>
                    <a:pt x="1909" y="17"/>
                  </a:cubicBezTo>
                  <a:cubicBezTo>
                    <a:pt x="1870" y="4"/>
                    <a:pt x="1830" y="1"/>
                    <a:pt x="178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3" name="Google Shape;2803;p59"/>
            <p:cNvSpPr/>
            <p:nvPr/>
          </p:nvSpPr>
          <p:spPr>
            <a:xfrm>
              <a:off x="5247788" y="1560200"/>
              <a:ext cx="146350" cy="69450"/>
            </a:xfrm>
            <a:custGeom>
              <a:avLst/>
              <a:gdLst/>
              <a:ahLst/>
              <a:cxnLst/>
              <a:rect l="l" t="t" r="r" b="b"/>
              <a:pathLst>
                <a:path w="5854" h="2778" extrusionOk="0">
                  <a:moveTo>
                    <a:pt x="990" y="0"/>
                  </a:moveTo>
                  <a:cubicBezTo>
                    <a:pt x="458" y="0"/>
                    <a:pt x="1" y="676"/>
                    <a:pt x="334" y="1155"/>
                  </a:cubicBezTo>
                  <a:cubicBezTo>
                    <a:pt x="607" y="1546"/>
                    <a:pt x="946" y="1930"/>
                    <a:pt x="1367" y="2170"/>
                  </a:cubicBezTo>
                  <a:cubicBezTo>
                    <a:pt x="1751" y="2389"/>
                    <a:pt x="2213" y="2539"/>
                    <a:pt x="2645" y="2632"/>
                  </a:cubicBezTo>
                  <a:cubicBezTo>
                    <a:pt x="2981" y="2704"/>
                    <a:pt x="3363" y="2777"/>
                    <a:pt x="3731" y="2777"/>
                  </a:cubicBezTo>
                  <a:cubicBezTo>
                    <a:pt x="3900" y="2777"/>
                    <a:pt x="4066" y="2762"/>
                    <a:pt x="4223" y="2724"/>
                  </a:cubicBezTo>
                  <a:cubicBezTo>
                    <a:pt x="4472" y="2662"/>
                    <a:pt x="4721" y="2544"/>
                    <a:pt x="4952" y="2441"/>
                  </a:cubicBezTo>
                  <a:cubicBezTo>
                    <a:pt x="5225" y="2320"/>
                    <a:pt x="5491" y="2181"/>
                    <a:pt x="5641" y="1907"/>
                  </a:cubicBezTo>
                  <a:cubicBezTo>
                    <a:pt x="5854" y="1516"/>
                    <a:pt x="5750" y="974"/>
                    <a:pt x="5338" y="751"/>
                  </a:cubicBezTo>
                  <a:cubicBezTo>
                    <a:pt x="5066" y="603"/>
                    <a:pt x="4810" y="621"/>
                    <a:pt x="4517" y="610"/>
                  </a:cubicBezTo>
                  <a:cubicBezTo>
                    <a:pt x="4435" y="608"/>
                    <a:pt x="4352" y="602"/>
                    <a:pt x="4271" y="594"/>
                  </a:cubicBezTo>
                  <a:cubicBezTo>
                    <a:pt x="4266" y="594"/>
                    <a:pt x="4259" y="593"/>
                    <a:pt x="4252" y="592"/>
                  </a:cubicBezTo>
                  <a:lnTo>
                    <a:pt x="4252" y="592"/>
                  </a:lnTo>
                  <a:cubicBezTo>
                    <a:pt x="4252" y="592"/>
                    <a:pt x="4252" y="592"/>
                    <a:pt x="4252" y="592"/>
                  </a:cubicBezTo>
                  <a:cubicBezTo>
                    <a:pt x="3840" y="529"/>
                    <a:pt x="3420" y="567"/>
                    <a:pt x="3003" y="540"/>
                  </a:cubicBezTo>
                  <a:lnTo>
                    <a:pt x="3003" y="540"/>
                  </a:lnTo>
                  <a:cubicBezTo>
                    <a:pt x="2980" y="537"/>
                    <a:pt x="2957" y="533"/>
                    <a:pt x="2934" y="530"/>
                  </a:cubicBezTo>
                  <a:cubicBezTo>
                    <a:pt x="2851" y="514"/>
                    <a:pt x="2769" y="497"/>
                    <a:pt x="2687" y="477"/>
                  </a:cubicBezTo>
                  <a:cubicBezTo>
                    <a:pt x="2515" y="436"/>
                    <a:pt x="2348" y="378"/>
                    <a:pt x="2180" y="322"/>
                  </a:cubicBezTo>
                  <a:cubicBezTo>
                    <a:pt x="1857" y="214"/>
                    <a:pt x="1518" y="147"/>
                    <a:pt x="1195" y="35"/>
                  </a:cubicBezTo>
                  <a:cubicBezTo>
                    <a:pt x="1126" y="11"/>
                    <a:pt x="1058" y="0"/>
                    <a:pt x="9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4" name="Google Shape;2804;p59"/>
            <p:cNvSpPr/>
            <p:nvPr/>
          </p:nvSpPr>
          <p:spPr>
            <a:xfrm>
              <a:off x="5011288" y="1528925"/>
              <a:ext cx="59775" cy="30225"/>
            </a:xfrm>
            <a:custGeom>
              <a:avLst/>
              <a:gdLst/>
              <a:ahLst/>
              <a:cxnLst/>
              <a:rect l="l" t="t" r="r" b="b"/>
              <a:pathLst>
                <a:path w="2391" h="1209" extrusionOk="0">
                  <a:moveTo>
                    <a:pt x="1714" y="0"/>
                  </a:moveTo>
                  <a:cubicBezTo>
                    <a:pt x="1670" y="0"/>
                    <a:pt x="1625" y="4"/>
                    <a:pt x="1578" y="7"/>
                  </a:cubicBezTo>
                  <a:cubicBezTo>
                    <a:pt x="1460" y="15"/>
                    <a:pt x="1343" y="23"/>
                    <a:pt x="1225" y="30"/>
                  </a:cubicBezTo>
                  <a:cubicBezTo>
                    <a:pt x="995" y="46"/>
                    <a:pt x="764" y="61"/>
                    <a:pt x="534" y="76"/>
                  </a:cubicBezTo>
                  <a:cubicBezTo>
                    <a:pt x="393" y="85"/>
                    <a:pt x="263" y="129"/>
                    <a:pt x="161" y="231"/>
                  </a:cubicBezTo>
                  <a:cubicBezTo>
                    <a:pt x="69" y="323"/>
                    <a:pt x="0" y="472"/>
                    <a:pt x="7" y="604"/>
                  </a:cubicBezTo>
                  <a:cubicBezTo>
                    <a:pt x="12" y="740"/>
                    <a:pt x="57" y="882"/>
                    <a:pt x="161" y="977"/>
                  </a:cubicBezTo>
                  <a:cubicBezTo>
                    <a:pt x="267" y="1076"/>
                    <a:pt x="388" y="1121"/>
                    <a:pt x="534" y="1132"/>
                  </a:cubicBezTo>
                  <a:cubicBezTo>
                    <a:pt x="764" y="1147"/>
                    <a:pt x="995" y="1163"/>
                    <a:pt x="1225" y="1177"/>
                  </a:cubicBezTo>
                  <a:cubicBezTo>
                    <a:pt x="1338" y="1185"/>
                    <a:pt x="1451" y="1193"/>
                    <a:pt x="1565" y="1200"/>
                  </a:cubicBezTo>
                  <a:cubicBezTo>
                    <a:pt x="1617" y="1204"/>
                    <a:pt x="1665" y="1208"/>
                    <a:pt x="1714" y="1208"/>
                  </a:cubicBezTo>
                  <a:cubicBezTo>
                    <a:pt x="1765" y="1208"/>
                    <a:pt x="1815" y="1203"/>
                    <a:pt x="1870" y="1189"/>
                  </a:cubicBezTo>
                  <a:cubicBezTo>
                    <a:pt x="2009" y="1151"/>
                    <a:pt x="2107" y="1065"/>
                    <a:pt x="2198" y="964"/>
                  </a:cubicBezTo>
                  <a:cubicBezTo>
                    <a:pt x="2389" y="749"/>
                    <a:pt x="2390" y="460"/>
                    <a:pt x="2198" y="245"/>
                  </a:cubicBezTo>
                  <a:cubicBezTo>
                    <a:pt x="2107" y="142"/>
                    <a:pt x="2007" y="58"/>
                    <a:pt x="1870" y="20"/>
                  </a:cubicBezTo>
                  <a:cubicBezTo>
                    <a:pt x="1814" y="5"/>
                    <a:pt x="1764" y="0"/>
                    <a:pt x="17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5" name="Google Shape;2805;p59"/>
            <p:cNvSpPr/>
            <p:nvPr/>
          </p:nvSpPr>
          <p:spPr>
            <a:xfrm>
              <a:off x="4638613" y="2128450"/>
              <a:ext cx="93500" cy="52600"/>
            </a:xfrm>
            <a:custGeom>
              <a:avLst/>
              <a:gdLst/>
              <a:ahLst/>
              <a:cxnLst/>
              <a:rect l="l" t="t" r="r" b="b"/>
              <a:pathLst>
                <a:path w="3740" h="2104" extrusionOk="0">
                  <a:moveTo>
                    <a:pt x="2691" y="1"/>
                  </a:moveTo>
                  <a:cubicBezTo>
                    <a:pt x="2576" y="1"/>
                    <a:pt x="2465" y="28"/>
                    <a:pt x="2354" y="53"/>
                  </a:cubicBezTo>
                  <a:cubicBezTo>
                    <a:pt x="2257" y="76"/>
                    <a:pt x="2160" y="98"/>
                    <a:pt x="2064" y="120"/>
                  </a:cubicBezTo>
                  <a:cubicBezTo>
                    <a:pt x="1877" y="163"/>
                    <a:pt x="1690" y="207"/>
                    <a:pt x="1503" y="249"/>
                  </a:cubicBezTo>
                  <a:cubicBezTo>
                    <a:pt x="1259" y="305"/>
                    <a:pt x="1047" y="459"/>
                    <a:pt x="835" y="587"/>
                  </a:cubicBezTo>
                  <a:cubicBezTo>
                    <a:pt x="674" y="685"/>
                    <a:pt x="512" y="783"/>
                    <a:pt x="351" y="880"/>
                  </a:cubicBezTo>
                  <a:cubicBezTo>
                    <a:pt x="136" y="1010"/>
                    <a:pt x="0" y="1295"/>
                    <a:pt x="81" y="1543"/>
                  </a:cubicBezTo>
                  <a:cubicBezTo>
                    <a:pt x="112" y="1639"/>
                    <a:pt x="163" y="1726"/>
                    <a:pt x="232" y="1801"/>
                  </a:cubicBezTo>
                  <a:cubicBezTo>
                    <a:pt x="343" y="1922"/>
                    <a:pt x="492" y="1953"/>
                    <a:pt x="646" y="1972"/>
                  </a:cubicBezTo>
                  <a:cubicBezTo>
                    <a:pt x="841" y="1998"/>
                    <a:pt x="1035" y="2023"/>
                    <a:pt x="1230" y="2047"/>
                  </a:cubicBezTo>
                  <a:cubicBezTo>
                    <a:pt x="1327" y="2060"/>
                    <a:pt x="1425" y="2072"/>
                    <a:pt x="1522" y="2085"/>
                  </a:cubicBezTo>
                  <a:cubicBezTo>
                    <a:pt x="1564" y="2090"/>
                    <a:pt x="1606" y="2098"/>
                    <a:pt x="1647" y="2101"/>
                  </a:cubicBezTo>
                  <a:cubicBezTo>
                    <a:pt x="1664" y="2102"/>
                    <a:pt x="1681" y="2103"/>
                    <a:pt x="1698" y="2103"/>
                  </a:cubicBezTo>
                  <a:cubicBezTo>
                    <a:pt x="1800" y="2103"/>
                    <a:pt x="1901" y="2079"/>
                    <a:pt x="2002" y="2060"/>
                  </a:cubicBezTo>
                  <a:cubicBezTo>
                    <a:pt x="2190" y="2024"/>
                    <a:pt x="2379" y="1988"/>
                    <a:pt x="2568" y="1952"/>
                  </a:cubicBezTo>
                  <a:cubicBezTo>
                    <a:pt x="2666" y="1933"/>
                    <a:pt x="2764" y="1915"/>
                    <a:pt x="2862" y="1896"/>
                  </a:cubicBezTo>
                  <a:cubicBezTo>
                    <a:pt x="2980" y="1874"/>
                    <a:pt x="3046" y="1859"/>
                    <a:pt x="3175" y="1784"/>
                  </a:cubicBezTo>
                  <a:cubicBezTo>
                    <a:pt x="3415" y="1643"/>
                    <a:pt x="3523" y="1443"/>
                    <a:pt x="3621" y="1193"/>
                  </a:cubicBezTo>
                  <a:cubicBezTo>
                    <a:pt x="3740" y="897"/>
                    <a:pt x="3597" y="511"/>
                    <a:pt x="3384" y="297"/>
                  </a:cubicBezTo>
                  <a:cubicBezTo>
                    <a:pt x="3198" y="110"/>
                    <a:pt x="2957" y="1"/>
                    <a:pt x="26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6" name="Google Shape;2806;p59"/>
            <p:cNvSpPr/>
            <p:nvPr/>
          </p:nvSpPr>
          <p:spPr>
            <a:xfrm>
              <a:off x="4661913" y="2278725"/>
              <a:ext cx="47850" cy="31250"/>
            </a:xfrm>
            <a:custGeom>
              <a:avLst/>
              <a:gdLst/>
              <a:ahLst/>
              <a:cxnLst/>
              <a:rect l="l" t="t" r="r" b="b"/>
              <a:pathLst>
                <a:path w="1914" h="1250" extrusionOk="0">
                  <a:moveTo>
                    <a:pt x="803" y="1"/>
                  </a:moveTo>
                  <a:cubicBezTo>
                    <a:pt x="795" y="1"/>
                    <a:pt x="787" y="1"/>
                    <a:pt x="778" y="2"/>
                  </a:cubicBezTo>
                  <a:cubicBezTo>
                    <a:pt x="717" y="7"/>
                    <a:pt x="656" y="15"/>
                    <a:pt x="596" y="28"/>
                  </a:cubicBezTo>
                  <a:cubicBezTo>
                    <a:pt x="580" y="31"/>
                    <a:pt x="563" y="34"/>
                    <a:pt x="548" y="38"/>
                  </a:cubicBezTo>
                  <a:cubicBezTo>
                    <a:pt x="510" y="44"/>
                    <a:pt x="472" y="52"/>
                    <a:pt x="435" y="60"/>
                  </a:cubicBezTo>
                  <a:cubicBezTo>
                    <a:pt x="388" y="79"/>
                    <a:pt x="341" y="99"/>
                    <a:pt x="295" y="119"/>
                  </a:cubicBezTo>
                  <a:cubicBezTo>
                    <a:pt x="227" y="155"/>
                    <a:pt x="172" y="205"/>
                    <a:pt x="130" y="269"/>
                  </a:cubicBezTo>
                  <a:cubicBezTo>
                    <a:pt x="93" y="306"/>
                    <a:pt x="69" y="350"/>
                    <a:pt x="54" y="399"/>
                  </a:cubicBezTo>
                  <a:cubicBezTo>
                    <a:pt x="17" y="468"/>
                    <a:pt x="0" y="545"/>
                    <a:pt x="4" y="625"/>
                  </a:cubicBezTo>
                  <a:cubicBezTo>
                    <a:pt x="8" y="729"/>
                    <a:pt x="35" y="829"/>
                    <a:pt x="84" y="920"/>
                  </a:cubicBezTo>
                  <a:cubicBezTo>
                    <a:pt x="120" y="989"/>
                    <a:pt x="171" y="1044"/>
                    <a:pt x="234" y="1085"/>
                  </a:cubicBezTo>
                  <a:cubicBezTo>
                    <a:pt x="291" y="1138"/>
                    <a:pt x="357" y="1172"/>
                    <a:pt x="435" y="1190"/>
                  </a:cubicBezTo>
                  <a:cubicBezTo>
                    <a:pt x="548" y="1213"/>
                    <a:pt x="675" y="1249"/>
                    <a:pt x="790" y="1249"/>
                  </a:cubicBezTo>
                  <a:cubicBezTo>
                    <a:pt x="791" y="1249"/>
                    <a:pt x="793" y="1249"/>
                    <a:pt x="795" y="1249"/>
                  </a:cubicBezTo>
                  <a:cubicBezTo>
                    <a:pt x="918" y="1248"/>
                    <a:pt x="1041" y="1205"/>
                    <a:pt x="1159" y="1172"/>
                  </a:cubicBezTo>
                  <a:cubicBezTo>
                    <a:pt x="1300" y="1134"/>
                    <a:pt x="1439" y="1096"/>
                    <a:pt x="1579" y="1058"/>
                  </a:cubicBezTo>
                  <a:cubicBezTo>
                    <a:pt x="1674" y="1032"/>
                    <a:pt x="1754" y="974"/>
                    <a:pt x="1813" y="897"/>
                  </a:cubicBezTo>
                  <a:cubicBezTo>
                    <a:pt x="1871" y="822"/>
                    <a:pt x="1914" y="724"/>
                    <a:pt x="1909" y="625"/>
                  </a:cubicBezTo>
                  <a:cubicBezTo>
                    <a:pt x="1900" y="427"/>
                    <a:pt x="1776" y="246"/>
                    <a:pt x="1579" y="192"/>
                  </a:cubicBezTo>
                  <a:cubicBezTo>
                    <a:pt x="1439" y="154"/>
                    <a:pt x="1300" y="116"/>
                    <a:pt x="1159" y="77"/>
                  </a:cubicBezTo>
                  <a:cubicBezTo>
                    <a:pt x="1066" y="52"/>
                    <a:pt x="974" y="25"/>
                    <a:pt x="878" y="12"/>
                  </a:cubicBezTo>
                  <a:cubicBezTo>
                    <a:pt x="853" y="4"/>
                    <a:pt x="828" y="1"/>
                    <a:pt x="8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7" name="Google Shape;2807;p59"/>
            <p:cNvSpPr/>
            <p:nvPr/>
          </p:nvSpPr>
          <p:spPr>
            <a:xfrm>
              <a:off x="5225863" y="1874075"/>
              <a:ext cx="89900" cy="53525"/>
            </a:xfrm>
            <a:custGeom>
              <a:avLst/>
              <a:gdLst/>
              <a:ahLst/>
              <a:cxnLst/>
              <a:rect l="l" t="t" r="r" b="b"/>
              <a:pathLst>
                <a:path w="3596" h="2141" extrusionOk="0">
                  <a:moveTo>
                    <a:pt x="2830" y="0"/>
                  </a:moveTo>
                  <a:cubicBezTo>
                    <a:pt x="2764" y="0"/>
                    <a:pt x="2701" y="9"/>
                    <a:pt x="2648" y="29"/>
                  </a:cubicBezTo>
                  <a:cubicBezTo>
                    <a:pt x="2485" y="89"/>
                    <a:pt x="2320" y="115"/>
                    <a:pt x="2152" y="158"/>
                  </a:cubicBezTo>
                  <a:cubicBezTo>
                    <a:pt x="2011" y="194"/>
                    <a:pt x="1875" y="238"/>
                    <a:pt x="1733" y="267"/>
                  </a:cubicBezTo>
                  <a:lnTo>
                    <a:pt x="1733" y="267"/>
                  </a:lnTo>
                  <a:cubicBezTo>
                    <a:pt x="1684" y="270"/>
                    <a:pt x="1634" y="273"/>
                    <a:pt x="1585" y="274"/>
                  </a:cubicBezTo>
                  <a:cubicBezTo>
                    <a:pt x="1401" y="279"/>
                    <a:pt x="1256" y="322"/>
                    <a:pt x="1089" y="379"/>
                  </a:cubicBezTo>
                  <a:cubicBezTo>
                    <a:pt x="946" y="429"/>
                    <a:pt x="796" y="469"/>
                    <a:pt x="645" y="495"/>
                  </a:cubicBezTo>
                  <a:lnTo>
                    <a:pt x="645" y="495"/>
                  </a:lnTo>
                  <a:cubicBezTo>
                    <a:pt x="618" y="498"/>
                    <a:pt x="591" y="502"/>
                    <a:pt x="566" y="507"/>
                  </a:cubicBezTo>
                  <a:lnTo>
                    <a:pt x="566" y="507"/>
                  </a:lnTo>
                  <a:cubicBezTo>
                    <a:pt x="562" y="508"/>
                    <a:pt x="558" y="509"/>
                    <a:pt x="554" y="509"/>
                  </a:cubicBezTo>
                  <a:cubicBezTo>
                    <a:pt x="558" y="509"/>
                    <a:pt x="561" y="508"/>
                    <a:pt x="565" y="508"/>
                  </a:cubicBezTo>
                  <a:lnTo>
                    <a:pt x="565" y="508"/>
                  </a:lnTo>
                  <a:cubicBezTo>
                    <a:pt x="353" y="550"/>
                    <a:pt x="181" y="660"/>
                    <a:pt x="89" y="877"/>
                  </a:cubicBezTo>
                  <a:cubicBezTo>
                    <a:pt x="1" y="1085"/>
                    <a:pt x="24" y="1409"/>
                    <a:pt x="218" y="1561"/>
                  </a:cubicBezTo>
                  <a:cubicBezTo>
                    <a:pt x="435" y="1731"/>
                    <a:pt x="641" y="1869"/>
                    <a:pt x="895" y="1976"/>
                  </a:cubicBezTo>
                  <a:cubicBezTo>
                    <a:pt x="1014" y="2026"/>
                    <a:pt x="1138" y="2085"/>
                    <a:pt x="1267" y="2114"/>
                  </a:cubicBezTo>
                  <a:cubicBezTo>
                    <a:pt x="1351" y="2133"/>
                    <a:pt x="1436" y="2141"/>
                    <a:pt x="1521" y="2141"/>
                  </a:cubicBezTo>
                  <a:cubicBezTo>
                    <a:pt x="1683" y="2141"/>
                    <a:pt x="1846" y="2112"/>
                    <a:pt x="2006" y="2076"/>
                  </a:cubicBezTo>
                  <a:cubicBezTo>
                    <a:pt x="2269" y="2016"/>
                    <a:pt x="2524" y="1912"/>
                    <a:pt x="2767" y="1796"/>
                  </a:cubicBezTo>
                  <a:cubicBezTo>
                    <a:pt x="2995" y="1686"/>
                    <a:pt x="3209" y="1466"/>
                    <a:pt x="3370" y="1270"/>
                  </a:cubicBezTo>
                  <a:cubicBezTo>
                    <a:pt x="3477" y="1140"/>
                    <a:pt x="3551" y="1015"/>
                    <a:pt x="3574" y="844"/>
                  </a:cubicBezTo>
                  <a:cubicBezTo>
                    <a:pt x="3596" y="685"/>
                    <a:pt x="3576" y="508"/>
                    <a:pt x="3486" y="370"/>
                  </a:cubicBezTo>
                  <a:cubicBezTo>
                    <a:pt x="3417" y="263"/>
                    <a:pt x="3327" y="172"/>
                    <a:pt x="3220" y="104"/>
                  </a:cubicBezTo>
                  <a:cubicBezTo>
                    <a:pt x="3122" y="40"/>
                    <a:pt x="2969" y="0"/>
                    <a:pt x="28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8" name="Google Shape;2808;p59"/>
            <p:cNvSpPr/>
            <p:nvPr/>
          </p:nvSpPr>
          <p:spPr>
            <a:xfrm>
              <a:off x="5178863" y="1761725"/>
              <a:ext cx="41250" cy="45225"/>
            </a:xfrm>
            <a:custGeom>
              <a:avLst/>
              <a:gdLst/>
              <a:ahLst/>
              <a:cxnLst/>
              <a:rect l="l" t="t" r="r" b="b"/>
              <a:pathLst>
                <a:path w="1650" h="1809" extrusionOk="0">
                  <a:moveTo>
                    <a:pt x="1260" y="1192"/>
                  </a:moveTo>
                  <a:lnTo>
                    <a:pt x="1260" y="1192"/>
                  </a:lnTo>
                  <a:cubicBezTo>
                    <a:pt x="1260" y="1193"/>
                    <a:pt x="1260" y="1193"/>
                    <a:pt x="1260" y="1194"/>
                  </a:cubicBezTo>
                  <a:cubicBezTo>
                    <a:pt x="1260" y="1193"/>
                    <a:pt x="1260" y="1193"/>
                    <a:pt x="1260" y="1192"/>
                  </a:cubicBezTo>
                  <a:close/>
                  <a:moveTo>
                    <a:pt x="1010" y="1"/>
                  </a:moveTo>
                  <a:cubicBezTo>
                    <a:pt x="995" y="1"/>
                    <a:pt x="981" y="1"/>
                    <a:pt x="966" y="2"/>
                  </a:cubicBezTo>
                  <a:cubicBezTo>
                    <a:pt x="888" y="8"/>
                    <a:pt x="802" y="17"/>
                    <a:pt x="727" y="46"/>
                  </a:cubicBezTo>
                  <a:cubicBezTo>
                    <a:pt x="650" y="76"/>
                    <a:pt x="570" y="106"/>
                    <a:pt x="502" y="155"/>
                  </a:cubicBezTo>
                  <a:cubicBezTo>
                    <a:pt x="434" y="203"/>
                    <a:pt x="358" y="258"/>
                    <a:pt x="301" y="320"/>
                  </a:cubicBezTo>
                  <a:cubicBezTo>
                    <a:pt x="255" y="372"/>
                    <a:pt x="212" y="429"/>
                    <a:pt x="172" y="485"/>
                  </a:cubicBezTo>
                  <a:cubicBezTo>
                    <a:pt x="160" y="501"/>
                    <a:pt x="148" y="518"/>
                    <a:pt x="138" y="536"/>
                  </a:cubicBezTo>
                  <a:cubicBezTo>
                    <a:pt x="128" y="554"/>
                    <a:pt x="119" y="571"/>
                    <a:pt x="111" y="590"/>
                  </a:cubicBezTo>
                  <a:cubicBezTo>
                    <a:pt x="86" y="646"/>
                    <a:pt x="59" y="703"/>
                    <a:pt x="40" y="762"/>
                  </a:cubicBezTo>
                  <a:cubicBezTo>
                    <a:pt x="1" y="880"/>
                    <a:pt x="19" y="1007"/>
                    <a:pt x="42" y="1125"/>
                  </a:cubicBezTo>
                  <a:cubicBezTo>
                    <a:pt x="45" y="1143"/>
                    <a:pt x="50" y="1161"/>
                    <a:pt x="57" y="1178"/>
                  </a:cubicBezTo>
                  <a:cubicBezTo>
                    <a:pt x="79" y="1244"/>
                    <a:pt x="107" y="1313"/>
                    <a:pt x="139" y="1375"/>
                  </a:cubicBezTo>
                  <a:cubicBezTo>
                    <a:pt x="181" y="1454"/>
                    <a:pt x="239" y="1530"/>
                    <a:pt x="307" y="1588"/>
                  </a:cubicBezTo>
                  <a:cubicBezTo>
                    <a:pt x="358" y="1631"/>
                    <a:pt x="411" y="1678"/>
                    <a:pt x="472" y="1709"/>
                  </a:cubicBezTo>
                  <a:cubicBezTo>
                    <a:pt x="532" y="1741"/>
                    <a:pt x="598" y="1770"/>
                    <a:pt x="665" y="1789"/>
                  </a:cubicBezTo>
                  <a:cubicBezTo>
                    <a:pt x="713" y="1796"/>
                    <a:pt x="762" y="1802"/>
                    <a:pt x="811" y="1808"/>
                  </a:cubicBezTo>
                  <a:cubicBezTo>
                    <a:pt x="817" y="1809"/>
                    <a:pt x="824" y="1809"/>
                    <a:pt x="831" y="1809"/>
                  </a:cubicBezTo>
                  <a:cubicBezTo>
                    <a:pt x="898" y="1809"/>
                    <a:pt x="962" y="1793"/>
                    <a:pt x="1021" y="1761"/>
                  </a:cubicBezTo>
                  <a:cubicBezTo>
                    <a:pt x="1068" y="1749"/>
                    <a:pt x="1108" y="1726"/>
                    <a:pt x="1142" y="1691"/>
                  </a:cubicBezTo>
                  <a:cubicBezTo>
                    <a:pt x="1201" y="1653"/>
                    <a:pt x="1248" y="1601"/>
                    <a:pt x="1283" y="1538"/>
                  </a:cubicBezTo>
                  <a:cubicBezTo>
                    <a:pt x="1329" y="1451"/>
                    <a:pt x="1353" y="1359"/>
                    <a:pt x="1358" y="1261"/>
                  </a:cubicBezTo>
                  <a:cubicBezTo>
                    <a:pt x="1360" y="1186"/>
                    <a:pt x="1345" y="1116"/>
                    <a:pt x="1311" y="1051"/>
                  </a:cubicBezTo>
                  <a:cubicBezTo>
                    <a:pt x="1306" y="1036"/>
                    <a:pt x="1301" y="1022"/>
                    <a:pt x="1295" y="1009"/>
                  </a:cubicBezTo>
                  <a:lnTo>
                    <a:pt x="1295" y="1009"/>
                  </a:lnTo>
                  <a:cubicBezTo>
                    <a:pt x="1297" y="989"/>
                    <a:pt x="1300" y="970"/>
                    <a:pt x="1302" y="951"/>
                  </a:cubicBezTo>
                  <a:lnTo>
                    <a:pt x="1302" y="951"/>
                  </a:lnTo>
                  <a:cubicBezTo>
                    <a:pt x="1341" y="943"/>
                    <a:pt x="1378" y="927"/>
                    <a:pt x="1414" y="904"/>
                  </a:cubicBezTo>
                  <a:cubicBezTo>
                    <a:pt x="1444" y="881"/>
                    <a:pt x="1474" y="857"/>
                    <a:pt x="1505" y="835"/>
                  </a:cubicBezTo>
                  <a:cubicBezTo>
                    <a:pt x="1548" y="794"/>
                    <a:pt x="1580" y="745"/>
                    <a:pt x="1597" y="689"/>
                  </a:cubicBezTo>
                  <a:cubicBezTo>
                    <a:pt x="1634" y="601"/>
                    <a:pt x="1650" y="493"/>
                    <a:pt x="1620" y="397"/>
                  </a:cubicBezTo>
                  <a:lnTo>
                    <a:pt x="1575" y="290"/>
                  </a:lnTo>
                  <a:cubicBezTo>
                    <a:pt x="1535" y="222"/>
                    <a:pt x="1481" y="168"/>
                    <a:pt x="1413" y="129"/>
                  </a:cubicBezTo>
                  <a:cubicBezTo>
                    <a:pt x="1307" y="47"/>
                    <a:pt x="1148" y="1"/>
                    <a:pt x="10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9" name="Google Shape;2809;p59"/>
            <p:cNvSpPr/>
            <p:nvPr/>
          </p:nvSpPr>
          <p:spPr>
            <a:xfrm>
              <a:off x="5337313" y="2054975"/>
              <a:ext cx="54975" cy="30975"/>
            </a:xfrm>
            <a:custGeom>
              <a:avLst/>
              <a:gdLst/>
              <a:ahLst/>
              <a:cxnLst/>
              <a:rect l="l" t="t" r="r" b="b"/>
              <a:pathLst>
                <a:path w="2199" h="1239" extrusionOk="0">
                  <a:moveTo>
                    <a:pt x="523" y="0"/>
                  </a:moveTo>
                  <a:cubicBezTo>
                    <a:pt x="486" y="0"/>
                    <a:pt x="448" y="4"/>
                    <a:pt x="409" y="14"/>
                  </a:cubicBezTo>
                  <a:cubicBezTo>
                    <a:pt x="268" y="45"/>
                    <a:pt x="159" y="156"/>
                    <a:pt x="104" y="284"/>
                  </a:cubicBezTo>
                  <a:cubicBezTo>
                    <a:pt x="0" y="533"/>
                    <a:pt x="132" y="853"/>
                    <a:pt x="409" y="918"/>
                  </a:cubicBezTo>
                  <a:cubicBezTo>
                    <a:pt x="855" y="1022"/>
                    <a:pt x="1301" y="1126"/>
                    <a:pt x="1747" y="1229"/>
                  </a:cubicBezTo>
                  <a:cubicBezTo>
                    <a:pt x="1775" y="1235"/>
                    <a:pt x="1803" y="1239"/>
                    <a:pt x="1831" y="1239"/>
                  </a:cubicBezTo>
                  <a:cubicBezTo>
                    <a:pt x="1963" y="1239"/>
                    <a:pt x="2085" y="1165"/>
                    <a:pt x="2139" y="1037"/>
                  </a:cubicBezTo>
                  <a:cubicBezTo>
                    <a:pt x="2198" y="898"/>
                    <a:pt x="2154" y="691"/>
                    <a:pt x="2003" y="622"/>
                  </a:cubicBezTo>
                  <a:cubicBezTo>
                    <a:pt x="1593" y="435"/>
                    <a:pt x="1181" y="247"/>
                    <a:pt x="770" y="61"/>
                  </a:cubicBezTo>
                  <a:cubicBezTo>
                    <a:pt x="686" y="23"/>
                    <a:pt x="607" y="0"/>
                    <a:pt x="5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0" name="Google Shape;2810;p59"/>
            <p:cNvSpPr/>
            <p:nvPr/>
          </p:nvSpPr>
          <p:spPr>
            <a:xfrm>
              <a:off x="4715838" y="1842900"/>
              <a:ext cx="42525" cy="42350"/>
            </a:xfrm>
            <a:custGeom>
              <a:avLst/>
              <a:gdLst/>
              <a:ahLst/>
              <a:cxnLst/>
              <a:rect l="l" t="t" r="r" b="b"/>
              <a:pathLst>
                <a:path w="1701" h="1694" extrusionOk="0">
                  <a:moveTo>
                    <a:pt x="947" y="1"/>
                  </a:moveTo>
                  <a:cubicBezTo>
                    <a:pt x="938" y="1"/>
                    <a:pt x="930" y="1"/>
                    <a:pt x="921" y="2"/>
                  </a:cubicBezTo>
                  <a:cubicBezTo>
                    <a:pt x="648" y="2"/>
                    <a:pt x="383" y="150"/>
                    <a:pt x="247" y="388"/>
                  </a:cubicBezTo>
                  <a:cubicBezTo>
                    <a:pt x="200" y="469"/>
                    <a:pt x="153" y="552"/>
                    <a:pt x="106" y="634"/>
                  </a:cubicBezTo>
                  <a:cubicBezTo>
                    <a:pt x="83" y="690"/>
                    <a:pt x="59" y="746"/>
                    <a:pt x="34" y="802"/>
                  </a:cubicBezTo>
                  <a:cubicBezTo>
                    <a:pt x="5" y="894"/>
                    <a:pt x="1" y="988"/>
                    <a:pt x="22" y="1082"/>
                  </a:cubicBezTo>
                  <a:cubicBezTo>
                    <a:pt x="22" y="1145"/>
                    <a:pt x="39" y="1204"/>
                    <a:pt x="70" y="1259"/>
                  </a:cubicBezTo>
                  <a:cubicBezTo>
                    <a:pt x="99" y="1346"/>
                    <a:pt x="147" y="1423"/>
                    <a:pt x="216" y="1486"/>
                  </a:cubicBezTo>
                  <a:cubicBezTo>
                    <a:pt x="264" y="1523"/>
                    <a:pt x="311" y="1560"/>
                    <a:pt x="359" y="1596"/>
                  </a:cubicBezTo>
                  <a:cubicBezTo>
                    <a:pt x="415" y="1620"/>
                    <a:pt x="471" y="1644"/>
                    <a:pt x="527" y="1668"/>
                  </a:cubicBezTo>
                  <a:cubicBezTo>
                    <a:pt x="582" y="1685"/>
                    <a:pt x="636" y="1693"/>
                    <a:pt x="690" y="1693"/>
                  </a:cubicBezTo>
                  <a:cubicBezTo>
                    <a:pt x="729" y="1693"/>
                    <a:pt x="768" y="1689"/>
                    <a:pt x="808" y="1680"/>
                  </a:cubicBezTo>
                  <a:cubicBezTo>
                    <a:pt x="902" y="1675"/>
                    <a:pt x="988" y="1648"/>
                    <a:pt x="1069" y="1596"/>
                  </a:cubicBezTo>
                  <a:cubicBezTo>
                    <a:pt x="1151" y="1549"/>
                    <a:pt x="1233" y="1502"/>
                    <a:pt x="1314" y="1455"/>
                  </a:cubicBezTo>
                  <a:cubicBezTo>
                    <a:pt x="1431" y="1386"/>
                    <a:pt x="1525" y="1293"/>
                    <a:pt x="1594" y="1175"/>
                  </a:cubicBezTo>
                  <a:cubicBezTo>
                    <a:pt x="1665" y="1053"/>
                    <a:pt x="1701" y="922"/>
                    <a:pt x="1701" y="781"/>
                  </a:cubicBezTo>
                  <a:cubicBezTo>
                    <a:pt x="1692" y="713"/>
                    <a:pt x="1681" y="644"/>
                    <a:pt x="1673" y="574"/>
                  </a:cubicBezTo>
                  <a:cubicBezTo>
                    <a:pt x="1636" y="442"/>
                    <a:pt x="1568" y="327"/>
                    <a:pt x="1472" y="230"/>
                  </a:cubicBezTo>
                  <a:cubicBezTo>
                    <a:pt x="1402" y="154"/>
                    <a:pt x="1318" y="100"/>
                    <a:pt x="1220" y="69"/>
                  </a:cubicBezTo>
                  <a:cubicBezTo>
                    <a:pt x="1135" y="24"/>
                    <a:pt x="1045" y="1"/>
                    <a:pt x="9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1" name="Google Shape;2811;p59"/>
            <p:cNvSpPr/>
            <p:nvPr/>
          </p:nvSpPr>
          <p:spPr>
            <a:xfrm>
              <a:off x="4621438" y="1687250"/>
              <a:ext cx="28200" cy="23475"/>
            </a:xfrm>
            <a:custGeom>
              <a:avLst/>
              <a:gdLst/>
              <a:ahLst/>
              <a:cxnLst/>
              <a:rect l="l" t="t" r="r" b="b"/>
              <a:pathLst>
                <a:path w="1128" h="939" extrusionOk="0">
                  <a:moveTo>
                    <a:pt x="469" y="1"/>
                  </a:moveTo>
                  <a:cubicBezTo>
                    <a:pt x="384" y="1"/>
                    <a:pt x="306" y="22"/>
                    <a:pt x="233" y="64"/>
                  </a:cubicBezTo>
                  <a:cubicBezTo>
                    <a:pt x="90" y="148"/>
                    <a:pt x="0" y="304"/>
                    <a:pt x="0" y="469"/>
                  </a:cubicBezTo>
                  <a:cubicBezTo>
                    <a:pt x="0" y="635"/>
                    <a:pt x="90" y="791"/>
                    <a:pt x="233" y="874"/>
                  </a:cubicBezTo>
                  <a:cubicBezTo>
                    <a:pt x="306" y="917"/>
                    <a:pt x="384" y="938"/>
                    <a:pt x="469" y="938"/>
                  </a:cubicBezTo>
                  <a:cubicBezTo>
                    <a:pt x="554" y="938"/>
                    <a:pt x="633" y="917"/>
                    <a:pt x="706" y="874"/>
                  </a:cubicBezTo>
                  <a:cubicBezTo>
                    <a:pt x="791" y="835"/>
                    <a:pt x="878" y="796"/>
                    <a:pt x="963" y="756"/>
                  </a:cubicBezTo>
                  <a:cubicBezTo>
                    <a:pt x="1013" y="727"/>
                    <a:pt x="1053" y="688"/>
                    <a:pt x="1082" y="637"/>
                  </a:cubicBezTo>
                  <a:cubicBezTo>
                    <a:pt x="1113" y="586"/>
                    <a:pt x="1127" y="530"/>
                    <a:pt x="1127" y="469"/>
                  </a:cubicBezTo>
                  <a:cubicBezTo>
                    <a:pt x="1127" y="409"/>
                    <a:pt x="1113" y="354"/>
                    <a:pt x="1082" y="302"/>
                  </a:cubicBezTo>
                  <a:cubicBezTo>
                    <a:pt x="1053" y="252"/>
                    <a:pt x="1013" y="212"/>
                    <a:pt x="963" y="183"/>
                  </a:cubicBezTo>
                  <a:cubicBezTo>
                    <a:pt x="878" y="144"/>
                    <a:pt x="791" y="103"/>
                    <a:pt x="706" y="64"/>
                  </a:cubicBezTo>
                  <a:cubicBezTo>
                    <a:pt x="633" y="22"/>
                    <a:pt x="554" y="1"/>
                    <a:pt x="4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2" name="Google Shape;2812;p59"/>
            <p:cNvSpPr/>
            <p:nvPr/>
          </p:nvSpPr>
          <p:spPr>
            <a:xfrm>
              <a:off x="4910788" y="1215900"/>
              <a:ext cx="56700" cy="57550"/>
            </a:xfrm>
            <a:custGeom>
              <a:avLst/>
              <a:gdLst/>
              <a:ahLst/>
              <a:cxnLst/>
              <a:rect l="l" t="t" r="r" b="b"/>
              <a:pathLst>
                <a:path w="2268" h="2302" extrusionOk="0">
                  <a:moveTo>
                    <a:pt x="711" y="1"/>
                  </a:moveTo>
                  <a:cubicBezTo>
                    <a:pt x="703" y="1"/>
                    <a:pt x="694" y="1"/>
                    <a:pt x="686" y="1"/>
                  </a:cubicBezTo>
                  <a:cubicBezTo>
                    <a:pt x="624" y="9"/>
                    <a:pt x="564" y="17"/>
                    <a:pt x="503" y="25"/>
                  </a:cubicBezTo>
                  <a:cubicBezTo>
                    <a:pt x="415" y="46"/>
                    <a:pt x="336" y="87"/>
                    <a:pt x="270" y="148"/>
                  </a:cubicBezTo>
                  <a:cubicBezTo>
                    <a:pt x="219" y="178"/>
                    <a:pt x="179" y="219"/>
                    <a:pt x="148" y="271"/>
                  </a:cubicBezTo>
                  <a:cubicBezTo>
                    <a:pt x="88" y="337"/>
                    <a:pt x="47" y="414"/>
                    <a:pt x="25" y="503"/>
                  </a:cubicBezTo>
                  <a:cubicBezTo>
                    <a:pt x="18" y="564"/>
                    <a:pt x="10" y="625"/>
                    <a:pt x="1" y="685"/>
                  </a:cubicBezTo>
                  <a:cubicBezTo>
                    <a:pt x="2" y="808"/>
                    <a:pt x="32" y="923"/>
                    <a:pt x="95" y="1030"/>
                  </a:cubicBezTo>
                  <a:cubicBezTo>
                    <a:pt x="229" y="1207"/>
                    <a:pt x="363" y="1384"/>
                    <a:pt x="498" y="1562"/>
                  </a:cubicBezTo>
                  <a:cubicBezTo>
                    <a:pt x="514" y="1582"/>
                    <a:pt x="529" y="1602"/>
                    <a:pt x="545" y="1624"/>
                  </a:cubicBezTo>
                  <a:cubicBezTo>
                    <a:pt x="598" y="1693"/>
                    <a:pt x="646" y="1774"/>
                    <a:pt x="708" y="1835"/>
                  </a:cubicBezTo>
                  <a:cubicBezTo>
                    <a:pt x="757" y="1884"/>
                    <a:pt x="827" y="1928"/>
                    <a:pt x="883" y="1970"/>
                  </a:cubicBezTo>
                  <a:cubicBezTo>
                    <a:pt x="893" y="1976"/>
                    <a:pt x="903" y="1984"/>
                    <a:pt x="913" y="1992"/>
                  </a:cubicBezTo>
                  <a:cubicBezTo>
                    <a:pt x="936" y="2009"/>
                    <a:pt x="960" y="2025"/>
                    <a:pt x="982" y="2042"/>
                  </a:cubicBezTo>
                  <a:cubicBezTo>
                    <a:pt x="1027" y="2074"/>
                    <a:pt x="1070" y="2106"/>
                    <a:pt x="1114" y="2137"/>
                  </a:cubicBezTo>
                  <a:cubicBezTo>
                    <a:pt x="1134" y="2152"/>
                    <a:pt x="1156" y="2168"/>
                    <a:pt x="1176" y="2182"/>
                  </a:cubicBezTo>
                  <a:cubicBezTo>
                    <a:pt x="1289" y="2264"/>
                    <a:pt x="1440" y="2298"/>
                    <a:pt x="1576" y="2301"/>
                  </a:cubicBezTo>
                  <a:cubicBezTo>
                    <a:pt x="1585" y="2301"/>
                    <a:pt x="1594" y="2301"/>
                    <a:pt x="1602" y="2301"/>
                  </a:cubicBezTo>
                  <a:cubicBezTo>
                    <a:pt x="1687" y="2301"/>
                    <a:pt x="1767" y="2281"/>
                    <a:pt x="1843" y="2241"/>
                  </a:cubicBezTo>
                  <a:cubicBezTo>
                    <a:pt x="1929" y="2213"/>
                    <a:pt x="2003" y="2166"/>
                    <a:pt x="2065" y="2099"/>
                  </a:cubicBezTo>
                  <a:cubicBezTo>
                    <a:pt x="2191" y="1963"/>
                    <a:pt x="2264" y="1798"/>
                    <a:pt x="2268" y="1610"/>
                  </a:cubicBezTo>
                  <a:lnTo>
                    <a:pt x="2268" y="1596"/>
                  </a:lnTo>
                  <a:cubicBezTo>
                    <a:pt x="2259" y="1533"/>
                    <a:pt x="2251" y="1470"/>
                    <a:pt x="2242" y="1409"/>
                  </a:cubicBezTo>
                  <a:cubicBezTo>
                    <a:pt x="2219" y="1352"/>
                    <a:pt x="2195" y="1296"/>
                    <a:pt x="2172" y="1240"/>
                  </a:cubicBezTo>
                  <a:cubicBezTo>
                    <a:pt x="2168" y="1234"/>
                    <a:pt x="2165" y="1230"/>
                    <a:pt x="2160" y="1224"/>
                  </a:cubicBezTo>
                  <a:cubicBezTo>
                    <a:pt x="2145" y="1200"/>
                    <a:pt x="2129" y="1176"/>
                    <a:pt x="2112" y="1153"/>
                  </a:cubicBezTo>
                  <a:cubicBezTo>
                    <a:pt x="2082" y="1107"/>
                    <a:pt x="2052" y="1062"/>
                    <a:pt x="2022" y="1016"/>
                  </a:cubicBezTo>
                  <a:cubicBezTo>
                    <a:pt x="1975" y="946"/>
                    <a:pt x="1928" y="876"/>
                    <a:pt x="1875" y="809"/>
                  </a:cubicBezTo>
                  <a:cubicBezTo>
                    <a:pt x="1833" y="753"/>
                    <a:pt x="1809" y="725"/>
                    <a:pt x="1760" y="686"/>
                  </a:cubicBezTo>
                  <a:cubicBezTo>
                    <a:pt x="1737" y="667"/>
                    <a:pt x="1714" y="648"/>
                    <a:pt x="1692" y="629"/>
                  </a:cubicBezTo>
                  <a:cubicBezTo>
                    <a:pt x="1517" y="487"/>
                    <a:pt x="1342" y="344"/>
                    <a:pt x="1169" y="202"/>
                  </a:cubicBezTo>
                  <a:cubicBezTo>
                    <a:pt x="1106" y="134"/>
                    <a:pt x="1034" y="87"/>
                    <a:pt x="949" y="59"/>
                  </a:cubicBezTo>
                  <a:cubicBezTo>
                    <a:pt x="874" y="21"/>
                    <a:pt x="795" y="1"/>
                    <a:pt x="7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3" name="Google Shape;2813;p59"/>
            <p:cNvSpPr/>
            <p:nvPr/>
          </p:nvSpPr>
          <p:spPr>
            <a:xfrm>
              <a:off x="4930188" y="1354225"/>
              <a:ext cx="50200" cy="33850"/>
            </a:xfrm>
            <a:custGeom>
              <a:avLst/>
              <a:gdLst/>
              <a:ahLst/>
              <a:cxnLst/>
              <a:rect l="l" t="t" r="r" b="b"/>
              <a:pathLst>
                <a:path w="2008" h="1354" extrusionOk="0">
                  <a:moveTo>
                    <a:pt x="491" y="0"/>
                  </a:moveTo>
                  <a:cubicBezTo>
                    <a:pt x="448" y="6"/>
                    <a:pt x="405" y="12"/>
                    <a:pt x="362" y="17"/>
                  </a:cubicBezTo>
                  <a:cubicBezTo>
                    <a:pt x="298" y="33"/>
                    <a:pt x="243" y="62"/>
                    <a:pt x="195" y="106"/>
                  </a:cubicBezTo>
                  <a:cubicBezTo>
                    <a:pt x="114" y="167"/>
                    <a:pt x="44" y="257"/>
                    <a:pt x="20" y="358"/>
                  </a:cubicBezTo>
                  <a:cubicBezTo>
                    <a:pt x="0" y="445"/>
                    <a:pt x="0" y="533"/>
                    <a:pt x="20" y="618"/>
                  </a:cubicBezTo>
                  <a:cubicBezTo>
                    <a:pt x="48" y="743"/>
                    <a:pt x="143" y="841"/>
                    <a:pt x="245" y="910"/>
                  </a:cubicBezTo>
                  <a:lnTo>
                    <a:pt x="244" y="910"/>
                  </a:lnTo>
                  <a:cubicBezTo>
                    <a:pt x="318" y="962"/>
                    <a:pt x="392" y="1012"/>
                    <a:pt x="465" y="1062"/>
                  </a:cubicBezTo>
                  <a:cubicBezTo>
                    <a:pt x="502" y="1087"/>
                    <a:pt x="537" y="1114"/>
                    <a:pt x="575" y="1138"/>
                  </a:cubicBezTo>
                  <a:cubicBezTo>
                    <a:pt x="650" y="1185"/>
                    <a:pt x="743" y="1211"/>
                    <a:pt x="828" y="1239"/>
                  </a:cubicBezTo>
                  <a:cubicBezTo>
                    <a:pt x="914" y="1268"/>
                    <a:pt x="999" y="1302"/>
                    <a:pt x="1087" y="1326"/>
                  </a:cubicBezTo>
                  <a:cubicBezTo>
                    <a:pt x="1119" y="1335"/>
                    <a:pt x="1152" y="1341"/>
                    <a:pt x="1186" y="1342"/>
                  </a:cubicBezTo>
                  <a:cubicBezTo>
                    <a:pt x="1220" y="1349"/>
                    <a:pt x="1253" y="1353"/>
                    <a:pt x="1287" y="1353"/>
                  </a:cubicBezTo>
                  <a:cubicBezTo>
                    <a:pt x="1333" y="1353"/>
                    <a:pt x="1380" y="1346"/>
                    <a:pt x="1427" y="1331"/>
                  </a:cubicBezTo>
                  <a:cubicBezTo>
                    <a:pt x="1449" y="1327"/>
                    <a:pt x="1471" y="1325"/>
                    <a:pt x="1492" y="1322"/>
                  </a:cubicBezTo>
                  <a:lnTo>
                    <a:pt x="1605" y="1306"/>
                  </a:lnTo>
                  <a:cubicBezTo>
                    <a:pt x="1691" y="1282"/>
                    <a:pt x="1766" y="1238"/>
                    <a:pt x="1829" y="1175"/>
                  </a:cubicBezTo>
                  <a:cubicBezTo>
                    <a:pt x="1892" y="1111"/>
                    <a:pt x="1936" y="1038"/>
                    <a:pt x="1959" y="951"/>
                  </a:cubicBezTo>
                  <a:cubicBezTo>
                    <a:pt x="2008" y="776"/>
                    <a:pt x="1956" y="586"/>
                    <a:pt x="1829" y="457"/>
                  </a:cubicBezTo>
                  <a:cubicBezTo>
                    <a:pt x="1801" y="428"/>
                    <a:pt x="1772" y="399"/>
                    <a:pt x="1744" y="370"/>
                  </a:cubicBezTo>
                  <a:cubicBezTo>
                    <a:pt x="1727" y="354"/>
                    <a:pt x="1711" y="336"/>
                    <a:pt x="1694" y="320"/>
                  </a:cubicBezTo>
                  <a:cubicBezTo>
                    <a:pt x="1609" y="242"/>
                    <a:pt x="1519" y="197"/>
                    <a:pt x="1409" y="158"/>
                  </a:cubicBezTo>
                  <a:cubicBezTo>
                    <a:pt x="1324" y="127"/>
                    <a:pt x="1237" y="100"/>
                    <a:pt x="1150" y="71"/>
                  </a:cubicBezTo>
                  <a:cubicBezTo>
                    <a:pt x="1060" y="41"/>
                    <a:pt x="979" y="24"/>
                    <a:pt x="879" y="16"/>
                  </a:cubicBezTo>
                  <a:cubicBezTo>
                    <a:pt x="836" y="14"/>
                    <a:pt x="792" y="13"/>
                    <a:pt x="750" y="12"/>
                  </a:cubicBezTo>
                  <a:lnTo>
                    <a:pt x="49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4" name="Google Shape;2814;p59"/>
            <p:cNvSpPr/>
            <p:nvPr/>
          </p:nvSpPr>
          <p:spPr>
            <a:xfrm>
              <a:off x="5353138" y="1462700"/>
              <a:ext cx="53225" cy="38775"/>
            </a:xfrm>
            <a:custGeom>
              <a:avLst/>
              <a:gdLst/>
              <a:ahLst/>
              <a:cxnLst/>
              <a:rect l="l" t="t" r="r" b="b"/>
              <a:pathLst>
                <a:path w="2129" h="1551" extrusionOk="0">
                  <a:moveTo>
                    <a:pt x="1366" y="0"/>
                  </a:moveTo>
                  <a:cubicBezTo>
                    <a:pt x="1284" y="0"/>
                    <a:pt x="1202" y="14"/>
                    <a:pt x="1132" y="41"/>
                  </a:cubicBezTo>
                  <a:cubicBezTo>
                    <a:pt x="1044" y="73"/>
                    <a:pt x="955" y="107"/>
                    <a:pt x="867" y="139"/>
                  </a:cubicBezTo>
                  <a:cubicBezTo>
                    <a:pt x="824" y="156"/>
                    <a:pt x="782" y="172"/>
                    <a:pt x="739" y="188"/>
                  </a:cubicBezTo>
                  <a:cubicBezTo>
                    <a:pt x="670" y="214"/>
                    <a:pt x="592" y="239"/>
                    <a:pt x="530" y="274"/>
                  </a:cubicBezTo>
                  <a:cubicBezTo>
                    <a:pt x="466" y="311"/>
                    <a:pt x="409" y="358"/>
                    <a:pt x="357" y="408"/>
                  </a:cubicBezTo>
                  <a:cubicBezTo>
                    <a:pt x="296" y="466"/>
                    <a:pt x="236" y="524"/>
                    <a:pt x="174" y="583"/>
                  </a:cubicBezTo>
                  <a:cubicBezTo>
                    <a:pt x="110" y="644"/>
                    <a:pt x="57" y="739"/>
                    <a:pt x="33" y="824"/>
                  </a:cubicBezTo>
                  <a:cubicBezTo>
                    <a:pt x="1" y="943"/>
                    <a:pt x="14" y="1068"/>
                    <a:pt x="61" y="1180"/>
                  </a:cubicBezTo>
                  <a:cubicBezTo>
                    <a:pt x="99" y="1271"/>
                    <a:pt x="153" y="1339"/>
                    <a:pt x="230" y="1399"/>
                  </a:cubicBezTo>
                  <a:cubicBezTo>
                    <a:pt x="264" y="1433"/>
                    <a:pt x="304" y="1456"/>
                    <a:pt x="351" y="1470"/>
                  </a:cubicBezTo>
                  <a:cubicBezTo>
                    <a:pt x="412" y="1501"/>
                    <a:pt x="478" y="1517"/>
                    <a:pt x="547" y="1517"/>
                  </a:cubicBezTo>
                  <a:cubicBezTo>
                    <a:pt x="552" y="1517"/>
                    <a:pt x="557" y="1517"/>
                    <a:pt x="561" y="1517"/>
                  </a:cubicBezTo>
                  <a:lnTo>
                    <a:pt x="820" y="1547"/>
                  </a:lnTo>
                  <a:cubicBezTo>
                    <a:pt x="838" y="1549"/>
                    <a:pt x="856" y="1550"/>
                    <a:pt x="875" y="1550"/>
                  </a:cubicBezTo>
                  <a:cubicBezTo>
                    <a:pt x="1003" y="1550"/>
                    <a:pt x="1131" y="1503"/>
                    <a:pt x="1253" y="1468"/>
                  </a:cubicBezTo>
                  <a:cubicBezTo>
                    <a:pt x="1340" y="1442"/>
                    <a:pt x="1427" y="1416"/>
                    <a:pt x="1515" y="1392"/>
                  </a:cubicBezTo>
                  <a:cubicBezTo>
                    <a:pt x="1722" y="1331"/>
                    <a:pt x="1871" y="1216"/>
                    <a:pt x="1987" y="1032"/>
                  </a:cubicBezTo>
                  <a:cubicBezTo>
                    <a:pt x="2007" y="1001"/>
                    <a:pt x="2026" y="970"/>
                    <a:pt x="2046" y="939"/>
                  </a:cubicBezTo>
                  <a:cubicBezTo>
                    <a:pt x="2099" y="848"/>
                    <a:pt x="2126" y="749"/>
                    <a:pt x="2126" y="643"/>
                  </a:cubicBezTo>
                  <a:cubicBezTo>
                    <a:pt x="2129" y="562"/>
                    <a:pt x="2112" y="487"/>
                    <a:pt x="2075" y="418"/>
                  </a:cubicBezTo>
                  <a:cubicBezTo>
                    <a:pt x="2052" y="345"/>
                    <a:pt x="2011" y="282"/>
                    <a:pt x="1954" y="229"/>
                  </a:cubicBezTo>
                  <a:cubicBezTo>
                    <a:pt x="1882" y="156"/>
                    <a:pt x="1796" y="106"/>
                    <a:pt x="1696" y="78"/>
                  </a:cubicBezTo>
                  <a:cubicBezTo>
                    <a:pt x="1660" y="64"/>
                    <a:pt x="1624" y="51"/>
                    <a:pt x="1590" y="39"/>
                  </a:cubicBezTo>
                  <a:cubicBezTo>
                    <a:pt x="1522" y="13"/>
                    <a:pt x="1444" y="0"/>
                    <a:pt x="13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5" name="Google Shape;2815;p59"/>
            <p:cNvSpPr/>
            <p:nvPr/>
          </p:nvSpPr>
          <p:spPr>
            <a:xfrm>
              <a:off x="4666363" y="1597075"/>
              <a:ext cx="31500" cy="24425"/>
            </a:xfrm>
            <a:custGeom>
              <a:avLst/>
              <a:gdLst/>
              <a:ahLst/>
              <a:cxnLst/>
              <a:rect l="l" t="t" r="r" b="b"/>
              <a:pathLst>
                <a:path w="1260" h="977" extrusionOk="0">
                  <a:moveTo>
                    <a:pt x="629" y="0"/>
                  </a:moveTo>
                  <a:cubicBezTo>
                    <a:pt x="0" y="0"/>
                    <a:pt x="0" y="977"/>
                    <a:pt x="629" y="977"/>
                  </a:cubicBezTo>
                  <a:cubicBezTo>
                    <a:pt x="1258" y="977"/>
                    <a:pt x="1259" y="0"/>
                    <a:pt x="6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16" name="Google Shape;2816;p59"/>
          <p:cNvGrpSpPr/>
          <p:nvPr/>
        </p:nvGrpSpPr>
        <p:grpSpPr>
          <a:xfrm>
            <a:off x="1911710" y="2141255"/>
            <a:ext cx="997417" cy="2177926"/>
            <a:chOff x="2161838" y="640925"/>
            <a:chExt cx="1052350" cy="2297875"/>
          </a:xfrm>
        </p:grpSpPr>
        <p:sp>
          <p:nvSpPr>
            <p:cNvPr id="2817" name="Google Shape;2817;p59"/>
            <p:cNvSpPr/>
            <p:nvPr/>
          </p:nvSpPr>
          <p:spPr>
            <a:xfrm>
              <a:off x="2208763" y="1106350"/>
              <a:ext cx="525050" cy="1832450"/>
            </a:xfrm>
            <a:custGeom>
              <a:avLst/>
              <a:gdLst/>
              <a:ahLst/>
              <a:cxnLst/>
              <a:rect l="l" t="t" r="r" b="b"/>
              <a:pathLst>
                <a:path w="21002" h="73298" extrusionOk="0">
                  <a:moveTo>
                    <a:pt x="14877" y="0"/>
                  </a:moveTo>
                  <a:lnTo>
                    <a:pt x="13537" y="20552"/>
                  </a:lnTo>
                  <a:lnTo>
                    <a:pt x="0" y="73297"/>
                  </a:lnTo>
                  <a:lnTo>
                    <a:pt x="6074" y="73297"/>
                  </a:lnTo>
                  <a:lnTo>
                    <a:pt x="21002" y="547"/>
                  </a:lnTo>
                  <a:lnTo>
                    <a:pt x="19661" y="0"/>
                  </a:lnTo>
                  <a:lnTo>
                    <a:pt x="14768" y="18160"/>
                  </a:lnTo>
                  <a:lnTo>
                    <a:pt x="1590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8" name="Google Shape;2818;p59"/>
            <p:cNvSpPr/>
            <p:nvPr/>
          </p:nvSpPr>
          <p:spPr>
            <a:xfrm>
              <a:off x="2292513" y="1116300"/>
              <a:ext cx="441300" cy="1822500"/>
            </a:xfrm>
            <a:custGeom>
              <a:avLst/>
              <a:gdLst/>
              <a:ahLst/>
              <a:cxnLst/>
              <a:rect l="l" t="t" r="r" b="b"/>
              <a:pathLst>
                <a:path w="17652" h="72900" extrusionOk="0">
                  <a:moveTo>
                    <a:pt x="17288" y="1"/>
                  </a:moveTo>
                  <a:lnTo>
                    <a:pt x="13077" y="19575"/>
                  </a:lnTo>
                  <a:lnTo>
                    <a:pt x="11380" y="24068"/>
                  </a:lnTo>
                  <a:lnTo>
                    <a:pt x="7768" y="40670"/>
                  </a:lnTo>
                  <a:lnTo>
                    <a:pt x="8792" y="30521"/>
                  </a:lnTo>
                  <a:lnTo>
                    <a:pt x="0" y="72899"/>
                  </a:lnTo>
                  <a:lnTo>
                    <a:pt x="2724" y="72899"/>
                  </a:lnTo>
                  <a:lnTo>
                    <a:pt x="17652" y="149"/>
                  </a:lnTo>
                  <a:lnTo>
                    <a:pt x="17288" y="1"/>
                  </a:lnTo>
                  <a:close/>
                </a:path>
              </a:pathLst>
            </a:custGeom>
            <a:solidFill>
              <a:srgbClr val="000000">
                <a:alpha val="7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9" name="Google Shape;2819;p59"/>
            <p:cNvSpPr/>
            <p:nvPr/>
          </p:nvSpPr>
          <p:spPr>
            <a:xfrm>
              <a:off x="2161838" y="640925"/>
              <a:ext cx="1052350" cy="930850"/>
            </a:xfrm>
            <a:custGeom>
              <a:avLst/>
              <a:gdLst/>
              <a:ahLst/>
              <a:cxnLst/>
              <a:rect l="l" t="t" r="r" b="b"/>
              <a:pathLst>
                <a:path w="42094" h="37234" extrusionOk="0">
                  <a:moveTo>
                    <a:pt x="13702" y="6700"/>
                  </a:moveTo>
                  <a:cubicBezTo>
                    <a:pt x="13702" y="6701"/>
                    <a:pt x="13701" y="6701"/>
                    <a:pt x="13701" y="6702"/>
                  </a:cubicBezTo>
                  <a:lnTo>
                    <a:pt x="13701" y="6702"/>
                  </a:lnTo>
                  <a:cubicBezTo>
                    <a:pt x="13701" y="6702"/>
                    <a:pt x="13702" y="6702"/>
                    <a:pt x="13702" y="6702"/>
                  </a:cubicBezTo>
                  <a:lnTo>
                    <a:pt x="13702" y="6700"/>
                  </a:lnTo>
                  <a:close/>
                  <a:moveTo>
                    <a:pt x="20914" y="0"/>
                  </a:moveTo>
                  <a:cubicBezTo>
                    <a:pt x="19890" y="0"/>
                    <a:pt x="18875" y="154"/>
                    <a:pt x="17913" y="509"/>
                  </a:cubicBezTo>
                  <a:cubicBezTo>
                    <a:pt x="15741" y="1310"/>
                    <a:pt x="13917" y="3282"/>
                    <a:pt x="13745" y="5592"/>
                  </a:cubicBezTo>
                  <a:cubicBezTo>
                    <a:pt x="13723" y="5863"/>
                    <a:pt x="13731" y="6158"/>
                    <a:pt x="13888" y="6382"/>
                  </a:cubicBezTo>
                  <a:cubicBezTo>
                    <a:pt x="14009" y="6554"/>
                    <a:pt x="13716" y="6763"/>
                    <a:pt x="13666" y="6763"/>
                  </a:cubicBezTo>
                  <a:cubicBezTo>
                    <a:pt x="13651" y="6763"/>
                    <a:pt x="13657" y="6745"/>
                    <a:pt x="13701" y="6702"/>
                  </a:cubicBezTo>
                  <a:lnTo>
                    <a:pt x="13701" y="6702"/>
                  </a:lnTo>
                  <a:cubicBezTo>
                    <a:pt x="10848" y="6984"/>
                    <a:pt x="8009" y="8223"/>
                    <a:pt x="6222" y="10465"/>
                  </a:cubicBezTo>
                  <a:cubicBezTo>
                    <a:pt x="4435" y="12707"/>
                    <a:pt x="3896" y="16016"/>
                    <a:pt x="5289" y="18521"/>
                  </a:cubicBezTo>
                  <a:cubicBezTo>
                    <a:pt x="5202" y="18506"/>
                    <a:pt x="5117" y="18499"/>
                    <a:pt x="5032" y="18499"/>
                  </a:cubicBezTo>
                  <a:cubicBezTo>
                    <a:pt x="3917" y="18499"/>
                    <a:pt x="2987" y="19768"/>
                    <a:pt x="3260" y="20891"/>
                  </a:cubicBezTo>
                  <a:cubicBezTo>
                    <a:pt x="3453" y="21682"/>
                    <a:pt x="4241" y="22210"/>
                    <a:pt x="5040" y="22269"/>
                  </a:cubicBezTo>
                  <a:lnTo>
                    <a:pt x="5040" y="22269"/>
                  </a:lnTo>
                  <a:cubicBezTo>
                    <a:pt x="4147" y="22748"/>
                    <a:pt x="3412" y="23666"/>
                    <a:pt x="2786" y="24486"/>
                  </a:cubicBezTo>
                  <a:cubicBezTo>
                    <a:pt x="1206" y="26555"/>
                    <a:pt x="1" y="29067"/>
                    <a:pt x="166" y="31665"/>
                  </a:cubicBezTo>
                  <a:cubicBezTo>
                    <a:pt x="332" y="34264"/>
                    <a:pt x="2203" y="36861"/>
                    <a:pt x="4784" y="37195"/>
                  </a:cubicBezTo>
                  <a:cubicBezTo>
                    <a:pt x="4982" y="37221"/>
                    <a:pt x="5180" y="37233"/>
                    <a:pt x="5377" y="37233"/>
                  </a:cubicBezTo>
                  <a:cubicBezTo>
                    <a:pt x="6688" y="37233"/>
                    <a:pt x="7983" y="36694"/>
                    <a:pt x="9044" y="35905"/>
                  </a:cubicBezTo>
                  <a:cubicBezTo>
                    <a:pt x="10265" y="34999"/>
                    <a:pt x="11219" y="33784"/>
                    <a:pt x="12111" y="32552"/>
                  </a:cubicBezTo>
                  <a:cubicBezTo>
                    <a:pt x="13069" y="31229"/>
                    <a:pt x="13979" y="29859"/>
                    <a:pt x="14623" y="28359"/>
                  </a:cubicBezTo>
                  <a:cubicBezTo>
                    <a:pt x="15527" y="28986"/>
                    <a:pt x="16610" y="29270"/>
                    <a:pt x="17723" y="29270"/>
                  </a:cubicBezTo>
                  <a:cubicBezTo>
                    <a:pt x="20083" y="29270"/>
                    <a:pt x="22584" y="27996"/>
                    <a:pt x="23828" y="26024"/>
                  </a:cubicBezTo>
                  <a:lnTo>
                    <a:pt x="23828" y="26024"/>
                  </a:lnTo>
                  <a:cubicBezTo>
                    <a:pt x="23556" y="27890"/>
                    <a:pt x="24468" y="29758"/>
                    <a:pt x="25751" y="31140"/>
                  </a:cubicBezTo>
                  <a:cubicBezTo>
                    <a:pt x="27034" y="32521"/>
                    <a:pt x="28817" y="33380"/>
                    <a:pt x="30663" y="33766"/>
                  </a:cubicBezTo>
                  <a:cubicBezTo>
                    <a:pt x="31347" y="33909"/>
                    <a:pt x="32053" y="33986"/>
                    <a:pt x="32756" y="33986"/>
                  </a:cubicBezTo>
                  <a:cubicBezTo>
                    <a:pt x="34257" y="33986"/>
                    <a:pt x="35747" y="33633"/>
                    <a:pt x="36986" y="32805"/>
                  </a:cubicBezTo>
                  <a:cubicBezTo>
                    <a:pt x="38203" y="31991"/>
                    <a:pt x="39100" y="30783"/>
                    <a:pt x="39855" y="29529"/>
                  </a:cubicBezTo>
                  <a:cubicBezTo>
                    <a:pt x="40852" y="27872"/>
                    <a:pt x="41656" y="26048"/>
                    <a:pt x="41798" y="24119"/>
                  </a:cubicBezTo>
                  <a:cubicBezTo>
                    <a:pt x="42093" y="20129"/>
                    <a:pt x="39130" y="16149"/>
                    <a:pt x="35223" y="15285"/>
                  </a:cubicBezTo>
                  <a:cubicBezTo>
                    <a:pt x="36785" y="13760"/>
                    <a:pt x="37752" y="11419"/>
                    <a:pt x="37666" y="9237"/>
                  </a:cubicBezTo>
                  <a:cubicBezTo>
                    <a:pt x="37647" y="8759"/>
                    <a:pt x="37579" y="8267"/>
                    <a:pt x="37332" y="7857"/>
                  </a:cubicBezTo>
                  <a:cubicBezTo>
                    <a:pt x="37050" y="7390"/>
                    <a:pt x="36569" y="7083"/>
                    <a:pt x="36095" y="6811"/>
                  </a:cubicBezTo>
                  <a:cubicBezTo>
                    <a:pt x="35158" y="6275"/>
                    <a:pt x="34122" y="5799"/>
                    <a:pt x="33054" y="5799"/>
                  </a:cubicBezTo>
                  <a:cubicBezTo>
                    <a:pt x="32938" y="5799"/>
                    <a:pt x="32822" y="5805"/>
                    <a:pt x="32705" y="5816"/>
                  </a:cubicBezTo>
                  <a:cubicBezTo>
                    <a:pt x="31795" y="5908"/>
                    <a:pt x="30894" y="6501"/>
                    <a:pt x="30545" y="7308"/>
                  </a:cubicBezTo>
                  <a:lnTo>
                    <a:pt x="30545" y="7308"/>
                  </a:lnTo>
                  <a:cubicBezTo>
                    <a:pt x="30662" y="5875"/>
                    <a:pt x="30043" y="4371"/>
                    <a:pt x="29093" y="3279"/>
                  </a:cubicBezTo>
                  <a:cubicBezTo>
                    <a:pt x="27963" y="1980"/>
                    <a:pt x="26370" y="1164"/>
                    <a:pt x="24731" y="638"/>
                  </a:cubicBezTo>
                  <a:cubicBezTo>
                    <a:pt x="23503" y="244"/>
                    <a:pt x="22201" y="0"/>
                    <a:pt x="2091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0" name="Google Shape;2820;p59"/>
            <p:cNvSpPr/>
            <p:nvPr/>
          </p:nvSpPr>
          <p:spPr>
            <a:xfrm>
              <a:off x="2282938" y="1371250"/>
              <a:ext cx="83750" cy="74625"/>
            </a:xfrm>
            <a:custGeom>
              <a:avLst/>
              <a:gdLst/>
              <a:ahLst/>
              <a:cxnLst/>
              <a:rect l="l" t="t" r="r" b="b"/>
              <a:pathLst>
                <a:path w="3350" h="2985" extrusionOk="0">
                  <a:moveTo>
                    <a:pt x="1482" y="577"/>
                  </a:moveTo>
                  <a:cubicBezTo>
                    <a:pt x="1484" y="579"/>
                    <a:pt x="1485" y="581"/>
                    <a:pt x="1487" y="583"/>
                  </a:cubicBezTo>
                  <a:lnTo>
                    <a:pt x="1487" y="583"/>
                  </a:lnTo>
                  <a:cubicBezTo>
                    <a:pt x="1485" y="581"/>
                    <a:pt x="1484" y="579"/>
                    <a:pt x="1482" y="577"/>
                  </a:cubicBezTo>
                  <a:close/>
                  <a:moveTo>
                    <a:pt x="695" y="0"/>
                  </a:moveTo>
                  <a:cubicBezTo>
                    <a:pt x="590" y="0"/>
                    <a:pt x="482" y="41"/>
                    <a:pt x="408" y="116"/>
                  </a:cubicBezTo>
                  <a:lnTo>
                    <a:pt x="408" y="116"/>
                  </a:lnTo>
                  <a:lnTo>
                    <a:pt x="394" y="124"/>
                  </a:lnTo>
                  <a:cubicBezTo>
                    <a:pt x="100" y="297"/>
                    <a:pt x="1" y="621"/>
                    <a:pt x="62" y="942"/>
                  </a:cubicBezTo>
                  <a:cubicBezTo>
                    <a:pt x="115" y="1218"/>
                    <a:pt x="224" y="1490"/>
                    <a:pt x="360" y="1736"/>
                  </a:cubicBezTo>
                  <a:cubicBezTo>
                    <a:pt x="529" y="2043"/>
                    <a:pt x="811" y="2279"/>
                    <a:pt x="1085" y="2487"/>
                  </a:cubicBezTo>
                  <a:cubicBezTo>
                    <a:pt x="1315" y="2662"/>
                    <a:pt x="1572" y="2783"/>
                    <a:pt x="1842" y="2883"/>
                  </a:cubicBezTo>
                  <a:cubicBezTo>
                    <a:pt x="2010" y="2945"/>
                    <a:pt x="2183" y="2971"/>
                    <a:pt x="2360" y="2983"/>
                  </a:cubicBezTo>
                  <a:cubicBezTo>
                    <a:pt x="2379" y="2984"/>
                    <a:pt x="2398" y="2985"/>
                    <a:pt x="2417" y="2985"/>
                  </a:cubicBezTo>
                  <a:cubicBezTo>
                    <a:pt x="2635" y="2985"/>
                    <a:pt x="2833" y="2896"/>
                    <a:pt x="3011" y="2775"/>
                  </a:cubicBezTo>
                  <a:cubicBezTo>
                    <a:pt x="3214" y="2635"/>
                    <a:pt x="3350" y="2439"/>
                    <a:pt x="3350" y="2184"/>
                  </a:cubicBezTo>
                  <a:cubicBezTo>
                    <a:pt x="3350" y="1953"/>
                    <a:pt x="3236" y="1778"/>
                    <a:pt x="3066" y="1637"/>
                  </a:cubicBezTo>
                  <a:lnTo>
                    <a:pt x="3066" y="1637"/>
                  </a:lnTo>
                  <a:cubicBezTo>
                    <a:pt x="3083" y="1650"/>
                    <a:pt x="3100" y="1663"/>
                    <a:pt x="3117" y="1676"/>
                  </a:cubicBezTo>
                  <a:cubicBezTo>
                    <a:pt x="3030" y="1607"/>
                    <a:pt x="2950" y="1517"/>
                    <a:pt x="2854" y="1464"/>
                  </a:cubicBezTo>
                  <a:cubicBezTo>
                    <a:pt x="2748" y="1405"/>
                    <a:pt x="2630" y="1372"/>
                    <a:pt x="2515" y="1333"/>
                  </a:cubicBezTo>
                  <a:cubicBezTo>
                    <a:pt x="2423" y="1304"/>
                    <a:pt x="2332" y="1280"/>
                    <a:pt x="2241" y="1250"/>
                  </a:cubicBezTo>
                  <a:lnTo>
                    <a:pt x="2241" y="1250"/>
                  </a:lnTo>
                  <a:cubicBezTo>
                    <a:pt x="2144" y="1202"/>
                    <a:pt x="2050" y="1146"/>
                    <a:pt x="1961" y="1085"/>
                  </a:cubicBezTo>
                  <a:lnTo>
                    <a:pt x="1961" y="1085"/>
                  </a:lnTo>
                  <a:cubicBezTo>
                    <a:pt x="1814" y="959"/>
                    <a:pt x="1676" y="814"/>
                    <a:pt x="1552" y="664"/>
                  </a:cubicBezTo>
                  <a:lnTo>
                    <a:pt x="1552" y="664"/>
                  </a:lnTo>
                  <a:cubicBezTo>
                    <a:pt x="1490" y="575"/>
                    <a:pt x="1434" y="481"/>
                    <a:pt x="1386" y="384"/>
                  </a:cubicBezTo>
                  <a:cubicBezTo>
                    <a:pt x="1294" y="197"/>
                    <a:pt x="1042" y="29"/>
                    <a:pt x="823" y="22"/>
                  </a:cubicBezTo>
                  <a:lnTo>
                    <a:pt x="823" y="22"/>
                  </a:lnTo>
                  <a:cubicBezTo>
                    <a:pt x="782" y="7"/>
                    <a:pt x="739" y="0"/>
                    <a:pt x="6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1" name="Google Shape;2821;p59"/>
            <p:cNvSpPr/>
            <p:nvPr/>
          </p:nvSpPr>
          <p:spPr>
            <a:xfrm>
              <a:off x="2379063" y="1259550"/>
              <a:ext cx="44925" cy="64475"/>
            </a:xfrm>
            <a:custGeom>
              <a:avLst/>
              <a:gdLst/>
              <a:ahLst/>
              <a:cxnLst/>
              <a:rect l="l" t="t" r="r" b="b"/>
              <a:pathLst>
                <a:path w="1797" h="2579" extrusionOk="0">
                  <a:moveTo>
                    <a:pt x="565" y="0"/>
                  </a:moveTo>
                  <a:cubicBezTo>
                    <a:pt x="498" y="0"/>
                    <a:pt x="431" y="13"/>
                    <a:pt x="365" y="41"/>
                  </a:cubicBezTo>
                  <a:cubicBezTo>
                    <a:pt x="137" y="137"/>
                    <a:pt x="0" y="395"/>
                    <a:pt x="71" y="640"/>
                  </a:cubicBezTo>
                  <a:lnTo>
                    <a:pt x="72" y="640"/>
                  </a:lnTo>
                  <a:cubicBezTo>
                    <a:pt x="119" y="804"/>
                    <a:pt x="166" y="968"/>
                    <a:pt x="213" y="1131"/>
                  </a:cubicBezTo>
                  <a:cubicBezTo>
                    <a:pt x="270" y="1329"/>
                    <a:pt x="367" y="1506"/>
                    <a:pt x="465" y="1686"/>
                  </a:cubicBezTo>
                  <a:cubicBezTo>
                    <a:pt x="558" y="1859"/>
                    <a:pt x="638" y="2056"/>
                    <a:pt x="794" y="2183"/>
                  </a:cubicBezTo>
                  <a:cubicBezTo>
                    <a:pt x="935" y="2297"/>
                    <a:pt x="1076" y="2438"/>
                    <a:pt x="1231" y="2529"/>
                  </a:cubicBezTo>
                  <a:cubicBezTo>
                    <a:pt x="1288" y="2562"/>
                    <a:pt x="1352" y="2578"/>
                    <a:pt x="1416" y="2578"/>
                  </a:cubicBezTo>
                  <a:cubicBezTo>
                    <a:pt x="1480" y="2578"/>
                    <a:pt x="1543" y="2562"/>
                    <a:pt x="1599" y="2529"/>
                  </a:cubicBezTo>
                  <a:cubicBezTo>
                    <a:pt x="1720" y="2458"/>
                    <a:pt x="1766" y="2346"/>
                    <a:pt x="1781" y="2214"/>
                  </a:cubicBezTo>
                  <a:cubicBezTo>
                    <a:pt x="1796" y="2073"/>
                    <a:pt x="1775" y="1920"/>
                    <a:pt x="1769" y="1779"/>
                  </a:cubicBezTo>
                  <a:cubicBezTo>
                    <a:pt x="1767" y="1693"/>
                    <a:pt x="1762" y="1608"/>
                    <a:pt x="1736" y="1525"/>
                  </a:cubicBezTo>
                  <a:cubicBezTo>
                    <a:pt x="1715" y="1454"/>
                    <a:pt x="1678" y="1384"/>
                    <a:pt x="1645" y="1317"/>
                  </a:cubicBezTo>
                  <a:cubicBezTo>
                    <a:pt x="1609" y="1237"/>
                    <a:pt x="1572" y="1159"/>
                    <a:pt x="1536" y="1080"/>
                  </a:cubicBezTo>
                  <a:cubicBezTo>
                    <a:pt x="1466" y="931"/>
                    <a:pt x="1405" y="785"/>
                    <a:pt x="1305" y="653"/>
                  </a:cubicBezTo>
                  <a:lnTo>
                    <a:pt x="1000" y="248"/>
                  </a:lnTo>
                  <a:cubicBezTo>
                    <a:pt x="921" y="144"/>
                    <a:pt x="832" y="46"/>
                    <a:pt x="696" y="15"/>
                  </a:cubicBezTo>
                  <a:cubicBezTo>
                    <a:pt x="652" y="5"/>
                    <a:pt x="608" y="0"/>
                    <a:pt x="5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2" name="Google Shape;2822;p59"/>
            <p:cNvSpPr/>
            <p:nvPr/>
          </p:nvSpPr>
          <p:spPr>
            <a:xfrm>
              <a:off x="2406113" y="880925"/>
              <a:ext cx="139475" cy="178750"/>
            </a:xfrm>
            <a:custGeom>
              <a:avLst/>
              <a:gdLst/>
              <a:ahLst/>
              <a:cxnLst/>
              <a:rect l="l" t="t" r="r" b="b"/>
              <a:pathLst>
                <a:path w="5579" h="7150" extrusionOk="0">
                  <a:moveTo>
                    <a:pt x="3715" y="2701"/>
                  </a:moveTo>
                  <a:cubicBezTo>
                    <a:pt x="3715" y="2701"/>
                    <a:pt x="3714" y="2701"/>
                    <a:pt x="3714" y="2701"/>
                  </a:cubicBezTo>
                  <a:lnTo>
                    <a:pt x="3714" y="2701"/>
                  </a:lnTo>
                  <a:cubicBezTo>
                    <a:pt x="3714" y="2701"/>
                    <a:pt x="3715" y="2701"/>
                    <a:pt x="3715" y="2701"/>
                  </a:cubicBezTo>
                  <a:close/>
                  <a:moveTo>
                    <a:pt x="2896" y="3506"/>
                  </a:moveTo>
                  <a:lnTo>
                    <a:pt x="2896" y="3506"/>
                  </a:lnTo>
                  <a:cubicBezTo>
                    <a:pt x="2896" y="3507"/>
                    <a:pt x="2895" y="3507"/>
                    <a:pt x="2895" y="3507"/>
                  </a:cubicBezTo>
                  <a:lnTo>
                    <a:pt x="2895" y="3507"/>
                  </a:lnTo>
                  <a:cubicBezTo>
                    <a:pt x="2895" y="3507"/>
                    <a:pt x="2896" y="3507"/>
                    <a:pt x="2896" y="3506"/>
                  </a:cubicBezTo>
                  <a:close/>
                  <a:moveTo>
                    <a:pt x="4267" y="1"/>
                  </a:moveTo>
                  <a:cubicBezTo>
                    <a:pt x="4171" y="13"/>
                    <a:pt x="4076" y="27"/>
                    <a:pt x="3979" y="39"/>
                  </a:cubicBezTo>
                  <a:cubicBezTo>
                    <a:pt x="3779" y="78"/>
                    <a:pt x="3579" y="150"/>
                    <a:pt x="3391" y="229"/>
                  </a:cubicBezTo>
                  <a:cubicBezTo>
                    <a:pt x="3001" y="394"/>
                    <a:pt x="2659" y="663"/>
                    <a:pt x="2329" y="924"/>
                  </a:cubicBezTo>
                  <a:cubicBezTo>
                    <a:pt x="1766" y="1369"/>
                    <a:pt x="1290" y="1923"/>
                    <a:pt x="901" y="2524"/>
                  </a:cubicBezTo>
                  <a:cubicBezTo>
                    <a:pt x="728" y="2793"/>
                    <a:pt x="578" y="3075"/>
                    <a:pt x="450" y="3367"/>
                  </a:cubicBezTo>
                  <a:cubicBezTo>
                    <a:pt x="259" y="3805"/>
                    <a:pt x="149" y="4185"/>
                    <a:pt x="90" y="4658"/>
                  </a:cubicBezTo>
                  <a:cubicBezTo>
                    <a:pt x="0" y="5371"/>
                    <a:pt x="72" y="6036"/>
                    <a:pt x="337" y="6706"/>
                  </a:cubicBezTo>
                  <a:cubicBezTo>
                    <a:pt x="437" y="6957"/>
                    <a:pt x="634" y="7150"/>
                    <a:pt x="921" y="7150"/>
                  </a:cubicBezTo>
                  <a:cubicBezTo>
                    <a:pt x="1175" y="7150"/>
                    <a:pt x="1450" y="6963"/>
                    <a:pt x="1505" y="6706"/>
                  </a:cubicBezTo>
                  <a:lnTo>
                    <a:pt x="1504" y="6704"/>
                  </a:lnTo>
                  <a:cubicBezTo>
                    <a:pt x="1564" y="6427"/>
                    <a:pt x="1662" y="6168"/>
                    <a:pt x="1747" y="5899"/>
                  </a:cubicBezTo>
                  <a:cubicBezTo>
                    <a:pt x="1794" y="5749"/>
                    <a:pt x="1829" y="5596"/>
                    <a:pt x="1880" y="5447"/>
                  </a:cubicBezTo>
                  <a:cubicBezTo>
                    <a:pt x="1901" y="5384"/>
                    <a:pt x="1928" y="5324"/>
                    <a:pt x="1948" y="5260"/>
                  </a:cubicBezTo>
                  <a:cubicBezTo>
                    <a:pt x="1949" y="5257"/>
                    <a:pt x="1950" y="5254"/>
                    <a:pt x="1951" y="5251"/>
                  </a:cubicBezTo>
                  <a:lnTo>
                    <a:pt x="1951" y="5251"/>
                  </a:lnTo>
                  <a:cubicBezTo>
                    <a:pt x="1952" y="5249"/>
                    <a:pt x="1954" y="5246"/>
                    <a:pt x="1955" y="5243"/>
                  </a:cubicBezTo>
                  <a:cubicBezTo>
                    <a:pt x="2021" y="5101"/>
                    <a:pt x="2096" y="4966"/>
                    <a:pt x="2161" y="4823"/>
                  </a:cubicBezTo>
                  <a:cubicBezTo>
                    <a:pt x="2198" y="4738"/>
                    <a:pt x="2234" y="4652"/>
                    <a:pt x="2270" y="4567"/>
                  </a:cubicBezTo>
                  <a:cubicBezTo>
                    <a:pt x="2271" y="4564"/>
                    <a:pt x="2272" y="4561"/>
                    <a:pt x="2274" y="4557"/>
                  </a:cubicBezTo>
                  <a:lnTo>
                    <a:pt x="2274" y="4557"/>
                  </a:lnTo>
                  <a:cubicBezTo>
                    <a:pt x="2291" y="4521"/>
                    <a:pt x="2313" y="4473"/>
                    <a:pt x="2320" y="4460"/>
                  </a:cubicBezTo>
                  <a:cubicBezTo>
                    <a:pt x="2452" y="4185"/>
                    <a:pt x="2606" y="3919"/>
                    <a:pt x="2780" y="3669"/>
                  </a:cubicBezTo>
                  <a:cubicBezTo>
                    <a:pt x="2810" y="3624"/>
                    <a:pt x="2841" y="3564"/>
                    <a:pt x="2880" y="3522"/>
                  </a:cubicBezTo>
                  <a:lnTo>
                    <a:pt x="2880" y="3522"/>
                  </a:lnTo>
                  <a:cubicBezTo>
                    <a:pt x="2885" y="3518"/>
                    <a:pt x="2889" y="3513"/>
                    <a:pt x="2894" y="3508"/>
                  </a:cubicBezTo>
                  <a:lnTo>
                    <a:pt x="2894" y="3508"/>
                  </a:lnTo>
                  <a:cubicBezTo>
                    <a:pt x="2894" y="3508"/>
                    <a:pt x="2895" y="3508"/>
                    <a:pt x="2895" y="3507"/>
                  </a:cubicBezTo>
                  <a:lnTo>
                    <a:pt x="2895" y="3507"/>
                  </a:lnTo>
                  <a:cubicBezTo>
                    <a:pt x="2895" y="3508"/>
                    <a:pt x="2894" y="3508"/>
                    <a:pt x="2894" y="3508"/>
                  </a:cubicBezTo>
                  <a:lnTo>
                    <a:pt x="2894" y="3508"/>
                  </a:lnTo>
                  <a:cubicBezTo>
                    <a:pt x="2904" y="3498"/>
                    <a:pt x="2914" y="3488"/>
                    <a:pt x="2921" y="3480"/>
                  </a:cubicBezTo>
                  <a:cubicBezTo>
                    <a:pt x="3015" y="3368"/>
                    <a:pt x="3112" y="3260"/>
                    <a:pt x="3214" y="3155"/>
                  </a:cubicBezTo>
                  <a:cubicBezTo>
                    <a:pt x="3316" y="3051"/>
                    <a:pt x="3422" y="2950"/>
                    <a:pt x="3532" y="2854"/>
                  </a:cubicBezTo>
                  <a:cubicBezTo>
                    <a:pt x="3562" y="2827"/>
                    <a:pt x="3597" y="2789"/>
                    <a:pt x="3633" y="2756"/>
                  </a:cubicBezTo>
                  <a:lnTo>
                    <a:pt x="3633" y="2756"/>
                  </a:lnTo>
                  <a:cubicBezTo>
                    <a:pt x="3646" y="2751"/>
                    <a:pt x="3670" y="2736"/>
                    <a:pt x="3706" y="2710"/>
                  </a:cubicBezTo>
                  <a:cubicBezTo>
                    <a:pt x="3944" y="2539"/>
                    <a:pt x="4204" y="2411"/>
                    <a:pt x="4449" y="2254"/>
                  </a:cubicBezTo>
                  <a:cubicBezTo>
                    <a:pt x="4571" y="2177"/>
                    <a:pt x="4692" y="2094"/>
                    <a:pt x="4812" y="2014"/>
                  </a:cubicBezTo>
                  <a:cubicBezTo>
                    <a:pt x="4991" y="1895"/>
                    <a:pt x="5051" y="1762"/>
                    <a:pt x="5173" y="1630"/>
                  </a:cubicBezTo>
                  <a:lnTo>
                    <a:pt x="5173" y="1630"/>
                  </a:lnTo>
                  <a:cubicBezTo>
                    <a:pt x="5166" y="1638"/>
                    <a:pt x="5165" y="1642"/>
                    <a:pt x="5168" y="1642"/>
                  </a:cubicBezTo>
                  <a:cubicBezTo>
                    <a:pt x="5176" y="1642"/>
                    <a:pt x="5215" y="1614"/>
                    <a:pt x="5263" y="1567"/>
                  </a:cubicBezTo>
                  <a:cubicBezTo>
                    <a:pt x="5518" y="1323"/>
                    <a:pt x="5578" y="923"/>
                    <a:pt x="5444" y="607"/>
                  </a:cubicBezTo>
                  <a:cubicBezTo>
                    <a:pt x="5296" y="256"/>
                    <a:pt x="5002" y="114"/>
                    <a:pt x="4641" y="67"/>
                  </a:cubicBezTo>
                  <a:cubicBezTo>
                    <a:pt x="4591" y="59"/>
                    <a:pt x="4540" y="53"/>
                    <a:pt x="4490" y="50"/>
                  </a:cubicBezTo>
                  <a:lnTo>
                    <a:pt x="4490" y="50"/>
                  </a:lnTo>
                  <a:lnTo>
                    <a:pt x="4615" y="57"/>
                  </a:lnTo>
                  <a:cubicBezTo>
                    <a:pt x="4503" y="21"/>
                    <a:pt x="4387" y="2"/>
                    <a:pt x="42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3" name="Google Shape;2823;p59"/>
            <p:cNvSpPr/>
            <p:nvPr/>
          </p:nvSpPr>
          <p:spPr>
            <a:xfrm>
              <a:off x="2529113" y="1007800"/>
              <a:ext cx="41550" cy="41275"/>
            </a:xfrm>
            <a:custGeom>
              <a:avLst/>
              <a:gdLst/>
              <a:ahLst/>
              <a:cxnLst/>
              <a:rect l="l" t="t" r="r" b="b"/>
              <a:pathLst>
                <a:path w="1662" h="1651" extrusionOk="0">
                  <a:moveTo>
                    <a:pt x="982" y="1"/>
                  </a:moveTo>
                  <a:cubicBezTo>
                    <a:pt x="950" y="1"/>
                    <a:pt x="925" y="7"/>
                    <a:pt x="883" y="13"/>
                  </a:cubicBezTo>
                  <a:cubicBezTo>
                    <a:pt x="822" y="13"/>
                    <a:pt x="763" y="28"/>
                    <a:pt x="711" y="58"/>
                  </a:cubicBezTo>
                  <a:cubicBezTo>
                    <a:pt x="680" y="68"/>
                    <a:pt x="650" y="82"/>
                    <a:pt x="622" y="98"/>
                  </a:cubicBezTo>
                  <a:cubicBezTo>
                    <a:pt x="575" y="133"/>
                    <a:pt x="530" y="168"/>
                    <a:pt x="484" y="204"/>
                  </a:cubicBezTo>
                  <a:lnTo>
                    <a:pt x="478" y="211"/>
                  </a:lnTo>
                  <a:cubicBezTo>
                    <a:pt x="469" y="221"/>
                    <a:pt x="461" y="231"/>
                    <a:pt x="454" y="241"/>
                  </a:cubicBezTo>
                  <a:cubicBezTo>
                    <a:pt x="436" y="262"/>
                    <a:pt x="418" y="283"/>
                    <a:pt x="400" y="303"/>
                  </a:cubicBezTo>
                  <a:cubicBezTo>
                    <a:pt x="330" y="386"/>
                    <a:pt x="262" y="468"/>
                    <a:pt x="193" y="550"/>
                  </a:cubicBezTo>
                  <a:cubicBezTo>
                    <a:pt x="130" y="609"/>
                    <a:pt x="85" y="677"/>
                    <a:pt x="60" y="758"/>
                  </a:cubicBezTo>
                  <a:cubicBezTo>
                    <a:pt x="19" y="835"/>
                    <a:pt x="0" y="918"/>
                    <a:pt x="4" y="1006"/>
                  </a:cubicBezTo>
                  <a:cubicBezTo>
                    <a:pt x="0" y="1095"/>
                    <a:pt x="19" y="1177"/>
                    <a:pt x="60" y="1255"/>
                  </a:cubicBezTo>
                  <a:cubicBezTo>
                    <a:pt x="85" y="1334"/>
                    <a:pt x="130" y="1403"/>
                    <a:pt x="193" y="1462"/>
                  </a:cubicBezTo>
                  <a:cubicBezTo>
                    <a:pt x="236" y="1495"/>
                    <a:pt x="280" y="1530"/>
                    <a:pt x="324" y="1563"/>
                  </a:cubicBezTo>
                  <a:cubicBezTo>
                    <a:pt x="423" y="1622"/>
                    <a:pt x="532" y="1651"/>
                    <a:pt x="648" y="1651"/>
                  </a:cubicBezTo>
                  <a:cubicBezTo>
                    <a:pt x="706" y="1643"/>
                    <a:pt x="763" y="1635"/>
                    <a:pt x="821" y="1628"/>
                  </a:cubicBezTo>
                  <a:cubicBezTo>
                    <a:pt x="929" y="1597"/>
                    <a:pt x="1024" y="1542"/>
                    <a:pt x="1105" y="1462"/>
                  </a:cubicBezTo>
                  <a:cubicBezTo>
                    <a:pt x="1186" y="1392"/>
                    <a:pt x="1269" y="1324"/>
                    <a:pt x="1351" y="1255"/>
                  </a:cubicBezTo>
                  <a:cubicBezTo>
                    <a:pt x="1371" y="1238"/>
                    <a:pt x="1390" y="1221"/>
                    <a:pt x="1410" y="1204"/>
                  </a:cubicBezTo>
                  <a:cubicBezTo>
                    <a:pt x="1420" y="1195"/>
                    <a:pt x="1430" y="1187"/>
                    <a:pt x="1440" y="1179"/>
                  </a:cubicBezTo>
                  <a:cubicBezTo>
                    <a:pt x="1490" y="1137"/>
                    <a:pt x="1514" y="1112"/>
                    <a:pt x="1558" y="1032"/>
                  </a:cubicBezTo>
                  <a:lnTo>
                    <a:pt x="1561" y="1025"/>
                  </a:lnTo>
                  <a:cubicBezTo>
                    <a:pt x="1585" y="970"/>
                    <a:pt x="1607" y="917"/>
                    <a:pt x="1630" y="862"/>
                  </a:cubicBezTo>
                  <a:cubicBezTo>
                    <a:pt x="1662" y="764"/>
                    <a:pt x="1654" y="669"/>
                    <a:pt x="1651" y="571"/>
                  </a:cubicBezTo>
                  <a:cubicBezTo>
                    <a:pt x="1653" y="493"/>
                    <a:pt x="1637" y="420"/>
                    <a:pt x="1602" y="353"/>
                  </a:cubicBezTo>
                  <a:cubicBezTo>
                    <a:pt x="1579" y="282"/>
                    <a:pt x="1540" y="222"/>
                    <a:pt x="1484" y="170"/>
                  </a:cubicBezTo>
                  <a:cubicBezTo>
                    <a:pt x="1446" y="140"/>
                    <a:pt x="1408" y="111"/>
                    <a:pt x="1370" y="82"/>
                  </a:cubicBezTo>
                  <a:cubicBezTo>
                    <a:pt x="1282" y="30"/>
                    <a:pt x="1185" y="5"/>
                    <a:pt x="1083" y="5"/>
                  </a:cubicBezTo>
                  <a:lnTo>
                    <a:pt x="1029" y="2"/>
                  </a:lnTo>
                  <a:cubicBezTo>
                    <a:pt x="1019" y="1"/>
                    <a:pt x="1007" y="1"/>
                    <a:pt x="997" y="1"/>
                  </a:cubicBezTo>
                  <a:cubicBezTo>
                    <a:pt x="992" y="1"/>
                    <a:pt x="987" y="1"/>
                    <a:pt x="9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4" name="Google Shape;2824;p59"/>
            <p:cNvSpPr/>
            <p:nvPr/>
          </p:nvSpPr>
          <p:spPr>
            <a:xfrm>
              <a:off x="2830463" y="1234075"/>
              <a:ext cx="93300" cy="78925"/>
            </a:xfrm>
            <a:custGeom>
              <a:avLst/>
              <a:gdLst/>
              <a:ahLst/>
              <a:cxnLst/>
              <a:rect l="l" t="t" r="r" b="b"/>
              <a:pathLst>
                <a:path w="3732" h="3157" extrusionOk="0">
                  <a:moveTo>
                    <a:pt x="752" y="0"/>
                  </a:moveTo>
                  <a:cubicBezTo>
                    <a:pt x="550" y="0"/>
                    <a:pt x="355" y="87"/>
                    <a:pt x="219" y="262"/>
                  </a:cubicBezTo>
                  <a:cubicBezTo>
                    <a:pt x="1" y="545"/>
                    <a:pt x="50" y="897"/>
                    <a:pt x="273" y="1161"/>
                  </a:cubicBezTo>
                  <a:cubicBezTo>
                    <a:pt x="426" y="1343"/>
                    <a:pt x="580" y="1526"/>
                    <a:pt x="734" y="1708"/>
                  </a:cubicBezTo>
                  <a:cubicBezTo>
                    <a:pt x="889" y="1891"/>
                    <a:pt x="1082" y="2032"/>
                    <a:pt x="1266" y="2184"/>
                  </a:cubicBezTo>
                  <a:cubicBezTo>
                    <a:pt x="1446" y="2330"/>
                    <a:pt x="1626" y="2477"/>
                    <a:pt x="1806" y="2623"/>
                  </a:cubicBezTo>
                  <a:lnTo>
                    <a:pt x="1940" y="2733"/>
                  </a:lnTo>
                  <a:cubicBezTo>
                    <a:pt x="1991" y="2775"/>
                    <a:pt x="2044" y="2817"/>
                    <a:pt x="2097" y="2857"/>
                  </a:cubicBezTo>
                  <a:cubicBezTo>
                    <a:pt x="2195" y="2933"/>
                    <a:pt x="2297" y="2979"/>
                    <a:pt x="2414" y="3022"/>
                  </a:cubicBezTo>
                  <a:cubicBezTo>
                    <a:pt x="2522" y="3059"/>
                    <a:pt x="2630" y="3091"/>
                    <a:pt x="2738" y="3127"/>
                  </a:cubicBezTo>
                  <a:cubicBezTo>
                    <a:pt x="2799" y="3147"/>
                    <a:pt x="2863" y="3156"/>
                    <a:pt x="2926" y="3156"/>
                  </a:cubicBezTo>
                  <a:cubicBezTo>
                    <a:pt x="3155" y="3156"/>
                    <a:pt x="3383" y="3036"/>
                    <a:pt x="3519" y="2861"/>
                  </a:cubicBezTo>
                  <a:cubicBezTo>
                    <a:pt x="3698" y="2629"/>
                    <a:pt x="3731" y="2293"/>
                    <a:pt x="3577" y="2036"/>
                  </a:cubicBezTo>
                  <a:cubicBezTo>
                    <a:pt x="3521" y="1943"/>
                    <a:pt x="3467" y="1849"/>
                    <a:pt x="3410" y="1757"/>
                  </a:cubicBezTo>
                  <a:cubicBezTo>
                    <a:pt x="3342" y="1650"/>
                    <a:pt x="3265" y="1556"/>
                    <a:pt x="3165" y="1479"/>
                  </a:cubicBezTo>
                  <a:cubicBezTo>
                    <a:pt x="3119" y="1443"/>
                    <a:pt x="3072" y="1407"/>
                    <a:pt x="3026" y="1371"/>
                  </a:cubicBezTo>
                  <a:cubicBezTo>
                    <a:pt x="2837" y="1225"/>
                    <a:pt x="2648" y="1078"/>
                    <a:pt x="2458" y="931"/>
                  </a:cubicBezTo>
                  <a:cubicBezTo>
                    <a:pt x="2231" y="756"/>
                    <a:pt x="2009" y="552"/>
                    <a:pt x="1754" y="421"/>
                  </a:cubicBezTo>
                  <a:cubicBezTo>
                    <a:pt x="1536" y="309"/>
                    <a:pt x="1319" y="199"/>
                    <a:pt x="1101" y="87"/>
                  </a:cubicBezTo>
                  <a:cubicBezTo>
                    <a:pt x="989" y="29"/>
                    <a:pt x="869" y="0"/>
                    <a:pt x="7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5" name="Google Shape;2825;p59"/>
            <p:cNvSpPr/>
            <p:nvPr/>
          </p:nvSpPr>
          <p:spPr>
            <a:xfrm>
              <a:off x="2193763" y="1662475"/>
              <a:ext cx="90625" cy="57350"/>
            </a:xfrm>
            <a:custGeom>
              <a:avLst/>
              <a:gdLst/>
              <a:ahLst/>
              <a:cxnLst/>
              <a:rect l="l" t="t" r="r" b="b"/>
              <a:pathLst>
                <a:path w="3625" h="2294" extrusionOk="0">
                  <a:moveTo>
                    <a:pt x="1005" y="0"/>
                  </a:moveTo>
                  <a:cubicBezTo>
                    <a:pt x="830" y="0"/>
                    <a:pt x="655" y="43"/>
                    <a:pt x="506" y="130"/>
                  </a:cubicBezTo>
                  <a:cubicBezTo>
                    <a:pt x="304" y="249"/>
                    <a:pt x="110" y="481"/>
                    <a:pt x="57" y="714"/>
                  </a:cubicBezTo>
                  <a:cubicBezTo>
                    <a:pt x="0" y="964"/>
                    <a:pt x="13" y="1244"/>
                    <a:pt x="156" y="1467"/>
                  </a:cubicBezTo>
                  <a:cubicBezTo>
                    <a:pt x="292" y="1679"/>
                    <a:pt x="489" y="1852"/>
                    <a:pt x="739" y="1916"/>
                  </a:cubicBezTo>
                  <a:lnTo>
                    <a:pt x="740" y="1916"/>
                  </a:lnTo>
                  <a:cubicBezTo>
                    <a:pt x="1045" y="1994"/>
                    <a:pt x="1351" y="2080"/>
                    <a:pt x="1659" y="2150"/>
                  </a:cubicBezTo>
                  <a:cubicBezTo>
                    <a:pt x="1811" y="2183"/>
                    <a:pt x="1965" y="2208"/>
                    <a:pt x="2117" y="2237"/>
                  </a:cubicBezTo>
                  <a:cubicBezTo>
                    <a:pt x="2263" y="2264"/>
                    <a:pt x="2406" y="2293"/>
                    <a:pt x="2552" y="2293"/>
                  </a:cubicBezTo>
                  <a:cubicBezTo>
                    <a:pt x="2629" y="2293"/>
                    <a:pt x="2706" y="2285"/>
                    <a:pt x="2784" y="2264"/>
                  </a:cubicBezTo>
                  <a:cubicBezTo>
                    <a:pt x="2922" y="2226"/>
                    <a:pt x="3018" y="2162"/>
                    <a:pt x="3132" y="2090"/>
                  </a:cubicBezTo>
                  <a:cubicBezTo>
                    <a:pt x="3494" y="1862"/>
                    <a:pt x="3625" y="1401"/>
                    <a:pt x="3412" y="1022"/>
                  </a:cubicBezTo>
                  <a:cubicBezTo>
                    <a:pt x="3348" y="906"/>
                    <a:pt x="3293" y="804"/>
                    <a:pt x="3196" y="706"/>
                  </a:cubicBezTo>
                  <a:cubicBezTo>
                    <a:pt x="3035" y="546"/>
                    <a:pt x="2830" y="476"/>
                    <a:pt x="2622" y="409"/>
                  </a:cubicBezTo>
                  <a:cubicBezTo>
                    <a:pt x="2474" y="360"/>
                    <a:pt x="2327" y="309"/>
                    <a:pt x="2178" y="266"/>
                  </a:cubicBezTo>
                  <a:cubicBezTo>
                    <a:pt x="1875" y="179"/>
                    <a:pt x="1565" y="110"/>
                    <a:pt x="1259" y="31"/>
                  </a:cubicBezTo>
                  <a:cubicBezTo>
                    <a:pt x="1177" y="11"/>
                    <a:pt x="1091" y="0"/>
                    <a:pt x="100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6" name="Google Shape;2826;p59"/>
            <p:cNvSpPr/>
            <p:nvPr/>
          </p:nvSpPr>
          <p:spPr>
            <a:xfrm>
              <a:off x="2214338" y="1767600"/>
              <a:ext cx="40375" cy="40225"/>
            </a:xfrm>
            <a:custGeom>
              <a:avLst/>
              <a:gdLst/>
              <a:ahLst/>
              <a:cxnLst/>
              <a:rect l="l" t="t" r="r" b="b"/>
              <a:pathLst>
                <a:path w="1615" h="1609" extrusionOk="0">
                  <a:moveTo>
                    <a:pt x="606" y="1"/>
                  </a:moveTo>
                  <a:cubicBezTo>
                    <a:pt x="528" y="1"/>
                    <a:pt x="454" y="19"/>
                    <a:pt x="385" y="55"/>
                  </a:cubicBezTo>
                  <a:cubicBezTo>
                    <a:pt x="308" y="81"/>
                    <a:pt x="240" y="123"/>
                    <a:pt x="183" y="185"/>
                  </a:cubicBezTo>
                  <a:cubicBezTo>
                    <a:pt x="151" y="226"/>
                    <a:pt x="118" y="269"/>
                    <a:pt x="86" y="311"/>
                  </a:cubicBezTo>
                  <a:cubicBezTo>
                    <a:pt x="30" y="409"/>
                    <a:pt x="1" y="514"/>
                    <a:pt x="1" y="627"/>
                  </a:cubicBezTo>
                  <a:cubicBezTo>
                    <a:pt x="8" y="682"/>
                    <a:pt x="15" y="738"/>
                    <a:pt x="23" y="792"/>
                  </a:cubicBezTo>
                  <a:cubicBezTo>
                    <a:pt x="52" y="899"/>
                    <a:pt x="106" y="990"/>
                    <a:pt x="184" y="1069"/>
                  </a:cubicBezTo>
                  <a:lnTo>
                    <a:pt x="183" y="1069"/>
                  </a:lnTo>
                  <a:cubicBezTo>
                    <a:pt x="218" y="1108"/>
                    <a:pt x="252" y="1147"/>
                    <a:pt x="286" y="1186"/>
                  </a:cubicBezTo>
                  <a:cubicBezTo>
                    <a:pt x="303" y="1206"/>
                    <a:pt x="321" y="1225"/>
                    <a:pt x="338" y="1246"/>
                  </a:cubicBezTo>
                  <a:cubicBezTo>
                    <a:pt x="346" y="1256"/>
                    <a:pt x="355" y="1266"/>
                    <a:pt x="363" y="1275"/>
                  </a:cubicBezTo>
                  <a:cubicBezTo>
                    <a:pt x="385" y="1298"/>
                    <a:pt x="414" y="1316"/>
                    <a:pt x="437" y="1334"/>
                  </a:cubicBezTo>
                  <a:cubicBezTo>
                    <a:pt x="478" y="1365"/>
                    <a:pt x="485" y="1375"/>
                    <a:pt x="518" y="1392"/>
                  </a:cubicBezTo>
                  <a:cubicBezTo>
                    <a:pt x="606" y="1440"/>
                    <a:pt x="696" y="1487"/>
                    <a:pt x="784" y="1534"/>
                  </a:cubicBezTo>
                  <a:cubicBezTo>
                    <a:pt x="828" y="1552"/>
                    <a:pt x="871" y="1571"/>
                    <a:pt x="915" y="1589"/>
                  </a:cubicBezTo>
                  <a:cubicBezTo>
                    <a:pt x="958" y="1602"/>
                    <a:pt x="1001" y="1609"/>
                    <a:pt x="1043" y="1609"/>
                  </a:cubicBezTo>
                  <a:cubicBezTo>
                    <a:pt x="1073" y="1609"/>
                    <a:pt x="1103" y="1606"/>
                    <a:pt x="1133" y="1599"/>
                  </a:cubicBezTo>
                  <a:cubicBezTo>
                    <a:pt x="1183" y="1599"/>
                    <a:pt x="1228" y="1586"/>
                    <a:pt x="1271" y="1561"/>
                  </a:cubicBezTo>
                  <a:cubicBezTo>
                    <a:pt x="1339" y="1540"/>
                    <a:pt x="1398" y="1502"/>
                    <a:pt x="1448" y="1448"/>
                  </a:cubicBezTo>
                  <a:lnTo>
                    <a:pt x="1533" y="1337"/>
                  </a:lnTo>
                  <a:cubicBezTo>
                    <a:pt x="1552" y="1294"/>
                    <a:pt x="1570" y="1250"/>
                    <a:pt x="1589" y="1206"/>
                  </a:cubicBezTo>
                  <a:cubicBezTo>
                    <a:pt x="1611" y="1134"/>
                    <a:pt x="1614" y="1061"/>
                    <a:pt x="1598" y="988"/>
                  </a:cubicBezTo>
                  <a:cubicBezTo>
                    <a:pt x="1594" y="915"/>
                    <a:pt x="1573" y="848"/>
                    <a:pt x="1533" y="786"/>
                  </a:cubicBezTo>
                  <a:cubicBezTo>
                    <a:pt x="1486" y="696"/>
                    <a:pt x="1439" y="608"/>
                    <a:pt x="1392" y="518"/>
                  </a:cubicBezTo>
                  <a:cubicBezTo>
                    <a:pt x="1390" y="514"/>
                    <a:pt x="1386" y="508"/>
                    <a:pt x="1384" y="504"/>
                  </a:cubicBezTo>
                  <a:cubicBezTo>
                    <a:pt x="1350" y="460"/>
                    <a:pt x="1317" y="416"/>
                    <a:pt x="1283" y="373"/>
                  </a:cubicBezTo>
                  <a:lnTo>
                    <a:pt x="1278" y="367"/>
                  </a:lnTo>
                  <a:cubicBezTo>
                    <a:pt x="1269" y="358"/>
                    <a:pt x="1258" y="349"/>
                    <a:pt x="1249" y="341"/>
                  </a:cubicBezTo>
                  <a:cubicBezTo>
                    <a:pt x="1228" y="325"/>
                    <a:pt x="1208" y="307"/>
                    <a:pt x="1189" y="290"/>
                  </a:cubicBezTo>
                  <a:cubicBezTo>
                    <a:pt x="1149" y="255"/>
                    <a:pt x="1109" y="219"/>
                    <a:pt x="1068" y="185"/>
                  </a:cubicBezTo>
                  <a:cubicBezTo>
                    <a:pt x="1011" y="123"/>
                    <a:pt x="944" y="81"/>
                    <a:pt x="867" y="55"/>
                  </a:cubicBezTo>
                  <a:cubicBezTo>
                    <a:pt x="798" y="19"/>
                    <a:pt x="724" y="1"/>
                    <a:pt x="646" y="1"/>
                  </a:cubicBezTo>
                  <a:cubicBezTo>
                    <a:pt x="640" y="1"/>
                    <a:pt x="633" y="1"/>
                    <a:pt x="626" y="1"/>
                  </a:cubicBezTo>
                  <a:cubicBezTo>
                    <a:pt x="620" y="1"/>
                    <a:pt x="613" y="1"/>
                    <a:pt x="6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7" name="Google Shape;2827;p59"/>
            <p:cNvSpPr/>
            <p:nvPr/>
          </p:nvSpPr>
          <p:spPr>
            <a:xfrm>
              <a:off x="2766913" y="1580425"/>
              <a:ext cx="86475" cy="70450"/>
            </a:xfrm>
            <a:custGeom>
              <a:avLst/>
              <a:gdLst/>
              <a:ahLst/>
              <a:cxnLst/>
              <a:rect l="l" t="t" r="r" b="b"/>
              <a:pathLst>
                <a:path w="3459" h="2818" extrusionOk="0">
                  <a:moveTo>
                    <a:pt x="691" y="1"/>
                  </a:moveTo>
                  <a:cubicBezTo>
                    <a:pt x="482" y="1"/>
                    <a:pt x="290" y="118"/>
                    <a:pt x="165" y="279"/>
                  </a:cubicBezTo>
                  <a:cubicBezTo>
                    <a:pt x="45" y="433"/>
                    <a:pt x="1" y="604"/>
                    <a:pt x="26" y="798"/>
                  </a:cubicBezTo>
                  <a:cubicBezTo>
                    <a:pt x="58" y="1031"/>
                    <a:pt x="177" y="1176"/>
                    <a:pt x="362" y="1312"/>
                  </a:cubicBezTo>
                  <a:lnTo>
                    <a:pt x="362" y="1313"/>
                  </a:lnTo>
                  <a:cubicBezTo>
                    <a:pt x="740" y="1591"/>
                    <a:pt x="1120" y="1870"/>
                    <a:pt x="1498" y="2149"/>
                  </a:cubicBezTo>
                  <a:cubicBezTo>
                    <a:pt x="1591" y="2218"/>
                    <a:pt x="1685" y="2286"/>
                    <a:pt x="1777" y="2355"/>
                  </a:cubicBezTo>
                  <a:cubicBezTo>
                    <a:pt x="1906" y="2450"/>
                    <a:pt x="2040" y="2507"/>
                    <a:pt x="2190" y="2563"/>
                  </a:cubicBezTo>
                  <a:cubicBezTo>
                    <a:pt x="2400" y="2641"/>
                    <a:pt x="2608" y="2719"/>
                    <a:pt x="2816" y="2797"/>
                  </a:cubicBezTo>
                  <a:cubicBezTo>
                    <a:pt x="2854" y="2811"/>
                    <a:pt x="2892" y="2817"/>
                    <a:pt x="2930" y="2817"/>
                  </a:cubicBezTo>
                  <a:cubicBezTo>
                    <a:pt x="3214" y="2817"/>
                    <a:pt x="3459" y="2445"/>
                    <a:pt x="3279" y="2193"/>
                  </a:cubicBezTo>
                  <a:cubicBezTo>
                    <a:pt x="3155" y="2018"/>
                    <a:pt x="3030" y="1842"/>
                    <a:pt x="2904" y="1666"/>
                  </a:cubicBezTo>
                  <a:cubicBezTo>
                    <a:pt x="2814" y="1539"/>
                    <a:pt x="2726" y="1418"/>
                    <a:pt x="2603" y="1319"/>
                  </a:cubicBezTo>
                  <a:cubicBezTo>
                    <a:pt x="2507" y="1242"/>
                    <a:pt x="2411" y="1166"/>
                    <a:pt x="2316" y="1089"/>
                  </a:cubicBezTo>
                  <a:cubicBezTo>
                    <a:pt x="1949" y="795"/>
                    <a:pt x="1582" y="502"/>
                    <a:pt x="1215" y="207"/>
                  </a:cubicBezTo>
                  <a:cubicBezTo>
                    <a:pt x="1061" y="84"/>
                    <a:pt x="915" y="10"/>
                    <a:pt x="717" y="1"/>
                  </a:cubicBezTo>
                  <a:cubicBezTo>
                    <a:pt x="708" y="1"/>
                    <a:pt x="699" y="1"/>
                    <a:pt x="6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8" name="Google Shape;2828;p59"/>
            <p:cNvSpPr/>
            <p:nvPr/>
          </p:nvSpPr>
          <p:spPr>
            <a:xfrm>
              <a:off x="2493638" y="1158775"/>
              <a:ext cx="63025" cy="69150"/>
            </a:xfrm>
            <a:custGeom>
              <a:avLst/>
              <a:gdLst/>
              <a:ahLst/>
              <a:cxnLst/>
              <a:rect l="l" t="t" r="r" b="b"/>
              <a:pathLst>
                <a:path w="2521" h="2766" extrusionOk="0">
                  <a:moveTo>
                    <a:pt x="743" y="0"/>
                  </a:moveTo>
                  <a:cubicBezTo>
                    <a:pt x="709" y="0"/>
                    <a:pt x="675" y="2"/>
                    <a:pt x="641" y="7"/>
                  </a:cubicBezTo>
                  <a:cubicBezTo>
                    <a:pt x="516" y="24"/>
                    <a:pt x="413" y="66"/>
                    <a:pt x="314" y="143"/>
                  </a:cubicBezTo>
                  <a:cubicBezTo>
                    <a:pt x="203" y="229"/>
                    <a:pt x="95" y="359"/>
                    <a:pt x="67" y="502"/>
                  </a:cubicBezTo>
                  <a:cubicBezTo>
                    <a:pt x="28" y="702"/>
                    <a:pt x="1" y="912"/>
                    <a:pt x="14" y="1117"/>
                  </a:cubicBezTo>
                  <a:cubicBezTo>
                    <a:pt x="16" y="1149"/>
                    <a:pt x="21" y="1181"/>
                    <a:pt x="24" y="1213"/>
                  </a:cubicBezTo>
                  <a:cubicBezTo>
                    <a:pt x="35" y="1295"/>
                    <a:pt x="46" y="1377"/>
                    <a:pt x="56" y="1457"/>
                  </a:cubicBezTo>
                  <a:lnTo>
                    <a:pt x="145" y="1667"/>
                  </a:lnTo>
                  <a:cubicBezTo>
                    <a:pt x="154" y="1685"/>
                    <a:pt x="164" y="1702"/>
                    <a:pt x="174" y="1719"/>
                  </a:cubicBezTo>
                  <a:cubicBezTo>
                    <a:pt x="231" y="1817"/>
                    <a:pt x="298" y="1905"/>
                    <a:pt x="368" y="1994"/>
                  </a:cubicBezTo>
                  <a:cubicBezTo>
                    <a:pt x="484" y="2145"/>
                    <a:pt x="603" y="2283"/>
                    <a:pt x="754" y="2400"/>
                  </a:cubicBezTo>
                  <a:cubicBezTo>
                    <a:pt x="924" y="2534"/>
                    <a:pt x="1075" y="2660"/>
                    <a:pt x="1294" y="2708"/>
                  </a:cubicBezTo>
                  <a:cubicBezTo>
                    <a:pt x="1429" y="2736"/>
                    <a:pt x="1567" y="2754"/>
                    <a:pt x="1705" y="2765"/>
                  </a:cubicBezTo>
                  <a:cubicBezTo>
                    <a:pt x="1772" y="2756"/>
                    <a:pt x="1840" y="2747"/>
                    <a:pt x="1907" y="2738"/>
                  </a:cubicBezTo>
                  <a:cubicBezTo>
                    <a:pt x="1969" y="2713"/>
                    <a:pt x="2029" y="2687"/>
                    <a:pt x="2090" y="2661"/>
                  </a:cubicBezTo>
                  <a:cubicBezTo>
                    <a:pt x="2234" y="2577"/>
                    <a:pt x="2339" y="2447"/>
                    <a:pt x="2403" y="2295"/>
                  </a:cubicBezTo>
                  <a:cubicBezTo>
                    <a:pt x="2520" y="2017"/>
                    <a:pt x="2463" y="1679"/>
                    <a:pt x="2245" y="1460"/>
                  </a:cubicBezTo>
                  <a:cubicBezTo>
                    <a:pt x="2219" y="1435"/>
                    <a:pt x="2195" y="1409"/>
                    <a:pt x="2171" y="1383"/>
                  </a:cubicBezTo>
                  <a:lnTo>
                    <a:pt x="2171" y="1383"/>
                  </a:lnTo>
                  <a:cubicBezTo>
                    <a:pt x="2141" y="1340"/>
                    <a:pt x="2109" y="1299"/>
                    <a:pt x="2073" y="1262"/>
                  </a:cubicBezTo>
                  <a:cubicBezTo>
                    <a:pt x="2035" y="1224"/>
                    <a:pt x="1992" y="1191"/>
                    <a:pt x="1948" y="1159"/>
                  </a:cubicBezTo>
                  <a:lnTo>
                    <a:pt x="1948" y="1159"/>
                  </a:lnTo>
                  <a:cubicBezTo>
                    <a:pt x="1892" y="1109"/>
                    <a:pt x="1840" y="1057"/>
                    <a:pt x="1791" y="1001"/>
                  </a:cubicBezTo>
                  <a:lnTo>
                    <a:pt x="1791" y="1001"/>
                  </a:lnTo>
                  <a:cubicBezTo>
                    <a:pt x="1752" y="944"/>
                    <a:pt x="1717" y="884"/>
                    <a:pt x="1685" y="823"/>
                  </a:cubicBezTo>
                  <a:cubicBezTo>
                    <a:pt x="1618" y="698"/>
                    <a:pt x="1517" y="601"/>
                    <a:pt x="1424" y="497"/>
                  </a:cubicBezTo>
                  <a:lnTo>
                    <a:pt x="1424" y="497"/>
                  </a:lnTo>
                  <a:cubicBezTo>
                    <a:pt x="1389" y="446"/>
                    <a:pt x="1357" y="393"/>
                    <a:pt x="1329" y="337"/>
                  </a:cubicBezTo>
                  <a:cubicBezTo>
                    <a:pt x="1277" y="240"/>
                    <a:pt x="1174" y="145"/>
                    <a:pt x="1080" y="89"/>
                  </a:cubicBezTo>
                  <a:cubicBezTo>
                    <a:pt x="976" y="28"/>
                    <a:pt x="861" y="0"/>
                    <a:pt x="7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9" name="Google Shape;2829;p59"/>
            <p:cNvSpPr/>
            <p:nvPr/>
          </p:nvSpPr>
          <p:spPr>
            <a:xfrm>
              <a:off x="2675588" y="909825"/>
              <a:ext cx="45400" cy="51525"/>
            </a:xfrm>
            <a:custGeom>
              <a:avLst/>
              <a:gdLst/>
              <a:ahLst/>
              <a:cxnLst/>
              <a:rect l="l" t="t" r="r" b="b"/>
              <a:pathLst>
                <a:path w="1816" h="2061" extrusionOk="0">
                  <a:moveTo>
                    <a:pt x="620" y="0"/>
                  </a:moveTo>
                  <a:cubicBezTo>
                    <a:pt x="511" y="0"/>
                    <a:pt x="398" y="27"/>
                    <a:pt x="313" y="81"/>
                  </a:cubicBezTo>
                  <a:cubicBezTo>
                    <a:pt x="184" y="165"/>
                    <a:pt x="71" y="289"/>
                    <a:pt x="35" y="444"/>
                  </a:cubicBezTo>
                  <a:cubicBezTo>
                    <a:pt x="0" y="596"/>
                    <a:pt x="5" y="777"/>
                    <a:pt x="96" y="910"/>
                  </a:cubicBezTo>
                  <a:cubicBezTo>
                    <a:pt x="198" y="1058"/>
                    <a:pt x="300" y="1207"/>
                    <a:pt x="402" y="1355"/>
                  </a:cubicBezTo>
                  <a:cubicBezTo>
                    <a:pt x="453" y="1430"/>
                    <a:pt x="504" y="1503"/>
                    <a:pt x="555" y="1577"/>
                  </a:cubicBezTo>
                  <a:cubicBezTo>
                    <a:pt x="580" y="1614"/>
                    <a:pt x="606" y="1651"/>
                    <a:pt x="631" y="1688"/>
                  </a:cubicBezTo>
                  <a:cubicBezTo>
                    <a:pt x="642" y="1705"/>
                    <a:pt x="653" y="1720"/>
                    <a:pt x="664" y="1736"/>
                  </a:cubicBezTo>
                  <a:cubicBezTo>
                    <a:pt x="696" y="1784"/>
                    <a:pt x="732" y="1830"/>
                    <a:pt x="770" y="1875"/>
                  </a:cubicBezTo>
                  <a:cubicBezTo>
                    <a:pt x="814" y="1912"/>
                    <a:pt x="860" y="1947"/>
                    <a:pt x="907" y="1979"/>
                  </a:cubicBezTo>
                  <a:lnTo>
                    <a:pt x="1050" y="2039"/>
                  </a:lnTo>
                  <a:cubicBezTo>
                    <a:pt x="1102" y="2047"/>
                    <a:pt x="1156" y="2054"/>
                    <a:pt x="1209" y="2061"/>
                  </a:cubicBezTo>
                  <a:cubicBezTo>
                    <a:pt x="1262" y="2054"/>
                    <a:pt x="1315" y="2047"/>
                    <a:pt x="1368" y="2039"/>
                  </a:cubicBezTo>
                  <a:cubicBezTo>
                    <a:pt x="1446" y="2021"/>
                    <a:pt x="1514" y="1986"/>
                    <a:pt x="1571" y="1933"/>
                  </a:cubicBezTo>
                  <a:cubicBezTo>
                    <a:pt x="1617" y="1906"/>
                    <a:pt x="1653" y="1870"/>
                    <a:pt x="1679" y="1826"/>
                  </a:cubicBezTo>
                  <a:cubicBezTo>
                    <a:pt x="1717" y="1788"/>
                    <a:pt x="1742" y="1744"/>
                    <a:pt x="1756" y="1693"/>
                  </a:cubicBezTo>
                  <a:cubicBezTo>
                    <a:pt x="1784" y="1647"/>
                    <a:pt x="1797" y="1596"/>
                    <a:pt x="1797" y="1541"/>
                  </a:cubicBezTo>
                  <a:cubicBezTo>
                    <a:pt x="1815" y="1462"/>
                    <a:pt x="1812" y="1383"/>
                    <a:pt x="1786" y="1303"/>
                  </a:cubicBezTo>
                  <a:cubicBezTo>
                    <a:pt x="1754" y="1169"/>
                    <a:pt x="1666" y="1061"/>
                    <a:pt x="1590" y="950"/>
                  </a:cubicBezTo>
                  <a:cubicBezTo>
                    <a:pt x="1541" y="879"/>
                    <a:pt x="1492" y="807"/>
                    <a:pt x="1443" y="736"/>
                  </a:cubicBezTo>
                  <a:cubicBezTo>
                    <a:pt x="1342" y="590"/>
                    <a:pt x="1242" y="444"/>
                    <a:pt x="1143" y="298"/>
                  </a:cubicBezTo>
                  <a:cubicBezTo>
                    <a:pt x="1052" y="167"/>
                    <a:pt x="938" y="63"/>
                    <a:pt x="780" y="21"/>
                  </a:cubicBezTo>
                  <a:cubicBezTo>
                    <a:pt x="731" y="7"/>
                    <a:pt x="676" y="0"/>
                    <a:pt x="6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30" name="Google Shape;2830;p59"/>
          <p:cNvGrpSpPr/>
          <p:nvPr/>
        </p:nvGrpSpPr>
        <p:grpSpPr>
          <a:xfrm flipH="1">
            <a:off x="7576804" y="-8"/>
            <a:ext cx="3975358" cy="5509441"/>
            <a:chOff x="4942288" y="608375"/>
            <a:chExt cx="2275925" cy="3154200"/>
          </a:xfrm>
        </p:grpSpPr>
        <p:sp>
          <p:nvSpPr>
            <p:cNvPr id="2831" name="Google Shape;2831;p59"/>
            <p:cNvSpPr/>
            <p:nvPr/>
          </p:nvSpPr>
          <p:spPr>
            <a:xfrm>
              <a:off x="4942288" y="608375"/>
              <a:ext cx="2275925" cy="801575"/>
            </a:xfrm>
            <a:custGeom>
              <a:avLst/>
              <a:gdLst/>
              <a:ahLst/>
              <a:cxnLst/>
              <a:rect l="l" t="t" r="r" b="b"/>
              <a:pathLst>
                <a:path w="91037" h="32063" extrusionOk="0">
                  <a:moveTo>
                    <a:pt x="3157" y="1"/>
                  </a:moveTo>
                  <a:cubicBezTo>
                    <a:pt x="1717" y="1339"/>
                    <a:pt x="1" y="3616"/>
                    <a:pt x="905" y="5362"/>
                  </a:cubicBezTo>
                  <a:cubicBezTo>
                    <a:pt x="1409" y="6337"/>
                    <a:pt x="2577" y="6823"/>
                    <a:pt x="3675" y="6828"/>
                  </a:cubicBezTo>
                  <a:cubicBezTo>
                    <a:pt x="3680" y="6828"/>
                    <a:pt x="3685" y="6828"/>
                    <a:pt x="3689" y="6828"/>
                  </a:cubicBezTo>
                  <a:cubicBezTo>
                    <a:pt x="4783" y="6828"/>
                    <a:pt x="5836" y="6437"/>
                    <a:pt x="6860" y="6052"/>
                  </a:cubicBezTo>
                  <a:lnTo>
                    <a:pt x="6860" y="6052"/>
                  </a:lnTo>
                  <a:cubicBezTo>
                    <a:pt x="4653" y="8713"/>
                    <a:pt x="2799" y="12451"/>
                    <a:pt x="2071" y="15831"/>
                  </a:cubicBezTo>
                  <a:cubicBezTo>
                    <a:pt x="1342" y="19210"/>
                    <a:pt x="1826" y="22948"/>
                    <a:pt x="3877" y="25731"/>
                  </a:cubicBezTo>
                  <a:cubicBezTo>
                    <a:pt x="5308" y="27673"/>
                    <a:pt x="7396" y="29041"/>
                    <a:pt x="9593" y="30037"/>
                  </a:cubicBezTo>
                  <a:cubicBezTo>
                    <a:pt x="12491" y="31349"/>
                    <a:pt x="15678" y="32063"/>
                    <a:pt x="18854" y="32063"/>
                  </a:cubicBezTo>
                  <a:cubicBezTo>
                    <a:pt x="20737" y="32063"/>
                    <a:pt x="22616" y="31812"/>
                    <a:pt x="24427" y="31286"/>
                  </a:cubicBezTo>
                  <a:cubicBezTo>
                    <a:pt x="28506" y="30102"/>
                    <a:pt x="32184" y="27472"/>
                    <a:pt x="34515" y="23943"/>
                  </a:cubicBezTo>
                  <a:cubicBezTo>
                    <a:pt x="34602" y="25456"/>
                    <a:pt x="36478" y="26738"/>
                    <a:pt x="38101" y="26738"/>
                  </a:cubicBezTo>
                  <a:cubicBezTo>
                    <a:pt x="38324" y="26738"/>
                    <a:pt x="38543" y="26713"/>
                    <a:pt x="38751" y="26662"/>
                  </a:cubicBezTo>
                  <a:cubicBezTo>
                    <a:pt x="40601" y="26207"/>
                    <a:pt x="41868" y="24480"/>
                    <a:pt x="42570" y="22710"/>
                  </a:cubicBezTo>
                  <a:cubicBezTo>
                    <a:pt x="43846" y="19485"/>
                    <a:pt x="43720" y="15734"/>
                    <a:pt x="42232" y="12602"/>
                  </a:cubicBezTo>
                  <a:lnTo>
                    <a:pt x="42232" y="12602"/>
                  </a:lnTo>
                  <a:cubicBezTo>
                    <a:pt x="42733" y="13076"/>
                    <a:pt x="43307" y="13278"/>
                    <a:pt x="43899" y="13278"/>
                  </a:cubicBezTo>
                  <a:cubicBezTo>
                    <a:pt x="44962" y="13278"/>
                    <a:pt x="46081" y="12627"/>
                    <a:pt x="46933" y="11729"/>
                  </a:cubicBezTo>
                  <a:cubicBezTo>
                    <a:pt x="48258" y="10331"/>
                    <a:pt x="48702" y="8324"/>
                    <a:pt x="48900" y="6407"/>
                  </a:cubicBezTo>
                  <a:cubicBezTo>
                    <a:pt x="51162" y="10745"/>
                    <a:pt x="56176" y="13362"/>
                    <a:pt x="61098" y="13362"/>
                  </a:cubicBezTo>
                  <a:cubicBezTo>
                    <a:pt x="62167" y="13362"/>
                    <a:pt x="63231" y="13239"/>
                    <a:pt x="64262" y="12983"/>
                  </a:cubicBezTo>
                  <a:cubicBezTo>
                    <a:pt x="66390" y="12454"/>
                    <a:pt x="68580" y="11155"/>
                    <a:pt x="69110" y="9025"/>
                  </a:cubicBezTo>
                  <a:cubicBezTo>
                    <a:pt x="70438" y="11848"/>
                    <a:pt x="72474" y="14717"/>
                    <a:pt x="75005" y="16540"/>
                  </a:cubicBezTo>
                  <a:cubicBezTo>
                    <a:pt x="76176" y="17383"/>
                    <a:pt x="77589" y="18103"/>
                    <a:pt x="78988" y="18103"/>
                  </a:cubicBezTo>
                  <a:cubicBezTo>
                    <a:pt x="79376" y="18103"/>
                    <a:pt x="79764" y="18048"/>
                    <a:pt x="80144" y="17924"/>
                  </a:cubicBezTo>
                  <a:cubicBezTo>
                    <a:pt x="82635" y="17114"/>
                    <a:pt x="83402" y="13942"/>
                    <a:pt x="83220" y="11329"/>
                  </a:cubicBezTo>
                  <a:lnTo>
                    <a:pt x="83220" y="11329"/>
                  </a:lnTo>
                  <a:cubicBezTo>
                    <a:pt x="84048" y="12260"/>
                    <a:pt x="85059" y="12657"/>
                    <a:pt x="86198" y="12657"/>
                  </a:cubicBezTo>
                  <a:cubicBezTo>
                    <a:pt x="86584" y="12657"/>
                    <a:pt x="86985" y="12611"/>
                    <a:pt x="87399" y="12525"/>
                  </a:cubicBezTo>
                  <a:cubicBezTo>
                    <a:pt x="89031" y="12185"/>
                    <a:pt x="90517" y="10901"/>
                    <a:pt x="91036" y="9316"/>
                  </a:cubicBezTo>
                  <a:lnTo>
                    <a:pt x="9103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2" name="Google Shape;2832;p59"/>
            <p:cNvSpPr/>
            <p:nvPr/>
          </p:nvSpPr>
          <p:spPr>
            <a:xfrm>
              <a:off x="6378213" y="608375"/>
              <a:ext cx="679525" cy="3154200"/>
            </a:xfrm>
            <a:custGeom>
              <a:avLst/>
              <a:gdLst/>
              <a:ahLst/>
              <a:cxnLst/>
              <a:rect l="l" t="t" r="r" b="b"/>
              <a:pathLst>
                <a:path w="27181" h="126168" extrusionOk="0">
                  <a:moveTo>
                    <a:pt x="1" y="1"/>
                  </a:moveTo>
                  <a:lnTo>
                    <a:pt x="9023" y="111479"/>
                  </a:lnTo>
                  <a:cubicBezTo>
                    <a:pt x="9023" y="111479"/>
                    <a:pt x="25674" y="126160"/>
                    <a:pt x="26428" y="126167"/>
                  </a:cubicBezTo>
                  <a:cubicBezTo>
                    <a:pt x="26428" y="126167"/>
                    <a:pt x="26428" y="126167"/>
                    <a:pt x="26428" y="126167"/>
                  </a:cubicBezTo>
                  <a:cubicBezTo>
                    <a:pt x="27181" y="126167"/>
                    <a:pt x="3567" y="1"/>
                    <a:pt x="356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3" name="Google Shape;2833;p59"/>
            <p:cNvSpPr/>
            <p:nvPr/>
          </p:nvSpPr>
          <p:spPr>
            <a:xfrm>
              <a:off x="6467363" y="608375"/>
              <a:ext cx="591200" cy="3121975"/>
            </a:xfrm>
            <a:custGeom>
              <a:avLst/>
              <a:gdLst/>
              <a:ahLst/>
              <a:cxnLst/>
              <a:rect l="l" t="t" r="r" b="b"/>
              <a:pathLst>
                <a:path w="23648" h="124879" extrusionOk="0">
                  <a:moveTo>
                    <a:pt x="1" y="1"/>
                  </a:moveTo>
                  <a:lnTo>
                    <a:pt x="9843" y="73982"/>
                  </a:lnTo>
                  <a:lnTo>
                    <a:pt x="3404" y="44207"/>
                  </a:lnTo>
                  <a:lnTo>
                    <a:pt x="8417" y="88652"/>
                  </a:lnTo>
                  <a:lnTo>
                    <a:pt x="12589" y="93337"/>
                  </a:lnTo>
                  <a:lnTo>
                    <a:pt x="12752" y="101585"/>
                  </a:lnTo>
                  <a:lnTo>
                    <a:pt x="18168" y="124696"/>
                  </a:lnTo>
                  <a:lnTo>
                    <a:pt x="23647" y="124878"/>
                  </a:lnTo>
                  <a:lnTo>
                    <a:pt x="23647" y="12487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0000">
                <a:alpha val="7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4" name="Google Shape;2834;p59"/>
            <p:cNvSpPr/>
            <p:nvPr/>
          </p:nvSpPr>
          <p:spPr>
            <a:xfrm>
              <a:off x="6378213" y="608375"/>
              <a:ext cx="299600" cy="2955650"/>
            </a:xfrm>
            <a:custGeom>
              <a:avLst/>
              <a:gdLst/>
              <a:ahLst/>
              <a:cxnLst/>
              <a:rect l="l" t="t" r="r" b="b"/>
              <a:pathLst>
                <a:path w="11984" h="118226" extrusionOk="0">
                  <a:moveTo>
                    <a:pt x="1" y="1"/>
                  </a:moveTo>
                  <a:lnTo>
                    <a:pt x="9393" y="117671"/>
                  </a:lnTo>
                  <a:lnTo>
                    <a:pt x="11983" y="118225"/>
                  </a:lnTo>
                  <a:lnTo>
                    <a:pt x="9143" y="91999"/>
                  </a:lnTo>
                  <a:lnTo>
                    <a:pt x="10534" y="88652"/>
                  </a:lnTo>
                  <a:lnTo>
                    <a:pt x="3272" y="26987"/>
                  </a:lnTo>
                  <a:lnTo>
                    <a:pt x="4467" y="23290"/>
                  </a:lnTo>
                  <a:lnTo>
                    <a:pt x="1460" y="1"/>
                  </a:lnTo>
                  <a:close/>
                </a:path>
              </a:pathLst>
            </a:custGeom>
            <a:solidFill>
              <a:srgbClr val="000000">
                <a:alpha val="7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5" name="Google Shape;2835;p59"/>
            <p:cNvSpPr/>
            <p:nvPr/>
          </p:nvSpPr>
          <p:spPr>
            <a:xfrm>
              <a:off x="6783438" y="2529250"/>
              <a:ext cx="179000" cy="182525"/>
            </a:xfrm>
            <a:custGeom>
              <a:avLst/>
              <a:gdLst/>
              <a:ahLst/>
              <a:cxnLst/>
              <a:rect l="l" t="t" r="r" b="b"/>
              <a:pathLst>
                <a:path w="7160" h="7301" extrusionOk="0">
                  <a:moveTo>
                    <a:pt x="6325" y="0"/>
                  </a:moveTo>
                  <a:cubicBezTo>
                    <a:pt x="6141" y="0"/>
                    <a:pt x="5959" y="73"/>
                    <a:pt x="5801" y="207"/>
                  </a:cubicBezTo>
                  <a:cubicBezTo>
                    <a:pt x="4873" y="996"/>
                    <a:pt x="3940" y="1770"/>
                    <a:pt x="3070" y="2624"/>
                  </a:cubicBezTo>
                  <a:cubicBezTo>
                    <a:pt x="2204" y="3473"/>
                    <a:pt x="1338" y="4324"/>
                    <a:pt x="472" y="5173"/>
                  </a:cubicBezTo>
                  <a:cubicBezTo>
                    <a:pt x="177" y="5462"/>
                    <a:pt x="1" y="5982"/>
                    <a:pt x="152" y="6385"/>
                  </a:cubicBezTo>
                  <a:cubicBezTo>
                    <a:pt x="316" y="6822"/>
                    <a:pt x="562" y="7114"/>
                    <a:pt x="1021" y="7254"/>
                  </a:cubicBezTo>
                  <a:cubicBezTo>
                    <a:pt x="1123" y="7285"/>
                    <a:pt x="1235" y="7301"/>
                    <a:pt x="1350" y="7301"/>
                  </a:cubicBezTo>
                  <a:cubicBezTo>
                    <a:pt x="1679" y="7301"/>
                    <a:pt x="2029" y="7174"/>
                    <a:pt x="2233" y="6934"/>
                  </a:cubicBezTo>
                  <a:lnTo>
                    <a:pt x="4635" y="4110"/>
                  </a:lnTo>
                  <a:cubicBezTo>
                    <a:pt x="5458" y="3142"/>
                    <a:pt x="6196" y="2116"/>
                    <a:pt x="6947" y="1091"/>
                  </a:cubicBezTo>
                  <a:cubicBezTo>
                    <a:pt x="7160" y="802"/>
                    <a:pt x="7024" y="348"/>
                    <a:pt x="6759" y="150"/>
                  </a:cubicBezTo>
                  <a:cubicBezTo>
                    <a:pt x="6623" y="48"/>
                    <a:pt x="6474" y="0"/>
                    <a:pt x="6325" y="0"/>
                  </a:cubicBezTo>
                  <a:close/>
                </a:path>
              </a:pathLst>
            </a:custGeom>
            <a:solidFill>
              <a:srgbClr val="4022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6" name="Google Shape;2836;p59"/>
            <p:cNvSpPr/>
            <p:nvPr/>
          </p:nvSpPr>
          <p:spPr>
            <a:xfrm>
              <a:off x="6901463" y="3081200"/>
              <a:ext cx="119350" cy="159625"/>
            </a:xfrm>
            <a:custGeom>
              <a:avLst/>
              <a:gdLst/>
              <a:ahLst/>
              <a:cxnLst/>
              <a:rect l="l" t="t" r="r" b="b"/>
              <a:pathLst>
                <a:path w="4774" h="6385" extrusionOk="0">
                  <a:moveTo>
                    <a:pt x="4147" y="0"/>
                  </a:moveTo>
                  <a:cubicBezTo>
                    <a:pt x="3999" y="0"/>
                    <a:pt x="3847" y="66"/>
                    <a:pt x="3732" y="220"/>
                  </a:cubicBezTo>
                  <a:cubicBezTo>
                    <a:pt x="3117" y="1050"/>
                    <a:pt x="2502" y="1878"/>
                    <a:pt x="1888" y="2707"/>
                  </a:cubicBezTo>
                  <a:cubicBezTo>
                    <a:pt x="1273" y="3536"/>
                    <a:pt x="497" y="4390"/>
                    <a:pt x="180" y="5389"/>
                  </a:cubicBezTo>
                  <a:cubicBezTo>
                    <a:pt x="0" y="5954"/>
                    <a:pt x="482" y="6384"/>
                    <a:pt x="974" y="6384"/>
                  </a:cubicBezTo>
                  <a:cubicBezTo>
                    <a:pt x="1167" y="6384"/>
                    <a:pt x="1361" y="6318"/>
                    <a:pt x="1518" y="6168"/>
                  </a:cubicBezTo>
                  <a:cubicBezTo>
                    <a:pt x="1902" y="5801"/>
                    <a:pt x="2223" y="5269"/>
                    <a:pt x="2467" y="4796"/>
                  </a:cubicBezTo>
                  <a:cubicBezTo>
                    <a:pt x="2697" y="4347"/>
                    <a:pt x="2929" y="3898"/>
                    <a:pt x="3160" y="3450"/>
                  </a:cubicBezTo>
                  <a:lnTo>
                    <a:pt x="4571" y="712"/>
                  </a:lnTo>
                  <a:cubicBezTo>
                    <a:pt x="4773" y="321"/>
                    <a:pt x="4473" y="0"/>
                    <a:pt x="4147" y="0"/>
                  </a:cubicBezTo>
                  <a:close/>
                </a:path>
              </a:pathLst>
            </a:custGeom>
            <a:solidFill>
              <a:srgbClr val="4022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7" name="Google Shape;2837;p59"/>
            <p:cNvSpPr/>
            <p:nvPr/>
          </p:nvSpPr>
          <p:spPr>
            <a:xfrm>
              <a:off x="6692888" y="957625"/>
              <a:ext cx="53525" cy="109275"/>
            </a:xfrm>
            <a:custGeom>
              <a:avLst/>
              <a:gdLst/>
              <a:ahLst/>
              <a:cxnLst/>
              <a:rect l="l" t="t" r="r" b="b"/>
              <a:pathLst>
                <a:path w="2141" h="4371" extrusionOk="0">
                  <a:moveTo>
                    <a:pt x="381" y="1"/>
                  </a:moveTo>
                  <a:cubicBezTo>
                    <a:pt x="188" y="1"/>
                    <a:pt x="1" y="156"/>
                    <a:pt x="59" y="410"/>
                  </a:cubicBezTo>
                  <a:cubicBezTo>
                    <a:pt x="209" y="1061"/>
                    <a:pt x="359" y="1710"/>
                    <a:pt x="509" y="2360"/>
                  </a:cubicBezTo>
                  <a:cubicBezTo>
                    <a:pt x="582" y="2679"/>
                    <a:pt x="656" y="2999"/>
                    <a:pt x="729" y="3318"/>
                  </a:cubicBezTo>
                  <a:lnTo>
                    <a:pt x="840" y="3796"/>
                  </a:lnTo>
                  <a:cubicBezTo>
                    <a:pt x="904" y="4073"/>
                    <a:pt x="1059" y="4259"/>
                    <a:pt x="1330" y="4349"/>
                  </a:cubicBezTo>
                  <a:cubicBezTo>
                    <a:pt x="1374" y="4364"/>
                    <a:pt x="1417" y="4370"/>
                    <a:pt x="1459" y="4370"/>
                  </a:cubicBezTo>
                  <a:cubicBezTo>
                    <a:pt x="1629" y="4370"/>
                    <a:pt x="1777" y="4260"/>
                    <a:pt x="1879" y="4125"/>
                  </a:cubicBezTo>
                  <a:cubicBezTo>
                    <a:pt x="2140" y="3784"/>
                    <a:pt x="1878" y="3341"/>
                    <a:pt x="1750" y="3000"/>
                  </a:cubicBezTo>
                  <a:cubicBezTo>
                    <a:pt x="1633" y="2692"/>
                    <a:pt x="1517" y="2385"/>
                    <a:pt x="1402" y="2078"/>
                  </a:cubicBezTo>
                  <a:cubicBezTo>
                    <a:pt x="1169" y="1462"/>
                    <a:pt x="936" y="848"/>
                    <a:pt x="704" y="233"/>
                  </a:cubicBezTo>
                  <a:cubicBezTo>
                    <a:pt x="644" y="72"/>
                    <a:pt x="511" y="1"/>
                    <a:pt x="381" y="1"/>
                  </a:cubicBezTo>
                  <a:close/>
                </a:path>
              </a:pathLst>
            </a:custGeom>
            <a:solidFill>
              <a:srgbClr val="4022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8" name="Google Shape;2838;p59"/>
            <p:cNvSpPr/>
            <p:nvPr/>
          </p:nvSpPr>
          <p:spPr>
            <a:xfrm>
              <a:off x="6834413" y="771825"/>
              <a:ext cx="98400" cy="46900"/>
            </a:xfrm>
            <a:custGeom>
              <a:avLst/>
              <a:gdLst/>
              <a:ahLst/>
              <a:cxnLst/>
              <a:rect l="l" t="t" r="r" b="b"/>
              <a:pathLst>
                <a:path w="3936" h="1876" extrusionOk="0">
                  <a:moveTo>
                    <a:pt x="3628" y="0"/>
                  </a:moveTo>
                  <a:cubicBezTo>
                    <a:pt x="3606" y="0"/>
                    <a:pt x="3584" y="2"/>
                    <a:pt x="3562" y="6"/>
                  </a:cubicBezTo>
                  <a:cubicBezTo>
                    <a:pt x="2566" y="198"/>
                    <a:pt x="1570" y="388"/>
                    <a:pt x="574" y="579"/>
                  </a:cubicBezTo>
                  <a:cubicBezTo>
                    <a:pt x="179" y="654"/>
                    <a:pt x="0" y="1139"/>
                    <a:pt x="144" y="1477"/>
                  </a:cubicBezTo>
                  <a:cubicBezTo>
                    <a:pt x="255" y="1743"/>
                    <a:pt x="490" y="1875"/>
                    <a:pt x="743" y="1875"/>
                  </a:cubicBezTo>
                  <a:cubicBezTo>
                    <a:pt x="857" y="1875"/>
                    <a:pt x="975" y="1848"/>
                    <a:pt x="1087" y="1795"/>
                  </a:cubicBezTo>
                  <a:cubicBezTo>
                    <a:pt x="1982" y="1366"/>
                    <a:pt x="2877" y="936"/>
                    <a:pt x="3773" y="507"/>
                  </a:cubicBezTo>
                  <a:cubicBezTo>
                    <a:pt x="3894" y="448"/>
                    <a:pt x="3936" y="281"/>
                    <a:pt x="3885" y="165"/>
                  </a:cubicBezTo>
                  <a:cubicBezTo>
                    <a:pt x="3837" y="56"/>
                    <a:pt x="3739" y="0"/>
                    <a:pt x="3628" y="0"/>
                  </a:cubicBezTo>
                  <a:close/>
                </a:path>
              </a:pathLst>
            </a:custGeom>
            <a:solidFill>
              <a:srgbClr val="4022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9" name="Google Shape;2839;p59"/>
            <p:cNvSpPr/>
            <p:nvPr/>
          </p:nvSpPr>
          <p:spPr>
            <a:xfrm>
              <a:off x="6218163" y="934975"/>
              <a:ext cx="265650" cy="189050"/>
            </a:xfrm>
            <a:custGeom>
              <a:avLst/>
              <a:gdLst/>
              <a:ahLst/>
              <a:cxnLst/>
              <a:rect l="l" t="t" r="r" b="b"/>
              <a:pathLst>
                <a:path w="10626" h="7562" extrusionOk="0">
                  <a:moveTo>
                    <a:pt x="240" y="1"/>
                  </a:moveTo>
                  <a:cubicBezTo>
                    <a:pt x="103" y="1"/>
                    <a:pt x="0" y="199"/>
                    <a:pt x="113" y="318"/>
                  </a:cubicBezTo>
                  <a:cubicBezTo>
                    <a:pt x="750" y="999"/>
                    <a:pt x="1402" y="1664"/>
                    <a:pt x="2070" y="2315"/>
                  </a:cubicBezTo>
                  <a:cubicBezTo>
                    <a:pt x="2757" y="2983"/>
                    <a:pt x="3515" y="3570"/>
                    <a:pt x="4272" y="4155"/>
                  </a:cubicBezTo>
                  <a:cubicBezTo>
                    <a:pt x="5779" y="5319"/>
                    <a:pt x="7338" y="6413"/>
                    <a:pt x="8948" y="7430"/>
                  </a:cubicBezTo>
                  <a:cubicBezTo>
                    <a:pt x="9093" y="7522"/>
                    <a:pt x="9237" y="7562"/>
                    <a:pt x="9373" y="7562"/>
                  </a:cubicBezTo>
                  <a:cubicBezTo>
                    <a:pt x="10112" y="7562"/>
                    <a:pt x="10625" y="6393"/>
                    <a:pt x="9806" y="5961"/>
                  </a:cubicBezTo>
                  <a:cubicBezTo>
                    <a:pt x="8153" y="5087"/>
                    <a:pt x="6538" y="4140"/>
                    <a:pt x="4973" y="3116"/>
                  </a:cubicBezTo>
                  <a:cubicBezTo>
                    <a:pt x="4193" y="2604"/>
                    <a:pt x="3436" y="2062"/>
                    <a:pt x="2647" y="1566"/>
                  </a:cubicBezTo>
                  <a:cubicBezTo>
                    <a:pt x="1864" y="1074"/>
                    <a:pt x="1093" y="561"/>
                    <a:pt x="333" y="32"/>
                  </a:cubicBezTo>
                  <a:cubicBezTo>
                    <a:pt x="302" y="10"/>
                    <a:pt x="270" y="1"/>
                    <a:pt x="24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0" name="Google Shape;2840;p59"/>
            <p:cNvSpPr/>
            <p:nvPr/>
          </p:nvSpPr>
          <p:spPr>
            <a:xfrm>
              <a:off x="6457038" y="2606150"/>
              <a:ext cx="150475" cy="133925"/>
            </a:xfrm>
            <a:custGeom>
              <a:avLst/>
              <a:gdLst/>
              <a:ahLst/>
              <a:cxnLst/>
              <a:rect l="l" t="t" r="r" b="b"/>
              <a:pathLst>
                <a:path w="6019" h="5357" extrusionOk="0">
                  <a:moveTo>
                    <a:pt x="803" y="0"/>
                  </a:moveTo>
                  <a:cubicBezTo>
                    <a:pt x="400" y="0"/>
                    <a:pt x="0" y="453"/>
                    <a:pt x="275" y="868"/>
                  </a:cubicBezTo>
                  <a:lnTo>
                    <a:pt x="275" y="867"/>
                  </a:lnTo>
                  <a:cubicBezTo>
                    <a:pt x="838" y="1719"/>
                    <a:pt x="1470" y="2527"/>
                    <a:pt x="2161" y="3277"/>
                  </a:cubicBezTo>
                  <a:cubicBezTo>
                    <a:pt x="2869" y="4043"/>
                    <a:pt x="3711" y="4664"/>
                    <a:pt x="4579" y="5236"/>
                  </a:cubicBezTo>
                  <a:cubicBezTo>
                    <a:pt x="4705" y="5318"/>
                    <a:pt x="4854" y="5356"/>
                    <a:pt x="5006" y="5356"/>
                  </a:cubicBezTo>
                  <a:cubicBezTo>
                    <a:pt x="5319" y="5356"/>
                    <a:pt x="5641" y="5193"/>
                    <a:pt x="5786" y="4919"/>
                  </a:cubicBezTo>
                  <a:cubicBezTo>
                    <a:pt x="6018" y="4478"/>
                    <a:pt x="5882" y="3983"/>
                    <a:pt x="5469" y="3713"/>
                  </a:cubicBezTo>
                  <a:cubicBezTo>
                    <a:pt x="5265" y="3578"/>
                    <a:pt x="5063" y="3441"/>
                    <a:pt x="4864" y="3299"/>
                  </a:cubicBezTo>
                  <a:cubicBezTo>
                    <a:pt x="4774" y="3235"/>
                    <a:pt x="4686" y="3170"/>
                    <a:pt x="4597" y="3104"/>
                  </a:cubicBezTo>
                  <a:cubicBezTo>
                    <a:pt x="4548" y="3068"/>
                    <a:pt x="4500" y="3031"/>
                    <a:pt x="4451" y="2994"/>
                  </a:cubicBezTo>
                  <a:cubicBezTo>
                    <a:pt x="4446" y="2991"/>
                    <a:pt x="4442" y="2988"/>
                    <a:pt x="4438" y="2985"/>
                  </a:cubicBezTo>
                  <a:lnTo>
                    <a:pt x="4438" y="2985"/>
                  </a:lnTo>
                  <a:cubicBezTo>
                    <a:pt x="4435" y="2982"/>
                    <a:pt x="4431" y="2979"/>
                    <a:pt x="4426" y="2975"/>
                  </a:cubicBezTo>
                  <a:cubicBezTo>
                    <a:pt x="4206" y="2798"/>
                    <a:pt x="3990" y="2615"/>
                    <a:pt x="3764" y="2445"/>
                  </a:cubicBezTo>
                  <a:cubicBezTo>
                    <a:pt x="3668" y="2372"/>
                    <a:pt x="3568" y="2303"/>
                    <a:pt x="3471" y="2231"/>
                  </a:cubicBezTo>
                  <a:cubicBezTo>
                    <a:pt x="3423" y="2195"/>
                    <a:pt x="3374" y="2160"/>
                    <a:pt x="3326" y="2123"/>
                  </a:cubicBezTo>
                  <a:cubicBezTo>
                    <a:pt x="3309" y="2110"/>
                    <a:pt x="3240" y="2057"/>
                    <a:pt x="3240" y="2057"/>
                  </a:cubicBezTo>
                  <a:lnTo>
                    <a:pt x="3240" y="2057"/>
                  </a:lnTo>
                  <a:cubicBezTo>
                    <a:pt x="3240" y="2057"/>
                    <a:pt x="3240" y="2058"/>
                    <a:pt x="3242" y="2059"/>
                  </a:cubicBezTo>
                  <a:lnTo>
                    <a:pt x="3242" y="2059"/>
                  </a:lnTo>
                  <a:cubicBezTo>
                    <a:pt x="2507" y="1482"/>
                    <a:pt x="1820" y="850"/>
                    <a:pt x="1181" y="168"/>
                  </a:cubicBezTo>
                  <a:cubicBezTo>
                    <a:pt x="1071" y="50"/>
                    <a:pt x="937" y="0"/>
                    <a:pt x="80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1" name="Google Shape;2841;p59"/>
            <p:cNvSpPr/>
            <p:nvPr/>
          </p:nvSpPr>
          <p:spPr>
            <a:xfrm>
              <a:off x="6579738" y="608375"/>
              <a:ext cx="342925" cy="754750"/>
            </a:xfrm>
            <a:custGeom>
              <a:avLst/>
              <a:gdLst/>
              <a:ahLst/>
              <a:cxnLst/>
              <a:rect l="l" t="t" r="r" b="b"/>
              <a:pathLst>
                <a:path w="13717" h="30190" extrusionOk="0">
                  <a:moveTo>
                    <a:pt x="12843" y="1"/>
                  </a:moveTo>
                  <a:cubicBezTo>
                    <a:pt x="12257" y="1412"/>
                    <a:pt x="11789" y="2584"/>
                    <a:pt x="11247" y="4012"/>
                  </a:cubicBezTo>
                  <a:cubicBezTo>
                    <a:pt x="10464" y="6081"/>
                    <a:pt x="9651" y="8139"/>
                    <a:pt x="8813" y="10187"/>
                  </a:cubicBezTo>
                  <a:cubicBezTo>
                    <a:pt x="7162" y="14216"/>
                    <a:pt x="5402" y="18202"/>
                    <a:pt x="3540" y="22138"/>
                  </a:cubicBezTo>
                  <a:cubicBezTo>
                    <a:pt x="2482" y="24374"/>
                    <a:pt x="1394" y="26593"/>
                    <a:pt x="239" y="28779"/>
                  </a:cubicBezTo>
                  <a:cubicBezTo>
                    <a:pt x="0" y="29229"/>
                    <a:pt x="125" y="29804"/>
                    <a:pt x="577" y="30068"/>
                  </a:cubicBezTo>
                  <a:cubicBezTo>
                    <a:pt x="715" y="30149"/>
                    <a:pt x="883" y="30190"/>
                    <a:pt x="1053" y="30190"/>
                  </a:cubicBezTo>
                  <a:cubicBezTo>
                    <a:pt x="1384" y="30190"/>
                    <a:pt x="1723" y="30036"/>
                    <a:pt x="1866" y="29730"/>
                  </a:cubicBezTo>
                  <a:cubicBezTo>
                    <a:pt x="3741" y="25696"/>
                    <a:pt x="5595" y="21655"/>
                    <a:pt x="7320" y="17554"/>
                  </a:cubicBezTo>
                  <a:cubicBezTo>
                    <a:pt x="9038" y="13464"/>
                    <a:pt x="10648" y="9327"/>
                    <a:pt x="12148" y="5151"/>
                  </a:cubicBezTo>
                  <a:cubicBezTo>
                    <a:pt x="12784" y="3379"/>
                    <a:pt x="13200" y="1811"/>
                    <a:pt x="13717" y="1"/>
                  </a:cubicBezTo>
                  <a:close/>
                </a:path>
              </a:pathLst>
            </a:custGeom>
            <a:solidFill>
              <a:srgbClr val="4022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2" name="Google Shape;2842;p59"/>
            <p:cNvSpPr/>
            <p:nvPr/>
          </p:nvSpPr>
          <p:spPr>
            <a:xfrm>
              <a:off x="5113738" y="1030950"/>
              <a:ext cx="77050" cy="77450"/>
            </a:xfrm>
            <a:custGeom>
              <a:avLst/>
              <a:gdLst/>
              <a:ahLst/>
              <a:cxnLst/>
              <a:rect l="l" t="t" r="r" b="b"/>
              <a:pathLst>
                <a:path w="3082" h="3098" extrusionOk="0">
                  <a:moveTo>
                    <a:pt x="825" y="0"/>
                  </a:moveTo>
                  <a:cubicBezTo>
                    <a:pt x="757" y="0"/>
                    <a:pt x="690" y="9"/>
                    <a:pt x="626" y="30"/>
                  </a:cubicBezTo>
                  <a:cubicBezTo>
                    <a:pt x="490" y="75"/>
                    <a:pt x="367" y="145"/>
                    <a:pt x="261" y="242"/>
                  </a:cubicBezTo>
                  <a:cubicBezTo>
                    <a:pt x="125" y="368"/>
                    <a:pt x="1" y="636"/>
                    <a:pt x="20" y="825"/>
                  </a:cubicBezTo>
                  <a:cubicBezTo>
                    <a:pt x="46" y="1067"/>
                    <a:pt x="75" y="1309"/>
                    <a:pt x="160" y="1537"/>
                  </a:cubicBezTo>
                  <a:cubicBezTo>
                    <a:pt x="216" y="1691"/>
                    <a:pt x="277" y="1836"/>
                    <a:pt x="370" y="1970"/>
                  </a:cubicBezTo>
                  <a:cubicBezTo>
                    <a:pt x="464" y="2105"/>
                    <a:pt x="566" y="2240"/>
                    <a:pt x="677" y="2363"/>
                  </a:cubicBezTo>
                  <a:cubicBezTo>
                    <a:pt x="844" y="2551"/>
                    <a:pt x="1051" y="2711"/>
                    <a:pt x="1260" y="2851"/>
                  </a:cubicBezTo>
                  <a:cubicBezTo>
                    <a:pt x="1297" y="2875"/>
                    <a:pt x="1335" y="2899"/>
                    <a:pt x="1374" y="2920"/>
                  </a:cubicBezTo>
                  <a:cubicBezTo>
                    <a:pt x="1395" y="2932"/>
                    <a:pt x="1416" y="2945"/>
                    <a:pt x="1437" y="2956"/>
                  </a:cubicBezTo>
                  <a:cubicBezTo>
                    <a:pt x="1576" y="3028"/>
                    <a:pt x="1683" y="3066"/>
                    <a:pt x="1830" y="3085"/>
                  </a:cubicBezTo>
                  <a:cubicBezTo>
                    <a:pt x="1891" y="3093"/>
                    <a:pt x="1937" y="3098"/>
                    <a:pt x="1985" y="3098"/>
                  </a:cubicBezTo>
                  <a:cubicBezTo>
                    <a:pt x="2013" y="3098"/>
                    <a:pt x="2042" y="3096"/>
                    <a:pt x="2075" y="3092"/>
                  </a:cubicBezTo>
                  <a:cubicBezTo>
                    <a:pt x="2188" y="3080"/>
                    <a:pt x="2318" y="3079"/>
                    <a:pt x="2427" y="3040"/>
                  </a:cubicBezTo>
                  <a:cubicBezTo>
                    <a:pt x="2694" y="2945"/>
                    <a:pt x="2888" y="2793"/>
                    <a:pt x="3000" y="2527"/>
                  </a:cubicBezTo>
                  <a:cubicBezTo>
                    <a:pt x="3055" y="2422"/>
                    <a:pt x="3081" y="2308"/>
                    <a:pt x="3076" y="2187"/>
                  </a:cubicBezTo>
                  <a:cubicBezTo>
                    <a:pt x="3076" y="2027"/>
                    <a:pt x="3035" y="1878"/>
                    <a:pt x="2955" y="1740"/>
                  </a:cubicBezTo>
                  <a:cubicBezTo>
                    <a:pt x="2874" y="1636"/>
                    <a:pt x="2798" y="1545"/>
                    <a:pt x="2713" y="1450"/>
                  </a:cubicBezTo>
                  <a:cubicBezTo>
                    <a:pt x="2635" y="1361"/>
                    <a:pt x="2602" y="1321"/>
                    <a:pt x="2467" y="1242"/>
                  </a:cubicBezTo>
                  <a:cubicBezTo>
                    <a:pt x="2410" y="1208"/>
                    <a:pt x="2343" y="1182"/>
                    <a:pt x="2275" y="1157"/>
                  </a:cubicBezTo>
                  <a:lnTo>
                    <a:pt x="2275" y="1157"/>
                  </a:lnTo>
                  <a:cubicBezTo>
                    <a:pt x="2196" y="1118"/>
                    <a:pt x="2121" y="1073"/>
                    <a:pt x="2047" y="1024"/>
                  </a:cubicBezTo>
                  <a:lnTo>
                    <a:pt x="2047" y="1024"/>
                  </a:lnTo>
                  <a:cubicBezTo>
                    <a:pt x="1948" y="936"/>
                    <a:pt x="1856" y="839"/>
                    <a:pt x="1773" y="734"/>
                  </a:cubicBezTo>
                  <a:lnTo>
                    <a:pt x="1773" y="734"/>
                  </a:lnTo>
                  <a:cubicBezTo>
                    <a:pt x="1810" y="780"/>
                    <a:pt x="1846" y="827"/>
                    <a:pt x="1882" y="873"/>
                  </a:cubicBezTo>
                  <a:lnTo>
                    <a:pt x="1882" y="873"/>
                  </a:lnTo>
                  <a:cubicBezTo>
                    <a:pt x="1821" y="796"/>
                    <a:pt x="1759" y="722"/>
                    <a:pt x="1697" y="646"/>
                  </a:cubicBezTo>
                  <a:lnTo>
                    <a:pt x="1697" y="646"/>
                  </a:lnTo>
                  <a:cubicBezTo>
                    <a:pt x="1644" y="571"/>
                    <a:pt x="1597" y="492"/>
                    <a:pt x="1557" y="409"/>
                  </a:cubicBezTo>
                  <a:cubicBezTo>
                    <a:pt x="1515" y="353"/>
                    <a:pt x="1471" y="298"/>
                    <a:pt x="1429" y="242"/>
                  </a:cubicBezTo>
                  <a:cubicBezTo>
                    <a:pt x="1354" y="162"/>
                    <a:pt x="1265" y="105"/>
                    <a:pt x="1163" y="71"/>
                  </a:cubicBezTo>
                  <a:cubicBezTo>
                    <a:pt x="1059" y="27"/>
                    <a:pt x="941" y="0"/>
                    <a:pt x="8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3" name="Google Shape;2843;p59"/>
            <p:cNvSpPr/>
            <p:nvPr/>
          </p:nvSpPr>
          <p:spPr>
            <a:xfrm>
              <a:off x="5162138" y="1137800"/>
              <a:ext cx="64050" cy="64425"/>
            </a:xfrm>
            <a:custGeom>
              <a:avLst/>
              <a:gdLst/>
              <a:ahLst/>
              <a:cxnLst/>
              <a:rect l="l" t="t" r="r" b="b"/>
              <a:pathLst>
                <a:path w="2562" h="2577" extrusionOk="0">
                  <a:moveTo>
                    <a:pt x="2260" y="1365"/>
                  </a:moveTo>
                  <a:lnTo>
                    <a:pt x="2260" y="1365"/>
                  </a:lnTo>
                  <a:cubicBezTo>
                    <a:pt x="2261" y="1367"/>
                    <a:pt x="2262" y="1368"/>
                    <a:pt x="2263" y="1370"/>
                  </a:cubicBezTo>
                  <a:lnTo>
                    <a:pt x="2263" y="1370"/>
                  </a:lnTo>
                  <a:cubicBezTo>
                    <a:pt x="2262" y="1368"/>
                    <a:pt x="2261" y="1367"/>
                    <a:pt x="2260" y="1365"/>
                  </a:cubicBezTo>
                  <a:close/>
                  <a:moveTo>
                    <a:pt x="2358" y="1493"/>
                  </a:moveTo>
                  <a:cubicBezTo>
                    <a:pt x="2361" y="1498"/>
                    <a:pt x="2365" y="1502"/>
                    <a:pt x="2368" y="1507"/>
                  </a:cubicBezTo>
                  <a:cubicBezTo>
                    <a:pt x="2365" y="1503"/>
                    <a:pt x="2361" y="1498"/>
                    <a:pt x="2358" y="1493"/>
                  </a:cubicBezTo>
                  <a:close/>
                  <a:moveTo>
                    <a:pt x="590" y="0"/>
                  </a:moveTo>
                  <a:cubicBezTo>
                    <a:pt x="539" y="0"/>
                    <a:pt x="488" y="8"/>
                    <a:pt x="440" y="24"/>
                  </a:cubicBezTo>
                  <a:cubicBezTo>
                    <a:pt x="343" y="55"/>
                    <a:pt x="257" y="105"/>
                    <a:pt x="182" y="173"/>
                  </a:cubicBezTo>
                  <a:cubicBezTo>
                    <a:pt x="81" y="266"/>
                    <a:pt x="1" y="451"/>
                    <a:pt x="10" y="589"/>
                  </a:cubicBezTo>
                  <a:cubicBezTo>
                    <a:pt x="25" y="805"/>
                    <a:pt x="59" y="1024"/>
                    <a:pt x="129" y="1229"/>
                  </a:cubicBezTo>
                  <a:cubicBezTo>
                    <a:pt x="217" y="1483"/>
                    <a:pt x="335" y="1777"/>
                    <a:pt x="534" y="1966"/>
                  </a:cubicBezTo>
                  <a:cubicBezTo>
                    <a:pt x="700" y="2123"/>
                    <a:pt x="886" y="2267"/>
                    <a:pt x="1085" y="2378"/>
                  </a:cubicBezTo>
                  <a:cubicBezTo>
                    <a:pt x="1124" y="2400"/>
                    <a:pt x="1164" y="2420"/>
                    <a:pt x="1205" y="2440"/>
                  </a:cubicBezTo>
                  <a:cubicBezTo>
                    <a:pt x="1334" y="2502"/>
                    <a:pt x="1476" y="2576"/>
                    <a:pt x="1623" y="2576"/>
                  </a:cubicBezTo>
                  <a:cubicBezTo>
                    <a:pt x="1634" y="2576"/>
                    <a:pt x="1646" y="2576"/>
                    <a:pt x="1658" y="2575"/>
                  </a:cubicBezTo>
                  <a:cubicBezTo>
                    <a:pt x="1791" y="2564"/>
                    <a:pt x="1929" y="2545"/>
                    <a:pt x="2059" y="2511"/>
                  </a:cubicBezTo>
                  <a:cubicBezTo>
                    <a:pt x="2271" y="2457"/>
                    <a:pt x="2441" y="2279"/>
                    <a:pt x="2499" y="2071"/>
                  </a:cubicBezTo>
                  <a:cubicBezTo>
                    <a:pt x="2562" y="1844"/>
                    <a:pt x="2488" y="1629"/>
                    <a:pt x="2337" y="1458"/>
                  </a:cubicBezTo>
                  <a:cubicBezTo>
                    <a:pt x="2330" y="1450"/>
                    <a:pt x="2323" y="1443"/>
                    <a:pt x="2317" y="1435"/>
                  </a:cubicBezTo>
                  <a:lnTo>
                    <a:pt x="2317" y="1435"/>
                  </a:lnTo>
                  <a:cubicBezTo>
                    <a:pt x="2279" y="1380"/>
                    <a:pt x="2241" y="1323"/>
                    <a:pt x="2196" y="1278"/>
                  </a:cubicBezTo>
                  <a:cubicBezTo>
                    <a:pt x="2111" y="1193"/>
                    <a:pt x="2034" y="1159"/>
                    <a:pt x="1940" y="1106"/>
                  </a:cubicBezTo>
                  <a:cubicBezTo>
                    <a:pt x="1891" y="1077"/>
                    <a:pt x="1843" y="1047"/>
                    <a:pt x="1797" y="1015"/>
                  </a:cubicBezTo>
                  <a:lnTo>
                    <a:pt x="1797" y="1015"/>
                  </a:lnTo>
                  <a:cubicBezTo>
                    <a:pt x="1758" y="982"/>
                    <a:pt x="1721" y="947"/>
                    <a:pt x="1685" y="912"/>
                  </a:cubicBezTo>
                  <a:cubicBezTo>
                    <a:pt x="1658" y="884"/>
                    <a:pt x="1632" y="855"/>
                    <a:pt x="1605" y="828"/>
                  </a:cubicBezTo>
                  <a:cubicBezTo>
                    <a:pt x="1557" y="778"/>
                    <a:pt x="1492" y="735"/>
                    <a:pt x="1430" y="692"/>
                  </a:cubicBezTo>
                  <a:lnTo>
                    <a:pt x="1430" y="692"/>
                  </a:lnTo>
                  <a:cubicBezTo>
                    <a:pt x="1353" y="626"/>
                    <a:pt x="1282" y="554"/>
                    <a:pt x="1217" y="478"/>
                  </a:cubicBezTo>
                  <a:lnTo>
                    <a:pt x="1217" y="478"/>
                  </a:lnTo>
                  <a:cubicBezTo>
                    <a:pt x="1175" y="418"/>
                    <a:pt x="1137" y="356"/>
                    <a:pt x="1102" y="292"/>
                  </a:cubicBezTo>
                  <a:cubicBezTo>
                    <a:pt x="1008" y="118"/>
                    <a:pt x="794" y="0"/>
                    <a:pt x="5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4" name="Google Shape;2844;p59"/>
            <p:cNvSpPr/>
            <p:nvPr/>
          </p:nvSpPr>
          <p:spPr>
            <a:xfrm>
              <a:off x="5326938" y="735650"/>
              <a:ext cx="87575" cy="70350"/>
            </a:xfrm>
            <a:custGeom>
              <a:avLst/>
              <a:gdLst/>
              <a:ahLst/>
              <a:cxnLst/>
              <a:rect l="l" t="t" r="r" b="b"/>
              <a:pathLst>
                <a:path w="3503" h="2814" extrusionOk="0">
                  <a:moveTo>
                    <a:pt x="2039" y="927"/>
                  </a:moveTo>
                  <a:lnTo>
                    <a:pt x="2049" y="931"/>
                  </a:lnTo>
                  <a:cubicBezTo>
                    <a:pt x="2046" y="929"/>
                    <a:pt x="2042" y="928"/>
                    <a:pt x="2039" y="927"/>
                  </a:cubicBezTo>
                  <a:close/>
                  <a:moveTo>
                    <a:pt x="2075" y="941"/>
                  </a:moveTo>
                  <a:cubicBezTo>
                    <a:pt x="2077" y="941"/>
                    <a:pt x="2078" y="941"/>
                    <a:pt x="2080" y="942"/>
                  </a:cubicBezTo>
                  <a:lnTo>
                    <a:pt x="2080" y="942"/>
                  </a:lnTo>
                  <a:cubicBezTo>
                    <a:pt x="2078" y="941"/>
                    <a:pt x="2077" y="941"/>
                    <a:pt x="2075" y="941"/>
                  </a:cubicBezTo>
                  <a:close/>
                  <a:moveTo>
                    <a:pt x="561" y="0"/>
                  </a:moveTo>
                  <a:cubicBezTo>
                    <a:pt x="514" y="0"/>
                    <a:pt x="465" y="8"/>
                    <a:pt x="415" y="23"/>
                  </a:cubicBezTo>
                  <a:cubicBezTo>
                    <a:pt x="178" y="101"/>
                    <a:pt x="0" y="312"/>
                    <a:pt x="1" y="568"/>
                  </a:cubicBezTo>
                  <a:cubicBezTo>
                    <a:pt x="1" y="848"/>
                    <a:pt x="51" y="1136"/>
                    <a:pt x="155" y="1395"/>
                  </a:cubicBezTo>
                  <a:cubicBezTo>
                    <a:pt x="244" y="1621"/>
                    <a:pt x="333" y="1838"/>
                    <a:pt x="507" y="2014"/>
                  </a:cubicBezTo>
                  <a:cubicBezTo>
                    <a:pt x="639" y="2147"/>
                    <a:pt x="797" y="2262"/>
                    <a:pt x="950" y="2368"/>
                  </a:cubicBezTo>
                  <a:cubicBezTo>
                    <a:pt x="1204" y="2542"/>
                    <a:pt x="1503" y="2673"/>
                    <a:pt x="1800" y="2751"/>
                  </a:cubicBezTo>
                  <a:cubicBezTo>
                    <a:pt x="1945" y="2789"/>
                    <a:pt x="2093" y="2814"/>
                    <a:pt x="2240" y="2814"/>
                  </a:cubicBezTo>
                  <a:cubicBezTo>
                    <a:pt x="2353" y="2814"/>
                    <a:pt x="2466" y="2799"/>
                    <a:pt x="2578" y="2766"/>
                  </a:cubicBezTo>
                  <a:cubicBezTo>
                    <a:pt x="2755" y="2713"/>
                    <a:pt x="2927" y="2640"/>
                    <a:pt x="3090" y="2553"/>
                  </a:cubicBezTo>
                  <a:cubicBezTo>
                    <a:pt x="3365" y="2409"/>
                    <a:pt x="3503" y="2070"/>
                    <a:pt x="3463" y="1775"/>
                  </a:cubicBezTo>
                  <a:cubicBezTo>
                    <a:pt x="3425" y="1490"/>
                    <a:pt x="3205" y="1182"/>
                    <a:pt x="2903" y="1126"/>
                  </a:cubicBezTo>
                  <a:cubicBezTo>
                    <a:pt x="2791" y="1104"/>
                    <a:pt x="2683" y="1072"/>
                    <a:pt x="2577" y="1030"/>
                  </a:cubicBezTo>
                  <a:lnTo>
                    <a:pt x="2577" y="1030"/>
                  </a:lnTo>
                  <a:cubicBezTo>
                    <a:pt x="2444" y="974"/>
                    <a:pt x="2423" y="973"/>
                    <a:pt x="2221" y="956"/>
                  </a:cubicBezTo>
                  <a:cubicBezTo>
                    <a:pt x="2219" y="955"/>
                    <a:pt x="2216" y="955"/>
                    <a:pt x="2213" y="955"/>
                  </a:cubicBezTo>
                  <a:lnTo>
                    <a:pt x="2213" y="955"/>
                  </a:lnTo>
                  <a:cubicBezTo>
                    <a:pt x="2116" y="935"/>
                    <a:pt x="2021" y="909"/>
                    <a:pt x="1928" y="876"/>
                  </a:cubicBezTo>
                  <a:lnTo>
                    <a:pt x="1928" y="876"/>
                  </a:lnTo>
                  <a:cubicBezTo>
                    <a:pt x="1837" y="831"/>
                    <a:pt x="1750" y="781"/>
                    <a:pt x="1666" y="723"/>
                  </a:cubicBezTo>
                  <a:lnTo>
                    <a:pt x="1666" y="723"/>
                  </a:lnTo>
                  <a:cubicBezTo>
                    <a:pt x="1614" y="680"/>
                    <a:pt x="1559" y="638"/>
                    <a:pt x="1499" y="609"/>
                  </a:cubicBezTo>
                  <a:cubicBezTo>
                    <a:pt x="1456" y="587"/>
                    <a:pt x="1412" y="566"/>
                    <a:pt x="1371" y="543"/>
                  </a:cubicBezTo>
                  <a:cubicBezTo>
                    <a:pt x="1323" y="515"/>
                    <a:pt x="1276" y="486"/>
                    <a:pt x="1230" y="454"/>
                  </a:cubicBezTo>
                  <a:lnTo>
                    <a:pt x="1230" y="454"/>
                  </a:lnTo>
                  <a:cubicBezTo>
                    <a:pt x="1194" y="424"/>
                    <a:pt x="1159" y="392"/>
                    <a:pt x="1125" y="358"/>
                  </a:cubicBezTo>
                  <a:cubicBezTo>
                    <a:pt x="1099" y="331"/>
                    <a:pt x="1073" y="304"/>
                    <a:pt x="1050" y="276"/>
                  </a:cubicBezTo>
                  <a:cubicBezTo>
                    <a:pt x="1045" y="270"/>
                    <a:pt x="1040" y="265"/>
                    <a:pt x="1036" y="261"/>
                  </a:cubicBezTo>
                  <a:lnTo>
                    <a:pt x="1036" y="261"/>
                  </a:lnTo>
                  <a:cubicBezTo>
                    <a:pt x="920" y="114"/>
                    <a:pt x="750" y="0"/>
                    <a:pt x="5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5" name="Google Shape;2845;p59"/>
            <p:cNvSpPr/>
            <p:nvPr/>
          </p:nvSpPr>
          <p:spPr>
            <a:xfrm>
              <a:off x="5836388" y="980300"/>
              <a:ext cx="64150" cy="40050"/>
            </a:xfrm>
            <a:custGeom>
              <a:avLst/>
              <a:gdLst/>
              <a:ahLst/>
              <a:cxnLst/>
              <a:rect l="l" t="t" r="r" b="b"/>
              <a:pathLst>
                <a:path w="2566" h="1602" extrusionOk="0">
                  <a:moveTo>
                    <a:pt x="1644" y="0"/>
                  </a:moveTo>
                  <a:cubicBezTo>
                    <a:pt x="1622" y="0"/>
                    <a:pt x="1601" y="1"/>
                    <a:pt x="1579" y="3"/>
                  </a:cubicBezTo>
                  <a:cubicBezTo>
                    <a:pt x="1466" y="10"/>
                    <a:pt x="1353" y="18"/>
                    <a:pt x="1240" y="25"/>
                  </a:cubicBezTo>
                  <a:cubicBezTo>
                    <a:pt x="1183" y="29"/>
                    <a:pt x="1126" y="33"/>
                    <a:pt x="1070" y="36"/>
                  </a:cubicBezTo>
                  <a:cubicBezTo>
                    <a:pt x="982" y="43"/>
                    <a:pt x="887" y="45"/>
                    <a:pt x="803" y="67"/>
                  </a:cubicBezTo>
                  <a:cubicBezTo>
                    <a:pt x="737" y="86"/>
                    <a:pt x="652" y="131"/>
                    <a:pt x="580" y="164"/>
                  </a:cubicBezTo>
                  <a:cubicBezTo>
                    <a:pt x="484" y="207"/>
                    <a:pt x="388" y="251"/>
                    <a:pt x="292" y="295"/>
                  </a:cubicBezTo>
                  <a:cubicBezTo>
                    <a:pt x="109" y="377"/>
                    <a:pt x="1" y="610"/>
                    <a:pt x="1" y="800"/>
                  </a:cubicBezTo>
                  <a:cubicBezTo>
                    <a:pt x="1" y="991"/>
                    <a:pt x="109" y="1224"/>
                    <a:pt x="292" y="1307"/>
                  </a:cubicBezTo>
                  <a:cubicBezTo>
                    <a:pt x="388" y="1351"/>
                    <a:pt x="484" y="1395"/>
                    <a:pt x="580" y="1438"/>
                  </a:cubicBezTo>
                  <a:cubicBezTo>
                    <a:pt x="653" y="1471"/>
                    <a:pt x="732" y="1514"/>
                    <a:pt x="803" y="1533"/>
                  </a:cubicBezTo>
                  <a:cubicBezTo>
                    <a:pt x="883" y="1556"/>
                    <a:pt x="973" y="1559"/>
                    <a:pt x="1057" y="1565"/>
                  </a:cubicBezTo>
                  <a:cubicBezTo>
                    <a:pt x="1118" y="1568"/>
                    <a:pt x="1179" y="1572"/>
                    <a:pt x="1240" y="1576"/>
                  </a:cubicBezTo>
                  <a:cubicBezTo>
                    <a:pt x="1353" y="1584"/>
                    <a:pt x="1466" y="1591"/>
                    <a:pt x="1579" y="1599"/>
                  </a:cubicBezTo>
                  <a:cubicBezTo>
                    <a:pt x="1600" y="1601"/>
                    <a:pt x="1620" y="1601"/>
                    <a:pt x="1641" y="1601"/>
                  </a:cubicBezTo>
                  <a:cubicBezTo>
                    <a:pt x="1802" y="1601"/>
                    <a:pt x="1963" y="1561"/>
                    <a:pt x="2101" y="1469"/>
                  </a:cubicBezTo>
                  <a:cubicBezTo>
                    <a:pt x="2145" y="1440"/>
                    <a:pt x="2188" y="1411"/>
                    <a:pt x="2232" y="1382"/>
                  </a:cubicBezTo>
                  <a:cubicBezTo>
                    <a:pt x="2433" y="1248"/>
                    <a:pt x="2565" y="1049"/>
                    <a:pt x="2565" y="800"/>
                  </a:cubicBezTo>
                  <a:cubicBezTo>
                    <a:pt x="2565" y="553"/>
                    <a:pt x="2433" y="353"/>
                    <a:pt x="2232" y="220"/>
                  </a:cubicBezTo>
                  <a:cubicBezTo>
                    <a:pt x="2188" y="191"/>
                    <a:pt x="2145" y="161"/>
                    <a:pt x="2101" y="132"/>
                  </a:cubicBezTo>
                  <a:cubicBezTo>
                    <a:pt x="1965" y="42"/>
                    <a:pt x="1805" y="0"/>
                    <a:pt x="16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6" name="Google Shape;2846;p59"/>
            <p:cNvSpPr/>
            <p:nvPr/>
          </p:nvSpPr>
          <p:spPr>
            <a:xfrm>
              <a:off x="6134188" y="642450"/>
              <a:ext cx="82975" cy="50775"/>
            </a:xfrm>
            <a:custGeom>
              <a:avLst/>
              <a:gdLst/>
              <a:ahLst/>
              <a:cxnLst/>
              <a:rect l="l" t="t" r="r" b="b"/>
              <a:pathLst>
                <a:path w="3319" h="2031" extrusionOk="0">
                  <a:moveTo>
                    <a:pt x="2482" y="0"/>
                  </a:moveTo>
                  <a:cubicBezTo>
                    <a:pt x="2476" y="0"/>
                    <a:pt x="2470" y="1"/>
                    <a:pt x="2464" y="1"/>
                  </a:cubicBezTo>
                  <a:cubicBezTo>
                    <a:pt x="2135" y="9"/>
                    <a:pt x="1807" y="88"/>
                    <a:pt x="1485" y="146"/>
                  </a:cubicBezTo>
                  <a:cubicBezTo>
                    <a:pt x="1219" y="194"/>
                    <a:pt x="955" y="242"/>
                    <a:pt x="691" y="291"/>
                  </a:cubicBezTo>
                  <a:cubicBezTo>
                    <a:pt x="483" y="329"/>
                    <a:pt x="263" y="523"/>
                    <a:pt x="160" y="700"/>
                  </a:cubicBezTo>
                  <a:cubicBezTo>
                    <a:pt x="48" y="890"/>
                    <a:pt x="1" y="1172"/>
                    <a:pt x="70" y="1386"/>
                  </a:cubicBezTo>
                  <a:cubicBezTo>
                    <a:pt x="202" y="1792"/>
                    <a:pt x="545" y="2031"/>
                    <a:pt x="943" y="2031"/>
                  </a:cubicBezTo>
                  <a:cubicBezTo>
                    <a:pt x="1016" y="2031"/>
                    <a:pt x="1090" y="2023"/>
                    <a:pt x="1165" y="2007"/>
                  </a:cubicBezTo>
                  <a:cubicBezTo>
                    <a:pt x="1420" y="1952"/>
                    <a:pt x="1675" y="1897"/>
                    <a:pt x="1930" y="1842"/>
                  </a:cubicBezTo>
                  <a:cubicBezTo>
                    <a:pt x="2182" y="1789"/>
                    <a:pt x="2446" y="1751"/>
                    <a:pt x="2689" y="1658"/>
                  </a:cubicBezTo>
                  <a:cubicBezTo>
                    <a:pt x="2890" y="1581"/>
                    <a:pt x="3087" y="1471"/>
                    <a:pt x="3192" y="1271"/>
                  </a:cubicBezTo>
                  <a:cubicBezTo>
                    <a:pt x="3283" y="1100"/>
                    <a:pt x="3319" y="924"/>
                    <a:pt x="3293" y="732"/>
                  </a:cubicBezTo>
                  <a:cubicBezTo>
                    <a:pt x="3239" y="336"/>
                    <a:pt x="2897" y="0"/>
                    <a:pt x="24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47" name="Google Shape;2847;p59"/>
          <p:cNvGrpSpPr/>
          <p:nvPr/>
        </p:nvGrpSpPr>
        <p:grpSpPr>
          <a:xfrm>
            <a:off x="-486647" y="8"/>
            <a:ext cx="3222521" cy="5143545"/>
            <a:chOff x="2480963" y="608375"/>
            <a:chExt cx="2176350" cy="3473725"/>
          </a:xfrm>
        </p:grpSpPr>
        <p:sp>
          <p:nvSpPr>
            <p:cNvPr id="2848" name="Google Shape;2848;p59"/>
            <p:cNvSpPr/>
            <p:nvPr/>
          </p:nvSpPr>
          <p:spPr>
            <a:xfrm>
              <a:off x="2607863" y="608375"/>
              <a:ext cx="2049450" cy="870750"/>
            </a:xfrm>
            <a:custGeom>
              <a:avLst/>
              <a:gdLst/>
              <a:ahLst/>
              <a:cxnLst/>
              <a:rect l="l" t="t" r="r" b="b"/>
              <a:pathLst>
                <a:path w="81978" h="34830" extrusionOk="0">
                  <a:moveTo>
                    <a:pt x="817" y="1"/>
                  </a:moveTo>
                  <a:cubicBezTo>
                    <a:pt x="0" y="1891"/>
                    <a:pt x="645" y="4185"/>
                    <a:pt x="2377" y="5299"/>
                  </a:cubicBezTo>
                  <a:cubicBezTo>
                    <a:pt x="2941" y="5662"/>
                    <a:pt x="3609" y="5834"/>
                    <a:pt x="4279" y="5834"/>
                  </a:cubicBezTo>
                  <a:cubicBezTo>
                    <a:pt x="5665" y="5834"/>
                    <a:pt x="7061" y="5100"/>
                    <a:pt x="7573" y="3811"/>
                  </a:cubicBezTo>
                  <a:cubicBezTo>
                    <a:pt x="7924" y="4641"/>
                    <a:pt x="8674" y="4948"/>
                    <a:pt x="9570" y="4948"/>
                  </a:cubicBezTo>
                  <a:cubicBezTo>
                    <a:pt x="9587" y="4948"/>
                    <a:pt x="9605" y="4948"/>
                    <a:pt x="9623" y="4948"/>
                  </a:cubicBezTo>
                  <a:cubicBezTo>
                    <a:pt x="10338" y="4937"/>
                    <a:pt x="11030" y="4566"/>
                    <a:pt x="11461" y="4000"/>
                  </a:cubicBezTo>
                  <a:lnTo>
                    <a:pt x="11461" y="4000"/>
                  </a:lnTo>
                  <a:cubicBezTo>
                    <a:pt x="9096" y="8418"/>
                    <a:pt x="9115" y="14234"/>
                    <a:pt x="10888" y="18914"/>
                  </a:cubicBezTo>
                  <a:cubicBezTo>
                    <a:pt x="12733" y="23786"/>
                    <a:pt x="16378" y="27837"/>
                    <a:pt x="20650" y="30818"/>
                  </a:cubicBezTo>
                  <a:cubicBezTo>
                    <a:pt x="23910" y="33093"/>
                    <a:pt x="27773" y="34830"/>
                    <a:pt x="31696" y="34830"/>
                  </a:cubicBezTo>
                  <a:cubicBezTo>
                    <a:pt x="32342" y="34830"/>
                    <a:pt x="32991" y="34783"/>
                    <a:pt x="33638" y="34683"/>
                  </a:cubicBezTo>
                  <a:cubicBezTo>
                    <a:pt x="39658" y="33755"/>
                    <a:pt x="44172" y="28507"/>
                    <a:pt x="46574" y="22910"/>
                  </a:cubicBezTo>
                  <a:lnTo>
                    <a:pt x="46574" y="22910"/>
                  </a:lnTo>
                  <a:cubicBezTo>
                    <a:pt x="46644" y="24066"/>
                    <a:pt x="46061" y="24776"/>
                    <a:pt x="46491" y="25851"/>
                  </a:cubicBezTo>
                  <a:cubicBezTo>
                    <a:pt x="46833" y="26700"/>
                    <a:pt x="47678" y="27257"/>
                    <a:pt x="48554" y="27524"/>
                  </a:cubicBezTo>
                  <a:cubicBezTo>
                    <a:pt x="49042" y="27672"/>
                    <a:pt x="49544" y="27741"/>
                    <a:pt x="50047" y="27741"/>
                  </a:cubicBezTo>
                  <a:cubicBezTo>
                    <a:pt x="51757" y="27741"/>
                    <a:pt x="53479" y="26941"/>
                    <a:pt x="54709" y="25718"/>
                  </a:cubicBezTo>
                  <a:cubicBezTo>
                    <a:pt x="56301" y="24134"/>
                    <a:pt x="57167" y="21948"/>
                    <a:pt x="57605" y="19746"/>
                  </a:cubicBezTo>
                  <a:cubicBezTo>
                    <a:pt x="58124" y="17125"/>
                    <a:pt x="58060" y="14279"/>
                    <a:pt x="56804" y="11929"/>
                  </a:cubicBezTo>
                  <a:lnTo>
                    <a:pt x="56804" y="11929"/>
                  </a:lnTo>
                  <a:cubicBezTo>
                    <a:pt x="57099" y="12373"/>
                    <a:pt x="57621" y="12571"/>
                    <a:pt x="58184" y="12571"/>
                  </a:cubicBezTo>
                  <a:cubicBezTo>
                    <a:pt x="58917" y="12571"/>
                    <a:pt x="59720" y="12236"/>
                    <a:pt x="60183" y="11672"/>
                  </a:cubicBezTo>
                  <a:cubicBezTo>
                    <a:pt x="61050" y="10616"/>
                    <a:pt x="61031" y="9090"/>
                    <a:pt x="60740" y="7756"/>
                  </a:cubicBezTo>
                  <a:lnTo>
                    <a:pt x="60740" y="7756"/>
                  </a:lnTo>
                  <a:cubicBezTo>
                    <a:pt x="61515" y="11298"/>
                    <a:pt x="64786" y="13526"/>
                    <a:pt x="68369" y="14072"/>
                  </a:cubicBezTo>
                  <a:cubicBezTo>
                    <a:pt x="68847" y="14145"/>
                    <a:pt x="69328" y="14180"/>
                    <a:pt x="69808" y="14180"/>
                  </a:cubicBezTo>
                  <a:cubicBezTo>
                    <a:pt x="72931" y="14180"/>
                    <a:pt x="76031" y="12686"/>
                    <a:pt x="78088" y="10312"/>
                  </a:cubicBezTo>
                  <a:cubicBezTo>
                    <a:pt x="80464" y="7574"/>
                    <a:pt x="81978" y="3608"/>
                    <a:pt x="816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9" name="Google Shape;2849;p59"/>
            <p:cNvSpPr/>
            <p:nvPr/>
          </p:nvSpPr>
          <p:spPr>
            <a:xfrm>
              <a:off x="2480963" y="608375"/>
              <a:ext cx="887025" cy="3467850"/>
            </a:xfrm>
            <a:custGeom>
              <a:avLst/>
              <a:gdLst/>
              <a:ahLst/>
              <a:cxnLst/>
              <a:rect l="l" t="t" r="r" b="b"/>
              <a:pathLst>
                <a:path w="35481" h="138714" extrusionOk="0">
                  <a:moveTo>
                    <a:pt x="29065" y="1"/>
                  </a:moveTo>
                  <a:lnTo>
                    <a:pt x="1" y="138713"/>
                  </a:lnTo>
                  <a:lnTo>
                    <a:pt x="20188" y="138713"/>
                  </a:lnTo>
                  <a:lnTo>
                    <a:pt x="3548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0" name="Google Shape;2850;p59"/>
            <p:cNvSpPr/>
            <p:nvPr/>
          </p:nvSpPr>
          <p:spPr>
            <a:xfrm>
              <a:off x="2823488" y="608375"/>
              <a:ext cx="544500" cy="3473725"/>
            </a:xfrm>
            <a:custGeom>
              <a:avLst/>
              <a:gdLst/>
              <a:ahLst/>
              <a:cxnLst/>
              <a:rect l="l" t="t" r="r" b="b"/>
              <a:pathLst>
                <a:path w="21780" h="138949" extrusionOk="0">
                  <a:moveTo>
                    <a:pt x="20293" y="1"/>
                  </a:moveTo>
                  <a:lnTo>
                    <a:pt x="8983" y="77900"/>
                  </a:lnTo>
                  <a:lnTo>
                    <a:pt x="8213" y="59377"/>
                  </a:lnTo>
                  <a:lnTo>
                    <a:pt x="0" y="112681"/>
                  </a:lnTo>
                  <a:lnTo>
                    <a:pt x="6569" y="108761"/>
                  </a:lnTo>
                  <a:lnTo>
                    <a:pt x="971" y="138948"/>
                  </a:lnTo>
                  <a:lnTo>
                    <a:pt x="6461" y="138948"/>
                  </a:lnTo>
                  <a:lnTo>
                    <a:pt x="21779" y="1"/>
                  </a:lnTo>
                  <a:close/>
                </a:path>
              </a:pathLst>
            </a:custGeom>
            <a:solidFill>
              <a:srgbClr val="000000">
                <a:alpha val="7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1" name="Google Shape;2851;p59"/>
            <p:cNvSpPr/>
            <p:nvPr/>
          </p:nvSpPr>
          <p:spPr>
            <a:xfrm>
              <a:off x="2549363" y="608375"/>
              <a:ext cx="734375" cy="3317175"/>
            </a:xfrm>
            <a:custGeom>
              <a:avLst/>
              <a:gdLst/>
              <a:ahLst/>
              <a:cxnLst/>
              <a:rect l="l" t="t" r="r" b="b"/>
              <a:pathLst>
                <a:path w="29375" h="132687" extrusionOk="0">
                  <a:moveTo>
                    <a:pt x="28649" y="1"/>
                  </a:moveTo>
                  <a:lnTo>
                    <a:pt x="23219" y="34382"/>
                  </a:lnTo>
                  <a:lnTo>
                    <a:pt x="21754" y="33145"/>
                  </a:lnTo>
                  <a:lnTo>
                    <a:pt x="7875" y="100862"/>
                  </a:lnTo>
                  <a:lnTo>
                    <a:pt x="0" y="131167"/>
                  </a:lnTo>
                  <a:lnTo>
                    <a:pt x="7378" y="132686"/>
                  </a:lnTo>
                  <a:lnTo>
                    <a:pt x="6276" y="125616"/>
                  </a:lnTo>
                  <a:lnTo>
                    <a:pt x="6276" y="119503"/>
                  </a:lnTo>
                  <a:lnTo>
                    <a:pt x="13867" y="74452"/>
                  </a:lnTo>
                  <a:lnTo>
                    <a:pt x="21876" y="39311"/>
                  </a:lnTo>
                  <a:lnTo>
                    <a:pt x="21876" y="50470"/>
                  </a:lnTo>
                  <a:lnTo>
                    <a:pt x="29374" y="1"/>
                  </a:lnTo>
                  <a:close/>
                </a:path>
              </a:pathLst>
            </a:custGeom>
            <a:solidFill>
              <a:srgbClr val="000000">
                <a:alpha val="7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2" name="Google Shape;2852;p59"/>
            <p:cNvSpPr/>
            <p:nvPr/>
          </p:nvSpPr>
          <p:spPr>
            <a:xfrm>
              <a:off x="3077963" y="2426000"/>
              <a:ext cx="244525" cy="171575"/>
            </a:xfrm>
            <a:custGeom>
              <a:avLst/>
              <a:gdLst/>
              <a:ahLst/>
              <a:cxnLst/>
              <a:rect l="l" t="t" r="r" b="b"/>
              <a:pathLst>
                <a:path w="9781" h="6863" extrusionOk="0">
                  <a:moveTo>
                    <a:pt x="9384" y="0"/>
                  </a:moveTo>
                  <a:cubicBezTo>
                    <a:pt x="9335" y="0"/>
                    <a:pt x="9283" y="14"/>
                    <a:pt x="9229" y="45"/>
                  </a:cubicBezTo>
                  <a:cubicBezTo>
                    <a:pt x="8521" y="452"/>
                    <a:pt x="7795" y="823"/>
                    <a:pt x="7112" y="1272"/>
                  </a:cubicBezTo>
                  <a:cubicBezTo>
                    <a:pt x="6426" y="1723"/>
                    <a:pt x="5729" y="2157"/>
                    <a:pt x="5023" y="2575"/>
                  </a:cubicBezTo>
                  <a:cubicBezTo>
                    <a:pt x="3604" y="3413"/>
                    <a:pt x="2145" y="4180"/>
                    <a:pt x="654" y="4881"/>
                  </a:cubicBezTo>
                  <a:cubicBezTo>
                    <a:pt x="133" y="5125"/>
                    <a:pt x="0" y="5872"/>
                    <a:pt x="272" y="6337"/>
                  </a:cubicBezTo>
                  <a:cubicBezTo>
                    <a:pt x="465" y="6666"/>
                    <a:pt x="836" y="6862"/>
                    <a:pt x="1209" y="6862"/>
                  </a:cubicBezTo>
                  <a:cubicBezTo>
                    <a:pt x="1388" y="6862"/>
                    <a:pt x="1567" y="6817"/>
                    <a:pt x="1727" y="6718"/>
                  </a:cubicBezTo>
                  <a:cubicBezTo>
                    <a:pt x="3150" y="5841"/>
                    <a:pt x="4531" y="4896"/>
                    <a:pt x="5863" y="3887"/>
                  </a:cubicBezTo>
                  <a:cubicBezTo>
                    <a:pt x="6534" y="3379"/>
                    <a:pt x="7194" y="2858"/>
                    <a:pt x="7841" y="2321"/>
                  </a:cubicBezTo>
                  <a:cubicBezTo>
                    <a:pt x="8489" y="1781"/>
                    <a:pt x="9040" y="1154"/>
                    <a:pt x="9597" y="521"/>
                  </a:cubicBezTo>
                  <a:cubicBezTo>
                    <a:pt x="9781" y="313"/>
                    <a:pt x="9621" y="0"/>
                    <a:pt x="938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3" name="Google Shape;2853;p59"/>
            <p:cNvSpPr/>
            <p:nvPr/>
          </p:nvSpPr>
          <p:spPr>
            <a:xfrm>
              <a:off x="3405013" y="1022850"/>
              <a:ext cx="31450" cy="85475"/>
            </a:xfrm>
            <a:custGeom>
              <a:avLst/>
              <a:gdLst/>
              <a:ahLst/>
              <a:cxnLst/>
              <a:rect l="l" t="t" r="r" b="b"/>
              <a:pathLst>
                <a:path w="1258" h="3419" extrusionOk="0">
                  <a:moveTo>
                    <a:pt x="551" y="0"/>
                  </a:moveTo>
                  <a:cubicBezTo>
                    <a:pt x="414" y="0"/>
                    <a:pt x="301" y="86"/>
                    <a:pt x="257" y="221"/>
                  </a:cubicBezTo>
                  <a:cubicBezTo>
                    <a:pt x="103" y="691"/>
                    <a:pt x="19" y="1187"/>
                    <a:pt x="7" y="1682"/>
                  </a:cubicBezTo>
                  <a:cubicBezTo>
                    <a:pt x="1" y="1919"/>
                    <a:pt x="14" y="2155"/>
                    <a:pt x="43" y="2389"/>
                  </a:cubicBezTo>
                  <a:cubicBezTo>
                    <a:pt x="61" y="2528"/>
                    <a:pt x="73" y="2683"/>
                    <a:pt x="113" y="2819"/>
                  </a:cubicBezTo>
                  <a:cubicBezTo>
                    <a:pt x="163" y="2992"/>
                    <a:pt x="308" y="3142"/>
                    <a:pt x="418" y="3281"/>
                  </a:cubicBezTo>
                  <a:cubicBezTo>
                    <a:pt x="495" y="3377"/>
                    <a:pt x="626" y="3419"/>
                    <a:pt x="753" y="3419"/>
                  </a:cubicBezTo>
                  <a:cubicBezTo>
                    <a:pt x="823" y="3419"/>
                    <a:pt x="892" y="3406"/>
                    <a:pt x="949" y="3382"/>
                  </a:cubicBezTo>
                  <a:cubicBezTo>
                    <a:pt x="1119" y="3309"/>
                    <a:pt x="1258" y="3130"/>
                    <a:pt x="1247" y="2936"/>
                  </a:cubicBezTo>
                  <a:cubicBezTo>
                    <a:pt x="1241" y="2799"/>
                    <a:pt x="1255" y="2648"/>
                    <a:pt x="1222" y="2513"/>
                  </a:cubicBezTo>
                  <a:cubicBezTo>
                    <a:pt x="1201" y="2456"/>
                    <a:pt x="1179" y="2400"/>
                    <a:pt x="1154" y="2346"/>
                  </a:cubicBezTo>
                  <a:lnTo>
                    <a:pt x="1154" y="2346"/>
                  </a:lnTo>
                  <a:cubicBezTo>
                    <a:pt x="1152" y="2342"/>
                    <a:pt x="1151" y="2339"/>
                    <a:pt x="1149" y="2334"/>
                  </a:cubicBezTo>
                  <a:cubicBezTo>
                    <a:pt x="1132" y="2290"/>
                    <a:pt x="1114" y="2245"/>
                    <a:pt x="1099" y="2199"/>
                  </a:cubicBezTo>
                  <a:cubicBezTo>
                    <a:pt x="1023" y="1991"/>
                    <a:pt x="961" y="1776"/>
                    <a:pt x="916" y="1559"/>
                  </a:cubicBezTo>
                  <a:cubicBezTo>
                    <a:pt x="906" y="1513"/>
                    <a:pt x="898" y="1466"/>
                    <a:pt x="889" y="1420"/>
                  </a:cubicBezTo>
                  <a:cubicBezTo>
                    <a:pt x="887" y="1406"/>
                    <a:pt x="873" y="1313"/>
                    <a:pt x="870" y="1294"/>
                  </a:cubicBezTo>
                  <a:lnTo>
                    <a:pt x="870" y="1294"/>
                  </a:lnTo>
                  <a:cubicBezTo>
                    <a:pt x="856" y="1185"/>
                    <a:pt x="847" y="1075"/>
                    <a:pt x="840" y="965"/>
                  </a:cubicBezTo>
                  <a:cubicBezTo>
                    <a:pt x="829" y="743"/>
                    <a:pt x="835" y="522"/>
                    <a:pt x="854" y="301"/>
                  </a:cubicBezTo>
                  <a:cubicBezTo>
                    <a:pt x="867" y="152"/>
                    <a:pt x="728" y="19"/>
                    <a:pt x="591" y="2"/>
                  </a:cubicBezTo>
                  <a:cubicBezTo>
                    <a:pt x="577" y="1"/>
                    <a:pt x="564" y="0"/>
                    <a:pt x="55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4" name="Google Shape;2854;p59"/>
            <p:cNvSpPr/>
            <p:nvPr/>
          </p:nvSpPr>
          <p:spPr>
            <a:xfrm>
              <a:off x="2740988" y="2148850"/>
              <a:ext cx="135900" cy="239900"/>
            </a:xfrm>
            <a:custGeom>
              <a:avLst/>
              <a:gdLst/>
              <a:ahLst/>
              <a:cxnLst/>
              <a:rect l="l" t="t" r="r" b="b"/>
              <a:pathLst>
                <a:path w="5436" h="9596" extrusionOk="0">
                  <a:moveTo>
                    <a:pt x="645" y="1"/>
                  </a:moveTo>
                  <a:cubicBezTo>
                    <a:pt x="594" y="1"/>
                    <a:pt x="544" y="8"/>
                    <a:pt x="496" y="25"/>
                  </a:cubicBezTo>
                  <a:cubicBezTo>
                    <a:pt x="456" y="37"/>
                    <a:pt x="417" y="53"/>
                    <a:pt x="378" y="71"/>
                  </a:cubicBezTo>
                  <a:lnTo>
                    <a:pt x="358" y="83"/>
                  </a:lnTo>
                  <a:cubicBezTo>
                    <a:pt x="158" y="202"/>
                    <a:pt x="0" y="499"/>
                    <a:pt x="93" y="734"/>
                  </a:cubicBezTo>
                  <a:cubicBezTo>
                    <a:pt x="679" y="2217"/>
                    <a:pt x="1229" y="3718"/>
                    <a:pt x="1880" y="5173"/>
                  </a:cubicBezTo>
                  <a:cubicBezTo>
                    <a:pt x="2199" y="5886"/>
                    <a:pt x="2518" y="6598"/>
                    <a:pt x="2837" y="7311"/>
                  </a:cubicBezTo>
                  <a:cubicBezTo>
                    <a:pt x="2996" y="7666"/>
                    <a:pt x="3155" y="8022"/>
                    <a:pt x="3315" y="8378"/>
                  </a:cubicBezTo>
                  <a:cubicBezTo>
                    <a:pt x="3390" y="8545"/>
                    <a:pt x="3456" y="8718"/>
                    <a:pt x="3540" y="8882"/>
                  </a:cubicBezTo>
                  <a:cubicBezTo>
                    <a:pt x="3682" y="9159"/>
                    <a:pt x="3880" y="9312"/>
                    <a:pt x="4139" y="9472"/>
                  </a:cubicBezTo>
                  <a:cubicBezTo>
                    <a:pt x="4278" y="9558"/>
                    <a:pt x="4417" y="9595"/>
                    <a:pt x="4548" y="9595"/>
                  </a:cubicBezTo>
                  <a:cubicBezTo>
                    <a:pt x="4970" y="9595"/>
                    <a:pt x="5319" y="9208"/>
                    <a:pt x="5375" y="8764"/>
                  </a:cubicBezTo>
                  <a:cubicBezTo>
                    <a:pt x="5435" y="8272"/>
                    <a:pt x="5212" y="7900"/>
                    <a:pt x="4996" y="7475"/>
                  </a:cubicBezTo>
                  <a:cubicBezTo>
                    <a:pt x="4821" y="7128"/>
                    <a:pt x="4645" y="6781"/>
                    <a:pt x="4468" y="6436"/>
                  </a:cubicBezTo>
                  <a:cubicBezTo>
                    <a:pt x="4117" y="5743"/>
                    <a:pt x="3766" y="5049"/>
                    <a:pt x="3413" y="4356"/>
                  </a:cubicBezTo>
                  <a:cubicBezTo>
                    <a:pt x="2712" y="2973"/>
                    <a:pt x="1911" y="1641"/>
                    <a:pt x="1148" y="290"/>
                  </a:cubicBezTo>
                  <a:cubicBezTo>
                    <a:pt x="1054" y="122"/>
                    <a:pt x="845" y="1"/>
                    <a:pt x="64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5" name="Google Shape;2855;p59"/>
            <p:cNvSpPr/>
            <p:nvPr/>
          </p:nvSpPr>
          <p:spPr>
            <a:xfrm>
              <a:off x="3061763" y="912250"/>
              <a:ext cx="75350" cy="102250"/>
            </a:xfrm>
            <a:custGeom>
              <a:avLst/>
              <a:gdLst/>
              <a:ahLst/>
              <a:cxnLst/>
              <a:rect l="l" t="t" r="r" b="b"/>
              <a:pathLst>
                <a:path w="3014" h="4090" extrusionOk="0">
                  <a:moveTo>
                    <a:pt x="525" y="1"/>
                  </a:moveTo>
                  <a:cubicBezTo>
                    <a:pt x="447" y="1"/>
                    <a:pt x="367" y="21"/>
                    <a:pt x="290" y="66"/>
                  </a:cubicBezTo>
                  <a:cubicBezTo>
                    <a:pt x="48" y="207"/>
                    <a:pt x="0" y="493"/>
                    <a:pt x="116" y="731"/>
                  </a:cubicBezTo>
                  <a:cubicBezTo>
                    <a:pt x="596" y="1720"/>
                    <a:pt x="1076" y="2709"/>
                    <a:pt x="1555" y="3698"/>
                  </a:cubicBezTo>
                  <a:cubicBezTo>
                    <a:pt x="1660" y="3914"/>
                    <a:pt x="1939" y="4075"/>
                    <a:pt x="2179" y="4075"/>
                  </a:cubicBezTo>
                  <a:cubicBezTo>
                    <a:pt x="2189" y="4075"/>
                    <a:pt x="2199" y="4075"/>
                    <a:pt x="2209" y="4074"/>
                  </a:cubicBezTo>
                  <a:cubicBezTo>
                    <a:pt x="2253" y="4071"/>
                    <a:pt x="2297" y="4069"/>
                    <a:pt x="2341" y="4065"/>
                  </a:cubicBezTo>
                  <a:lnTo>
                    <a:pt x="2341" y="4065"/>
                  </a:lnTo>
                  <a:cubicBezTo>
                    <a:pt x="2381" y="4081"/>
                    <a:pt x="2422" y="4089"/>
                    <a:pt x="2463" y="4089"/>
                  </a:cubicBezTo>
                  <a:cubicBezTo>
                    <a:pt x="2629" y="4089"/>
                    <a:pt x="2789" y="3965"/>
                    <a:pt x="2805" y="3790"/>
                  </a:cubicBezTo>
                  <a:lnTo>
                    <a:pt x="2805" y="3790"/>
                  </a:lnTo>
                  <a:cubicBezTo>
                    <a:pt x="2825" y="3760"/>
                    <a:pt x="2845" y="3729"/>
                    <a:pt x="2865" y="3698"/>
                  </a:cubicBezTo>
                  <a:cubicBezTo>
                    <a:pt x="2998" y="3487"/>
                    <a:pt x="3014" y="3143"/>
                    <a:pt x="2865" y="2933"/>
                  </a:cubicBezTo>
                  <a:cubicBezTo>
                    <a:pt x="2228" y="2035"/>
                    <a:pt x="1591" y="1138"/>
                    <a:pt x="955" y="240"/>
                  </a:cubicBezTo>
                  <a:cubicBezTo>
                    <a:pt x="852" y="94"/>
                    <a:pt x="692" y="1"/>
                    <a:pt x="52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6" name="Google Shape;2856;p59"/>
            <p:cNvSpPr/>
            <p:nvPr/>
          </p:nvSpPr>
          <p:spPr>
            <a:xfrm>
              <a:off x="3256013" y="608375"/>
              <a:ext cx="761550" cy="689750"/>
            </a:xfrm>
            <a:custGeom>
              <a:avLst/>
              <a:gdLst/>
              <a:ahLst/>
              <a:cxnLst/>
              <a:rect l="l" t="t" r="r" b="b"/>
              <a:pathLst>
                <a:path w="30462" h="27590" extrusionOk="0">
                  <a:moveTo>
                    <a:pt x="19360" y="1"/>
                  </a:moveTo>
                  <a:cubicBezTo>
                    <a:pt x="18470" y="1537"/>
                    <a:pt x="17689" y="2837"/>
                    <a:pt x="16776" y="4361"/>
                  </a:cubicBezTo>
                  <a:cubicBezTo>
                    <a:pt x="15636" y="6264"/>
                    <a:pt x="14513" y="8178"/>
                    <a:pt x="13356" y="10071"/>
                  </a:cubicBezTo>
                  <a:cubicBezTo>
                    <a:pt x="11077" y="13800"/>
                    <a:pt x="8590" y="17415"/>
                    <a:pt x="5704" y="20701"/>
                  </a:cubicBezTo>
                  <a:cubicBezTo>
                    <a:pt x="4063" y="22570"/>
                    <a:pt x="2297" y="24327"/>
                    <a:pt x="402" y="25936"/>
                  </a:cubicBezTo>
                  <a:cubicBezTo>
                    <a:pt x="0" y="26276"/>
                    <a:pt x="52" y="26962"/>
                    <a:pt x="402" y="27312"/>
                  </a:cubicBezTo>
                  <a:cubicBezTo>
                    <a:pt x="592" y="27502"/>
                    <a:pt x="829" y="27590"/>
                    <a:pt x="1068" y="27590"/>
                  </a:cubicBezTo>
                  <a:cubicBezTo>
                    <a:pt x="1320" y="27590"/>
                    <a:pt x="1575" y="27492"/>
                    <a:pt x="1777" y="27312"/>
                  </a:cubicBezTo>
                  <a:cubicBezTo>
                    <a:pt x="5118" y="24347"/>
                    <a:pt x="8004" y="20908"/>
                    <a:pt x="10560" y="17251"/>
                  </a:cubicBezTo>
                  <a:cubicBezTo>
                    <a:pt x="12107" y="15035"/>
                    <a:pt x="13564" y="12739"/>
                    <a:pt x="14909" y="10382"/>
                  </a:cubicBezTo>
                  <a:cubicBezTo>
                    <a:pt x="15007" y="10411"/>
                    <a:pt x="15110" y="10426"/>
                    <a:pt x="15214" y="10426"/>
                  </a:cubicBezTo>
                  <a:cubicBezTo>
                    <a:pt x="15297" y="10426"/>
                    <a:pt x="15380" y="10416"/>
                    <a:pt x="15463" y="10396"/>
                  </a:cubicBezTo>
                  <a:cubicBezTo>
                    <a:pt x="17853" y="9814"/>
                    <a:pt x="20140" y="8795"/>
                    <a:pt x="22242" y="7526"/>
                  </a:cubicBezTo>
                  <a:cubicBezTo>
                    <a:pt x="24384" y="6231"/>
                    <a:pt x="26427" y="4671"/>
                    <a:pt x="28130" y="2832"/>
                  </a:cubicBezTo>
                  <a:cubicBezTo>
                    <a:pt x="29021" y="1867"/>
                    <a:pt x="29708" y="1077"/>
                    <a:pt x="30461" y="1"/>
                  </a:cubicBezTo>
                  <a:lnTo>
                    <a:pt x="29307" y="1"/>
                  </a:lnTo>
                  <a:cubicBezTo>
                    <a:pt x="27901" y="1498"/>
                    <a:pt x="26465" y="2607"/>
                    <a:pt x="24815" y="3824"/>
                  </a:cubicBezTo>
                  <a:cubicBezTo>
                    <a:pt x="22923" y="5222"/>
                    <a:pt x="20813" y="6455"/>
                    <a:pt x="18657" y="7303"/>
                  </a:cubicBezTo>
                  <a:cubicBezTo>
                    <a:pt x="17839" y="7624"/>
                    <a:pt x="17003" y="7895"/>
                    <a:pt x="16153" y="8117"/>
                  </a:cubicBezTo>
                  <a:cubicBezTo>
                    <a:pt x="16572" y="7328"/>
                    <a:pt x="16981" y="6533"/>
                    <a:pt x="17372" y="5733"/>
                  </a:cubicBezTo>
                  <a:cubicBezTo>
                    <a:pt x="18339" y="3755"/>
                    <a:pt x="19161" y="1996"/>
                    <a:pt x="2009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7" name="Google Shape;2857;p59"/>
            <p:cNvSpPr/>
            <p:nvPr/>
          </p:nvSpPr>
          <p:spPr>
            <a:xfrm>
              <a:off x="3495463" y="1255475"/>
              <a:ext cx="88275" cy="68975"/>
            </a:xfrm>
            <a:custGeom>
              <a:avLst/>
              <a:gdLst/>
              <a:ahLst/>
              <a:cxnLst/>
              <a:rect l="l" t="t" r="r" b="b"/>
              <a:pathLst>
                <a:path w="3531" h="2759" extrusionOk="0">
                  <a:moveTo>
                    <a:pt x="2259" y="320"/>
                  </a:moveTo>
                  <a:cubicBezTo>
                    <a:pt x="2257" y="322"/>
                    <a:pt x="2255" y="323"/>
                    <a:pt x="2253" y="325"/>
                  </a:cubicBezTo>
                  <a:lnTo>
                    <a:pt x="2253" y="325"/>
                  </a:lnTo>
                  <a:cubicBezTo>
                    <a:pt x="2255" y="323"/>
                    <a:pt x="2257" y="322"/>
                    <a:pt x="2259" y="320"/>
                  </a:cubicBezTo>
                  <a:close/>
                  <a:moveTo>
                    <a:pt x="573" y="1338"/>
                  </a:moveTo>
                  <a:lnTo>
                    <a:pt x="573" y="1338"/>
                  </a:lnTo>
                  <a:cubicBezTo>
                    <a:pt x="567" y="1341"/>
                    <a:pt x="560" y="1344"/>
                    <a:pt x="553" y="1347"/>
                  </a:cubicBezTo>
                  <a:cubicBezTo>
                    <a:pt x="560" y="1344"/>
                    <a:pt x="567" y="1341"/>
                    <a:pt x="573" y="1338"/>
                  </a:cubicBezTo>
                  <a:close/>
                  <a:moveTo>
                    <a:pt x="2833" y="1"/>
                  </a:moveTo>
                  <a:cubicBezTo>
                    <a:pt x="2667" y="1"/>
                    <a:pt x="2502" y="60"/>
                    <a:pt x="2382" y="186"/>
                  </a:cubicBezTo>
                  <a:cubicBezTo>
                    <a:pt x="2315" y="257"/>
                    <a:pt x="2244" y="323"/>
                    <a:pt x="2170" y="385"/>
                  </a:cubicBezTo>
                  <a:lnTo>
                    <a:pt x="2170" y="385"/>
                  </a:lnTo>
                  <a:cubicBezTo>
                    <a:pt x="2093" y="440"/>
                    <a:pt x="2013" y="490"/>
                    <a:pt x="1930" y="535"/>
                  </a:cubicBezTo>
                  <a:cubicBezTo>
                    <a:pt x="1874" y="566"/>
                    <a:pt x="1818" y="594"/>
                    <a:pt x="1761" y="619"/>
                  </a:cubicBezTo>
                  <a:cubicBezTo>
                    <a:pt x="1667" y="662"/>
                    <a:pt x="1586" y="728"/>
                    <a:pt x="1506" y="794"/>
                  </a:cubicBezTo>
                  <a:lnTo>
                    <a:pt x="1506" y="794"/>
                  </a:lnTo>
                  <a:cubicBezTo>
                    <a:pt x="1451" y="833"/>
                    <a:pt x="1395" y="869"/>
                    <a:pt x="1338" y="903"/>
                  </a:cubicBezTo>
                  <a:cubicBezTo>
                    <a:pt x="1251" y="954"/>
                    <a:pt x="1155" y="992"/>
                    <a:pt x="1072" y="1048"/>
                  </a:cubicBezTo>
                  <a:cubicBezTo>
                    <a:pt x="933" y="1143"/>
                    <a:pt x="795" y="1232"/>
                    <a:pt x="645" y="1305"/>
                  </a:cubicBezTo>
                  <a:lnTo>
                    <a:pt x="645" y="1305"/>
                  </a:lnTo>
                  <a:cubicBezTo>
                    <a:pt x="605" y="1320"/>
                    <a:pt x="565" y="1334"/>
                    <a:pt x="524" y="1347"/>
                  </a:cubicBezTo>
                  <a:cubicBezTo>
                    <a:pt x="243" y="1437"/>
                    <a:pt x="0" y="1705"/>
                    <a:pt x="14" y="2017"/>
                  </a:cubicBezTo>
                  <a:cubicBezTo>
                    <a:pt x="20" y="2140"/>
                    <a:pt x="52" y="2259"/>
                    <a:pt x="109" y="2367"/>
                  </a:cubicBezTo>
                  <a:cubicBezTo>
                    <a:pt x="183" y="2506"/>
                    <a:pt x="368" y="2656"/>
                    <a:pt x="524" y="2686"/>
                  </a:cubicBezTo>
                  <a:lnTo>
                    <a:pt x="524" y="2687"/>
                  </a:lnTo>
                  <a:cubicBezTo>
                    <a:pt x="743" y="2729"/>
                    <a:pt x="968" y="2758"/>
                    <a:pt x="1192" y="2758"/>
                  </a:cubicBezTo>
                  <a:cubicBezTo>
                    <a:pt x="1250" y="2758"/>
                    <a:pt x="1307" y="2756"/>
                    <a:pt x="1364" y="2752"/>
                  </a:cubicBezTo>
                  <a:cubicBezTo>
                    <a:pt x="1491" y="2742"/>
                    <a:pt x="1633" y="2728"/>
                    <a:pt x="1754" y="2704"/>
                  </a:cubicBezTo>
                  <a:cubicBezTo>
                    <a:pt x="1871" y="2679"/>
                    <a:pt x="1982" y="2622"/>
                    <a:pt x="2093" y="2574"/>
                  </a:cubicBezTo>
                  <a:cubicBezTo>
                    <a:pt x="2205" y="2525"/>
                    <a:pt x="2314" y="2470"/>
                    <a:pt x="2420" y="2407"/>
                  </a:cubicBezTo>
                  <a:cubicBezTo>
                    <a:pt x="2470" y="2377"/>
                    <a:pt x="2519" y="2346"/>
                    <a:pt x="2567" y="2312"/>
                  </a:cubicBezTo>
                  <a:cubicBezTo>
                    <a:pt x="2615" y="2279"/>
                    <a:pt x="2665" y="2239"/>
                    <a:pt x="2714" y="2203"/>
                  </a:cubicBezTo>
                  <a:cubicBezTo>
                    <a:pt x="2840" y="2104"/>
                    <a:pt x="2881" y="2057"/>
                    <a:pt x="2987" y="1908"/>
                  </a:cubicBezTo>
                  <a:cubicBezTo>
                    <a:pt x="3052" y="1817"/>
                    <a:pt x="3111" y="1723"/>
                    <a:pt x="3164" y="1623"/>
                  </a:cubicBezTo>
                  <a:cubicBezTo>
                    <a:pt x="3298" y="1371"/>
                    <a:pt x="3408" y="1099"/>
                    <a:pt x="3470" y="821"/>
                  </a:cubicBezTo>
                  <a:cubicBezTo>
                    <a:pt x="3531" y="548"/>
                    <a:pt x="3432" y="223"/>
                    <a:pt x="3170" y="84"/>
                  </a:cubicBezTo>
                  <a:cubicBezTo>
                    <a:pt x="3067" y="30"/>
                    <a:pt x="2950" y="1"/>
                    <a:pt x="28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8" name="Google Shape;2858;p59"/>
            <p:cNvSpPr/>
            <p:nvPr/>
          </p:nvSpPr>
          <p:spPr>
            <a:xfrm>
              <a:off x="3389113" y="1374525"/>
              <a:ext cx="51775" cy="34600"/>
            </a:xfrm>
            <a:custGeom>
              <a:avLst/>
              <a:gdLst/>
              <a:ahLst/>
              <a:cxnLst/>
              <a:rect l="l" t="t" r="r" b="b"/>
              <a:pathLst>
                <a:path w="2071" h="1384" extrusionOk="0">
                  <a:moveTo>
                    <a:pt x="970" y="1"/>
                  </a:moveTo>
                  <a:cubicBezTo>
                    <a:pt x="907" y="1"/>
                    <a:pt x="843" y="9"/>
                    <a:pt x="769" y="26"/>
                  </a:cubicBezTo>
                  <a:cubicBezTo>
                    <a:pt x="734" y="34"/>
                    <a:pt x="700" y="43"/>
                    <a:pt x="665" y="52"/>
                  </a:cubicBezTo>
                  <a:cubicBezTo>
                    <a:pt x="593" y="70"/>
                    <a:pt x="522" y="87"/>
                    <a:pt x="450" y="105"/>
                  </a:cubicBezTo>
                  <a:lnTo>
                    <a:pt x="305" y="166"/>
                  </a:lnTo>
                  <a:cubicBezTo>
                    <a:pt x="234" y="204"/>
                    <a:pt x="177" y="256"/>
                    <a:pt x="135" y="323"/>
                  </a:cubicBezTo>
                  <a:cubicBezTo>
                    <a:pt x="96" y="360"/>
                    <a:pt x="71" y="405"/>
                    <a:pt x="56" y="456"/>
                  </a:cubicBezTo>
                  <a:cubicBezTo>
                    <a:pt x="18" y="529"/>
                    <a:pt x="0" y="607"/>
                    <a:pt x="4" y="691"/>
                  </a:cubicBezTo>
                  <a:cubicBezTo>
                    <a:pt x="8" y="799"/>
                    <a:pt x="36" y="903"/>
                    <a:pt x="86" y="998"/>
                  </a:cubicBezTo>
                  <a:cubicBezTo>
                    <a:pt x="124" y="1068"/>
                    <a:pt x="177" y="1125"/>
                    <a:pt x="243" y="1168"/>
                  </a:cubicBezTo>
                  <a:cubicBezTo>
                    <a:pt x="301" y="1222"/>
                    <a:pt x="371" y="1258"/>
                    <a:pt x="450" y="1277"/>
                  </a:cubicBezTo>
                  <a:lnTo>
                    <a:pt x="450" y="1276"/>
                  </a:lnTo>
                  <a:lnTo>
                    <a:pt x="657" y="1328"/>
                  </a:lnTo>
                  <a:cubicBezTo>
                    <a:pt x="694" y="1337"/>
                    <a:pt x="732" y="1347"/>
                    <a:pt x="769" y="1355"/>
                  </a:cubicBezTo>
                  <a:cubicBezTo>
                    <a:pt x="837" y="1370"/>
                    <a:pt x="917" y="1382"/>
                    <a:pt x="986" y="1384"/>
                  </a:cubicBezTo>
                  <a:cubicBezTo>
                    <a:pt x="988" y="1384"/>
                    <a:pt x="990" y="1384"/>
                    <a:pt x="992" y="1384"/>
                  </a:cubicBezTo>
                  <a:cubicBezTo>
                    <a:pt x="1065" y="1384"/>
                    <a:pt x="1139" y="1365"/>
                    <a:pt x="1211" y="1350"/>
                  </a:cubicBezTo>
                  <a:cubicBezTo>
                    <a:pt x="1353" y="1319"/>
                    <a:pt x="1495" y="1288"/>
                    <a:pt x="1637" y="1256"/>
                  </a:cubicBezTo>
                  <a:cubicBezTo>
                    <a:pt x="1683" y="1236"/>
                    <a:pt x="1730" y="1217"/>
                    <a:pt x="1777" y="1197"/>
                  </a:cubicBezTo>
                  <a:cubicBezTo>
                    <a:pt x="1845" y="1160"/>
                    <a:pt x="1900" y="1110"/>
                    <a:pt x="1942" y="1046"/>
                  </a:cubicBezTo>
                  <a:cubicBezTo>
                    <a:pt x="1977" y="1010"/>
                    <a:pt x="2003" y="966"/>
                    <a:pt x="2017" y="917"/>
                  </a:cubicBezTo>
                  <a:cubicBezTo>
                    <a:pt x="2054" y="847"/>
                    <a:pt x="2070" y="772"/>
                    <a:pt x="2067" y="691"/>
                  </a:cubicBezTo>
                  <a:cubicBezTo>
                    <a:pt x="2062" y="587"/>
                    <a:pt x="2036" y="487"/>
                    <a:pt x="1987" y="395"/>
                  </a:cubicBezTo>
                  <a:cubicBezTo>
                    <a:pt x="1951" y="326"/>
                    <a:pt x="1900" y="272"/>
                    <a:pt x="1836" y="230"/>
                  </a:cubicBezTo>
                  <a:cubicBezTo>
                    <a:pt x="1779" y="179"/>
                    <a:pt x="1713" y="144"/>
                    <a:pt x="1637" y="126"/>
                  </a:cubicBezTo>
                  <a:cubicBezTo>
                    <a:pt x="1495" y="95"/>
                    <a:pt x="1353" y="63"/>
                    <a:pt x="1211" y="32"/>
                  </a:cubicBezTo>
                  <a:cubicBezTo>
                    <a:pt x="1121" y="12"/>
                    <a:pt x="1046" y="1"/>
                    <a:pt x="9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9" name="Google Shape;2859;p59"/>
            <p:cNvSpPr/>
            <p:nvPr/>
          </p:nvSpPr>
          <p:spPr>
            <a:xfrm>
              <a:off x="3781263" y="971625"/>
              <a:ext cx="78600" cy="81175"/>
            </a:xfrm>
            <a:custGeom>
              <a:avLst/>
              <a:gdLst/>
              <a:ahLst/>
              <a:cxnLst/>
              <a:rect l="l" t="t" r="r" b="b"/>
              <a:pathLst>
                <a:path w="3144" h="3247" extrusionOk="0">
                  <a:moveTo>
                    <a:pt x="2802" y="1"/>
                  </a:moveTo>
                  <a:cubicBezTo>
                    <a:pt x="2773" y="1"/>
                    <a:pt x="2743" y="6"/>
                    <a:pt x="2713" y="18"/>
                  </a:cubicBezTo>
                  <a:cubicBezTo>
                    <a:pt x="2574" y="74"/>
                    <a:pt x="2465" y="132"/>
                    <a:pt x="2346" y="222"/>
                  </a:cubicBezTo>
                  <a:cubicBezTo>
                    <a:pt x="2249" y="296"/>
                    <a:pt x="2151" y="369"/>
                    <a:pt x="2054" y="442"/>
                  </a:cubicBezTo>
                  <a:cubicBezTo>
                    <a:pt x="1848" y="597"/>
                    <a:pt x="1642" y="752"/>
                    <a:pt x="1436" y="908"/>
                  </a:cubicBezTo>
                  <a:cubicBezTo>
                    <a:pt x="1339" y="981"/>
                    <a:pt x="1242" y="1053"/>
                    <a:pt x="1144" y="1127"/>
                  </a:cubicBezTo>
                  <a:cubicBezTo>
                    <a:pt x="1007" y="1231"/>
                    <a:pt x="843" y="1330"/>
                    <a:pt x="721" y="1449"/>
                  </a:cubicBezTo>
                  <a:cubicBezTo>
                    <a:pt x="632" y="1537"/>
                    <a:pt x="557" y="1644"/>
                    <a:pt x="476" y="1740"/>
                  </a:cubicBezTo>
                  <a:cubicBezTo>
                    <a:pt x="386" y="1849"/>
                    <a:pt x="295" y="1957"/>
                    <a:pt x="203" y="2066"/>
                  </a:cubicBezTo>
                  <a:cubicBezTo>
                    <a:pt x="82" y="2210"/>
                    <a:pt x="1" y="2363"/>
                    <a:pt x="1" y="2557"/>
                  </a:cubicBezTo>
                  <a:cubicBezTo>
                    <a:pt x="1" y="2727"/>
                    <a:pt x="76" y="2931"/>
                    <a:pt x="203" y="3048"/>
                  </a:cubicBezTo>
                  <a:cubicBezTo>
                    <a:pt x="346" y="3179"/>
                    <a:pt x="523" y="3246"/>
                    <a:pt x="700" y="3246"/>
                  </a:cubicBezTo>
                  <a:cubicBezTo>
                    <a:pt x="874" y="3246"/>
                    <a:pt x="1047" y="3181"/>
                    <a:pt x="1186" y="3048"/>
                  </a:cubicBezTo>
                  <a:lnTo>
                    <a:pt x="1187" y="3048"/>
                  </a:lnTo>
                  <a:cubicBezTo>
                    <a:pt x="1374" y="2868"/>
                    <a:pt x="1567" y="2694"/>
                    <a:pt x="1749" y="2508"/>
                  </a:cubicBezTo>
                  <a:cubicBezTo>
                    <a:pt x="1871" y="2383"/>
                    <a:pt x="1962" y="2217"/>
                    <a:pt x="2057" y="2069"/>
                  </a:cubicBezTo>
                  <a:cubicBezTo>
                    <a:pt x="2129" y="1961"/>
                    <a:pt x="2200" y="1851"/>
                    <a:pt x="2271" y="1742"/>
                  </a:cubicBezTo>
                  <a:cubicBezTo>
                    <a:pt x="2409" y="1529"/>
                    <a:pt x="2548" y="1316"/>
                    <a:pt x="2686" y="1104"/>
                  </a:cubicBezTo>
                  <a:cubicBezTo>
                    <a:pt x="2836" y="873"/>
                    <a:pt x="3001" y="655"/>
                    <a:pt x="3087" y="392"/>
                  </a:cubicBezTo>
                  <a:cubicBezTo>
                    <a:pt x="3144" y="216"/>
                    <a:pt x="2985" y="1"/>
                    <a:pt x="28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0" name="Google Shape;2860;p59"/>
            <p:cNvSpPr/>
            <p:nvPr/>
          </p:nvSpPr>
          <p:spPr>
            <a:xfrm>
              <a:off x="4234338" y="695000"/>
              <a:ext cx="84250" cy="73875"/>
            </a:xfrm>
            <a:custGeom>
              <a:avLst/>
              <a:gdLst/>
              <a:ahLst/>
              <a:cxnLst/>
              <a:rect l="l" t="t" r="r" b="b"/>
              <a:pathLst>
                <a:path w="3370" h="2955" extrusionOk="0">
                  <a:moveTo>
                    <a:pt x="1998" y="533"/>
                  </a:moveTo>
                  <a:cubicBezTo>
                    <a:pt x="1991" y="538"/>
                    <a:pt x="1984" y="543"/>
                    <a:pt x="1977" y="548"/>
                  </a:cubicBezTo>
                  <a:lnTo>
                    <a:pt x="1977" y="548"/>
                  </a:lnTo>
                  <a:cubicBezTo>
                    <a:pt x="1984" y="543"/>
                    <a:pt x="1991" y="538"/>
                    <a:pt x="1998" y="533"/>
                  </a:cubicBezTo>
                  <a:close/>
                  <a:moveTo>
                    <a:pt x="1868" y="632"/>
                  </a:moveTo>
                  <a:lnTo>
                    <a:pt x="1868" y="632"/>
                  </a:lnTo>
                  <a:cubicBezTo>
                    <a:pt x="1865" y="634"/>
                    <a:pt x="1862" y="637"/>
                    <a:pt x="1859" y="639"/>
                  </a:cubicBezTo>
                  <a:cubicBezTo>
                    <a:pt x="1862" y="637"/>
                    <a:pt x="1865" y="634"/>
                    <a:pt x="1868" y="632"/>
                  </a:cubicBezTo>
                  <a:close/>
                  <a:moveTo>
                    <a:pt x="363" y="1639"/>
                  </a:moveTo>
                  <a:cubicBezTo>
                    <a:pt x="353" y="1653"/>
                    <a:pt x="343" y="1666"/>
                    <a:pt x="332" y="1680"/>
                  </a:cubicBezTo>
                  <a:lnTo>
                    <a:pt x="332" y="1680"/>
                  </a:lnTo>
                  <a:cubicBezTo>
                    <a:pt x="342" y="1666"/>
                    <a:pt x="353" y="1653"/>
                    <a:pt x="363" y="1639"/>
                  </a:cubicBezTo>
                  <a:close/>
                  <a:moveTo>
                    <a:pt x="2872" y="1"/>
                  </a:moveTo>
                  <a:cubicBezTo>
                    <a:pt x="2795" y="1"/>
                    <a:pt x="2720" y="20"/>
                    <a:pt x="2657" y="63"/>
                  </a:cubicBezTo>
                  <a:cubicBezTo>
                    <a:pt x="2543" y="141"/>
                    <a:pt x="2424" y="209"/>
                    <a:pt x="2306" y="282"/>
                  </a:cubicBezTo>
                  <a:cubicBezTo>
                    <a:pt x="2164" y="371"/>
                    <a:pt x="2039" y="493"/>
                    <a:pt x="1908" y="600"/>
                  </a:cubicBezTo>
                  <a:lnTo>
                    <a:pt x="1908" y="600"/>
                  </a:lnTo>
                  <a:cubicBezTo>
                    <a:pt x="1785" y="690"/>
                    <a:pt x="1658" y="775"/>
                    <a:pt x="1528" y="855"/>
                  </a:cubicBezTo>
                  <a:lnTo>
                    <a:pt x="1528" y="855"/>
                  </a:lnTo>
                  <a:cubicBezTo>
                    <a:pt x="1388" y="863"/>
                    <a:pt x="1250" y="903"/>
                    <a:pt x="1119" y="976"/>
                  </a:cubicBezTo>
                  <a:cubicBezTo>
                    <a:pt x="1021" y="1032"/>
                    <a:pt x="936" y="1109"/>
                    <a:pt x="850" y="1183"/>
                  </a:cubicBezTo>
                  <a:cubicBezTo>
                    <a:pt x="815" y="1213"/>
                    <a:pt x="780" y="1242"/>
                    <a:pt x="744" y="1271"/>
                  </a:cubicBezTo>
                  <a:lnTo>
                    <a:pt x="744" y="1271"/>
                  </a:lnTo>
                  <a:cubicBezTo>
                    <a:pt x="653" y="1336"/>
                    <a:pt x="557" y="1401"/>
                    <a:pt x="483" y="1478"/>
                  </a:cubicBezTo>
                  <a:cubicBezTo>
                    <a:pt x="406" y="1558"/>
                    <a:pt x="341" y="1660"/>
                    <a:pt x="274" y="1753"/>
                  </a:cubicBezTo>
                  <a:lnTo>
                    <a:pt x="274" y="1753"/>
                  </a:lnTo>
                  <a:cubicBezTo>
                    <a:pt x="270" y="1758"/>
                    <a:pt x="266" y="1763"/>
                    <a:pt x="262" y="1768"/>
                  </a:cubicBezTo>
                  <a:cubicBezTo>
                    <a:pt x="80" y="1991"/>
                    <a:pt x="0" y="2248"/>
                    <a:pt x="118" y="2527"/>
                  </a:cubicBezTo>
                  <a:cubicBezTo>
                    <a:pt x="226" y="2782"/>
                    <a:pt x="473" y="2949"/>
                    <a:pt x="752" y="2953"/>
                  </a:cubicBezTo>
                  <a:lnTo>
                    <a:pt x="752" y="2954"/>
                  </a:lnTo>
                  <a:cubicBezTo>
                    <a:pt x="785" y="2955"/>
                    <a:pt x="817" y="2955"/>
                    <a:pt x="849" y="2955"/>
                  </a:cubicBezTo>
                  <a:cubicBezTo>
                    <a:pt x="905" y="2955"/>
                    <a:pt x="960" y="2954"/>
                    <a:pt x="1015" y="2952"/>
                  </a:cubicBezTo>
                  <a:cubicBezTo>
                    <a:pt x="1126" y="2949"/>
                    <a:pt x="1247" y="2943"/>
                    <a:pt x="1352" y="2910"/>
                  </a:cubicBezTo>
                  <a:cubicBezTo>
                    <a:pt x="1461" y="2878"/>
                    <a:pt x="1568" y="2821"/>
                    <a:pt x="1672" y="2774"/>
                  </a:cubicBezTo>
                  <a:cubicBezTo>
                    <a:pt x="1762" y="2735"/>
                    <a:pt x="1850" y="2692"/>
                    <a:pt x="1937" y="2648"/>
                  </a:cubicBezTo>
                  <a:cubicBezTo>
                    <a:pt x="2038" y="2595"/>
                    <a:pt x="2133" y="2531"/>
                    <a:pt x="2217" y="2454"/>
                  </a:cubicBezTo>
                  <a:cubicBezTo>
                    <a:pt x="2331" y="2347"/>
                    <a:pt x="2410" y="2216"/>
                    <a:pt x="2457" y="2073"/>
                  </a:cubicBezTo>
                  <a:lnTo>
                    <a:pt x="2457" y="2073"/>
                  </a:lnTo>
                  <a:cubicBezTo>
                    <a:pt x="2628" y="1882"/>
                    <a:pt x="2787" y="1679"/>
                    <a:pt x="2935" y="1470"/>
                  </a:cubicBezTo>
                  <a:cubicBezTo>
                    <a:pt x="3046" y="1316"/>
                    <a:pt x="3151" y="1162"/>
                    <a:pt x="3214" y="979"/>
                  </a:cubicBezTo>
                  <a:cubicBezTo>
                    <a:pt x="3259" y="848"/>
                    <a:pt x="3295" y="713"/>
                    <a:pt x="3327" y="579"/>
                  </a:cubicBezTo>
                  <a:cubicBezTo>
                    <a:pt x="3369" y="397"/>
                    <a:pt x="3311" y="213"/>
                    <a:pt x="3164" y="99"/>
                  </a:cubicBezTo>
                  <a:cubicBezTo>
                    <a:pt x="3084" y="37"/>
                    <a:pt x="2977" y="1"/>
                    <a:pt x="28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1" name="Google Shape;2861;p59"/>
            <p:cNvSpPr/>
            <p:nvPr/>
          </p:nvSpPr>
          <p:spPr>
            <a:xfrm>
              <a:off x="3451038" y="795500"/>
              <a:ext cx="67775" cy="57600"/>
            </a:xfrm>
            <a:custGeom>
              <a:avLst/>
              <a:gdLst/>
              <a:ahLst/>
              <a:cxnLst/>
              <a:rect l="l" t="t" r="r" b="b"/>
              <a:pathLst>
                <a:path w="2711" h="2304" extrusionOk="0">
                  <a:moveTo>
                    <a:pt x="2039" y="1"/>
                  </a:moveTo>
                  <a:cubicBezTo>
                    <a:pt x="2024" y="1"/>
                    <a:pt x="2009" y="1"/>
                    <a:pt x="1995" y="3"/>
                  </a:cubicBezTo>
                  <a:cubicBezTo>
                    <a:pt x="1938" y="8"/>
                    <a:pt x="1882" y="14"/>
                    <a:pt x="1824" y="18"/>
                  </a:cubicBezTo>
                  <a:cubicBezTo>
                    <a:pt x="1652" y="35"/>
                    <a:pt x="1511" y="49"/>
                    <a:pt x="1358" y="138"/>
                  </a:cubicBezTo>
                  <a:cubicBezTo>
                    <a:pt x="1328" y="155"/>
                    <a:pt x="1301" y="174"/>
                    <a:pt x="1272" y="194"/>
                  </a:cubicBezTo>
                  <a:cubicBezTo>
                    <a:pt x="1161" y="276"/>
                    <a:pt x="1050" y="357"/>
                    <a:pt x="939" y="438"/>
                  </a:cubicBezTo>
                  <a:cubicBezTo>
                    <a:pt x="885" y="479"/>
                    <a:pt x="829" y="520"/>
                    <a:pt x="773" y="560"/>
                  </a:cubicBezTo>
                  <a:cubicBezTo>
                    <a:pt x="657" y="646"/>
                    <a:pt x="578" y="718"/>
                    <a:pt x="485" y="818"/>
                  </a:cubicBezTo>
                  <a:cubicBezTo>
                    <a:pt x="393" y="918"/>
                    <a:pt x="303" y="1018"/>
                    <a:pt x="211" y="1117"/>
                  </a:cubicBezTo>
                  <a:cubicBezTo>
                    <a:pt x="106" y="1231"/>
                    <a:pt x="41" y="1361"/>
                    <a:pt x="21" y="1516"/>
                  </a:cubicBezTo>
                  <a:cubicBezTo>
                    <a:pt x="1" y="1664"/>
                    <a:pt x="20" y="1830"/>
                    <a:pt x="102" y="1959"/>
                  </a:cubicBezTo>
                  <a:cubicBezTo>
                    <a:pt x="167" y="2059"/>
                    <a:pt x="251" y="2143"/>
                    <a:pt x="352" y="2208"/>
                  </a:cubicBezTo>
                  <a:cubicBezTo>
                    <a:pt x="431" y="2259"/>
                    <a:pt x="518" y="2287"/>
                    <a:pt x="610" y="2291"/>
                  </a:cubicBezTo>
                  <a:cubicBezTo>
                    <a:pt x="648" y="2299"/>
                    <a:pt x="686" y="2303"/>
                    <a:pt x="723" y="2303"/>
                  </a:cubicBezTo>
                  <a:cubicBezTo>
                    <a:pt x="778" y="2303"/>
                    <a:pt x="833" y="2295"/>
                    <a:pt x="887" y="2278"/>
                  </a:cubicBezTo>
                  <a:cubicBezTo>
                    <a:pt x="1009" y="2229"/>
                    <a:pt x="1130" y="2181"/>
                    <a:pt x="1250" y="2134"/>
                  </a:cubicBezTo>
                  <a:cubicBezTo>
                    <a:pt x="1368" y="2087"/>
                    <a:pt x="1499" y="2048"/>
                    <a:pt x="1606" y="1986"/>
                  </a:cubicBezTo>
                  <a:cubicBezTo>
                    <a:pt x="1664" y="1951"/>
                    <a:pt x="1722" y="1912"/>
                    <a:pt x="1779" y="1875"/>
                  </a:cubicBezTo>
                  <a:cubicBezTo>
                    <a:pt x="1894" y="1800"/>
                    <a:pt x="2009" y="1726"/>
                    <a:pt x="2123" y="1652"/>
                  </a:cubicBezTo>
                  <a:cubicBezTo>
                    <a:pt x="2290" y="1545"/>
                    <a:pt x="2440" y="1431"/>
                    <a:pt x="2531" y="1248"/>
                  </a:cubicBezTo>
                  <a:cubicBezTo>
                    <a:pt x="2557" y="1192"/>
                    <a:pt x="2585" y="1136"/>
                    <a:pt x="2613" y="1081"/>
                  </a:cubicBezTo>
                  <a:cubicBezTo>
                    <a:pt x="2678" y="970"/>
                    <a:pt x="2711" y="849"/>
                    <a:pt x="2711" y="719"/>
                  </a:cubicBezTo>
                  <a:cubicBezTo>
                    <a:pt x="2711" y="590"/>
                    <a:pt x="2678" y="469"/>
                    <a:pt x="2613" y="357"/>
                  </a:cubicBezTo>
                  <a:cubicBezTo>
                    <a:pt x="2502" y="168"/>
                    <a:pt x="2269" y="1"/>
                    <a:pt x="20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2" name="Google Shape;2862;p59"/>
            <p:cNvSpPr/>
            <p:nvPr/>
          </p:nvSpPr>
          <p:spPr>
            <a:xfrm>
              <a:off x="2946788" y="798000"/>
              <a:ext cx="53175" cy="115775"/>
            </a:xfrm>
            <a:custGeom>
              <a:avLst/>
              <a:gdLst/>
              <a:ahLst/>
              <a:cxnLst/>
              <a:rect l="l" t="t" r="r" b="b"/>
              <a:pathLst>
                <a:path w="2127" h="4631" extrusionOk="0">
                  <a:moveTo>
                    <a:pt x="1768" y="3549"/>
                  </a:moveTo>
                  <a:lnTo>
                    <a:pt x="1768" y="3549"/>
                  </a:lnTo>
                  <a:cubicBezTo>
                    <a:pt x="1768" y="3550"/>
                    <a:pt x="1768" y="3551"/>
                    <a:pt x="1768" y="3552"/>
                  </a:cubicBezTo>
                  <a:lnTo>
                    <a:pt x="1768" y="3552"/>
                  </a:lnTo>
                  <a:cubicBezTo>
                    <a:pt x="1768" y="3551"/>
                    <a:pt x="1768" y="3550"/>
                    <a:pt x="1768" y="3549"/>
                  </a:cubicBezTo>
                  <a:close/>
                  <a:moveTo>
                    <a:pt x="1330" y="1"/>
                  </a:moveTo>
                  <a:cubicBezTo>
                    <a:pt x="1094" y="1"/>
                    <a:pt x="883" y="135"/>
                    <a:pt x="729" y="341"/>
                  </a:cubicBezTo>
                  <a:cubicBezTo>
                    <a:pt x="264" y="962"/>
                    <a:pt x="0" y="1711"/>
                    <a:pt x="21" y="2488"/>
                  </a:cubicBezTo>
                  <a:cubicBezTo>
                    <a:pt x="26" y="2695"/>
                    <a:pt x="29" y="2934"/>
                    <a:pt x="101" y="3126"/>
                  </a:cubicBezTo>
                  <a:cubicBezTo>
                    <a:pt x="176" y="3324"/>
                    <a:pt x="263" y="3521"/>
                    <a:pt x="366" y="3707"/>
                  </a:cubicBezTo>
                  <a:cubicBezTo>
                    <a:pt x="542" y="4024"/>
                    <a:pt x="780" y="4430"/>
                    <a:pt x="1123" y="4577"/>
                  </a:cubicBezTo>
                  <a:cubicBezTo>
                    <a:pt x="1207" y="4613"/>
                    <a:pt x="1289" y="4630"/>
                    <a:pt x="1367" y="4630"/>
                  </a:cubicBezTo>
                  <a:cubicBezTo>
                    <a:pt x="1613" y="4630"/>
                    <a:pt x="1810" y="4457"/>
                    <a:pt x="1841" y="4165"/>
                  </a:cubicBezTo>
                  <a:cubicBezTo>
                    <a:pt x="1860" y="3989"/>
                    <a:pt x="1816" y="3829"/>
                    <a:pt x="1786" y="3657"/>
                  </a:cubicBezTo>
                  <a:cubicBezTo>
                    <a:pt x="1783" y="3641"/>
                    <a:pt x="1778" y="3622"/>
                    <a:pt x="1773" y="3603"/>
                  </a:cubicBezTo>
                  <a:lnTo>
                    <a:pt x="1773" y="3603"/>
                  </a:lnTo>
                  <a:cubicBezTo>
                    <a:pt x="1774" y="3597"/>
                    <a:pt x="1773" y="3585"/>
                    <a:pt x="1772" y="3567"/>
                  </a:cubicBezTo>
                  <a:cubicBezTo>
                    <a:pt x="1767" y="3497"/>
                    <a:pt x="1761" y="3427"/>
                    <a:pt x="1758" y="3357"/>
                  </a:cubicBezTo>
                  <a:cubicBezTo>
                    <a:pt x="1754" y="3214"/>
                    <a:pt x="1761" y="3070"/>
                    <a:pt x="1772" y="2927"/>
                  </a:cubicBezTo>
                  <a:cubicBezTo>
                    <a:pt x="1785" y="2772"/>
                    <a:pt x="1759" y="2616"/>
                    <a:pt x="1757" y="2461"/>
                  </a:cubicBezTo>
                  <a:cubicBezTo>
                    <a:pt x="1752" y="2173"/>
                    <a:pt x="1775" y="1876"/>
                    <a:pt x="1803" y="1591"/>
                  </a:cubicBezTo>
                  <a:lnTo>
                    <a:pt x="1803" y="1591"/>
                  </a:lnTo>
                  <a:cubicBezTo>
                    <a:pt x="1806" y="1570"/>
                    <a:pt x="1810" y="1541"/>
                    <a:pt x="1812" y="1530"/>
                  </a:cubicBezTo>
                  <a:cubicBezTo>
                    <a:pt x="1824" y="1458"/>
                    <a:pt x="1840" y="1386"/>
                    <a:pt x="1858" y="1315"/>
                  </a:cubicBezTo>
                  <a:cubicBezTo>
                    <a:pt x="1895" y="1166"/>
                    <a:pt x="1943" y="1019"/>
                    <a:pt x="1999" y="876"/>
                  </a:cubicBezTo>
                  <a:cubicBezTo>
                    <a:pt x="2126" y="556"/>
                    <a:pt x="1886" y="179"/>
                    <a:pt x="1597" y="57"/>
                  </a:cubicBezTo>
                  <a:cubicBezTo>
                    <a:pt x="1506" y="19"/>
                    <a:pt x="1417" y="1"/>
                    <a:pt x="13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63" name="Google Shape;2863;p59"/>
          <p:cNvSpPr/>
          <p:nvPr/>
        </p:nvSpPr>
        <p:spPr>
          <a:xfrm>
            <a:off x="7197400" y="1202975"/>
            <a:ext cx="1311200" cy="228925"/>
          </a:xfrm>
          <a:custGeom>
            <a:avLst/>
            <a:gdLst/>
            <a:ahLst/>
            <a:cxnLst/>
            <a:rect l="l" t="t" r="r" b="b"/>
            <a:pathLst>
              <a:path w="52448" h="9157" extrusionOk="0">
                <a:moveTo>
                  <a:pt x="36883" y="1"/>
                </a:moveTo>
                <a:cubicBezTo>
                  <a:pt x="35927" y="1"/>
                  <a:pt x="35044" y="495"/>
                  <a:pt x="34234" y="1007"/>
                </a:cubicBezTo>
                <a:cubicBezTo>
                  <a:pt x="32216" y="2288"/>
                  <a:pt x="30334" y="3778"/>
                  <a:pt x="28624" y="5448"/>
                </a:cubicBezTo>
                <a:cubicBezTo>
                  <a:pt x="28460" y="5500"/>
                  <a:pt x="28300" y="5524"/>
                  <a:pt x="28144" y="5524"/>
                </a:cubicBezTo>
                <a:cubicBezTo>
                  <a:pt x="26981" y="5524"/>
                  <a:pt x="26034" y="4185"/>
                  <a:pt x="25116" y="3286"/>
                </a:cubicBezTo>
                <a:cubicBezTo>
                  <a:pt x="24084" y="2273"/>
                  <a:pt x="22637" y="1712"/>
                  <a:pt x="21194" y="1712"/>
                </a:cubicBezTo>
                <a:cubicBezTo>
                  <a:pt x="20721" y="1712"/>
                  <a:pt x="20248" y="1772"/>
                  <a:pt x="19791" y="1897"/>
                </a:cubicBezTo>
                <a:cubicBezTo>
                  <a:pt x="17812" y="2435"/>
                  <a:pt x="16297" y="4010"/>
                  <a:pt x="14456" y="4917"/>
                </a:cubicBezTo>
                <a:cubicBezTo>
                  <a:pt x="14248" y="5020"/>
                  <a:pt x="14024" y="5116"/>
                  <a:pt x="13794" y="5116"/>
                </a:cubicBezTo>
                <a:cubicBezTo>
                  <a:pt x="13771" y="5116"/>
                  <a:pt x="13749" y="5115"/>
                  <a:pt x="13726" y="5113"/>
                </a:cubicBezTo>
                <a:cubicBezTo>
                  <a:pt x="13382" y="5083"/>
                  <a:pt x="13104" y="4836"/>
                  <a:pt x="12810" y="4658"/>
                </a:cubicBezTo>
                <a:cubicBezTo>
                  <a:pt x="12419" y="4420"/>
                  <a:pt x="11863" y="4303"/>
                  <a:pt x="11288" y="4303"/>
                </a:cubicBezTo>
                <a:cubicBezTo>
                  <a:pt x="10416" y="4303"/>
                  <a:pt x="9497" y="4572"/>
                  <a:pt x="9037" y="5095"/>
                </a:cubicBezTo>
                <a:cubicBezTo>
                  <a:pt x="8583" y="4339"/>
                  <a:pt x="7679" y="3951"/>
                  <a:pt x="6789" y="3951"/>
                </a:cubicBezTo>
                <a:cubicBezTo>
                  <a:pt x="6647" y="3951"/>
                  <a:pt x="6506" y="3961"/>
                  <a:pt x="6367" y="3981"/>
                </a:cubicBezTo>
                <a:cubicBezTo>
                  <a:pt x="5355" y="4125"/>
                  <a:pt x="4456" y="4708"/>
                  <a:pt x="3697" y="5393"/>
                </a:cubicBezTo>
                <a:cubicBezTo>
                  <a:pt x="3603" y="5477"/>
                  <a:pt x="3497" y="5570"/>
                  <a:pt x="3371" y="5571"/>
                </a:cubicBezTo>
                <a:cubicBezTo>
                  <a:pt x="3370" y="5571"/>
                  <a:pt x="3368" y="5571"/>
                  <a:pt x="3366" y="5571"/>
                </a:cubicBezTo>
                <a:cubicBezTo>
                  <a:pt x="3239" y="5571"/>
                  <a:pt x="3132" y="5481"/>
                  <a:pt x="3029" y="5405"/>
                </a:cubicBezTo>
                <a:cubicBezTo>
                  <a:pt x="2863" y="5284"/>
                  <a:pt x="2661" y="5232"/>
                  <a:pt x="2439" y="5232"/>
                </a:cubicBezTo>
                <a:cubicBezTo>
                  <a:pt x="1601" y="5232"/>
                  <a:pt x="482" y="5976"/>
                  <a:pt x="0" y="6581"/>
                </a:cubicBezTo>
                <a:cubicBezTo>
                  <a:pt x="2004" y="6551"/>
                  <a:pt x="4008" y="6537"/>
                  <a:pt x="6012" y="6537"/>
                </a:cubicBezTo>
                <a:cubicBezTo>
                  <a:pt x="21523" y="6537"/>
                  <a:pt x="37035" y="7413"/>
                  <a:pt x="52448" y="9156"/>
                </a:cubicBezTo>
                <a:lnTo>
                  <a:pt x="52448" y="7553"/>
                </a:lnTo>
                <a:cubicBezTo>
                  <a:pt x="52250" y="7618"/>
                  <a:pt x="52054" y="7663"/>
                  <a:pt x="51861" y="7663"/>
                </a:cubicBezTo>
                <a:cubicBezTo>
                  <a:pt x="51707" y="7663"/>
                  <a:pt x="51555" y="7634"/>
                  <a:pt x="51407" y="7565"/>
                </a:cubicBezTo>
                <a:cubicBezTo>
                  <a:pt x="51110" y="7423"/>
                  <a:pt x="50907" y="7143"/>
                  <a:pt x="50665" y="6921"/>
                </a:cubicBezTo>
                <a:cubicBezTo>
                  <a:pt x="50165" y="6459"/>
                  <a:pt x="49514" y="6266"/>
                  <a:pt x="48834" y="6266"/>
                </a:cubicBezTo>
                <a:cubicBezTo>
                  <a:pt x="48112" y="6266"/>
                  <a:pt x="47359" y="6484"/>
                  <a:pt x="46724" y="6830"/>
                </a:cubicBezTo>
                <a:cubicBezTo>
                  <a:pt x="46516" y="6943"/>
                  <a:pt x="46301" y="7072"/>
                  <a:pt x="46064" y="7073"/>
                </a:cubicBezTo>
                <a:cubicBezTo>
                  <a:pt x="46063" y="7073"/>
                  <a:pt x="46062" y="7073"/>
                  <a:pt x="46061" y="7073"/>
                </a:cubicBezTo>
                <a:cubicBezTo>
                  <a:pt x="45471" y="7073"/>
                  <a:pt x="44457" y="6310"/>
                  <a:pt x="43825" y="6310"/>
                </a:cubicBezTo>
                <a:cubicBezTo>
                  <a:pt x="43688" y="6310"/>
                  <a:pt x="43569" y="6345"/>
                  <a:pt x="43476" y="6433"/>
                </a:cubicBezTo>
                <a:cubicBezTo>
                  <a:pt x="42715" y="4196"/>
                  <a:pt x="41210" y="2219"/>
                  <a:pt x="39256" y="892"/>
                </a:cubicBezTo>
                <a:cubicBezTo>
                  <a:pt x="38554" y="416"/>
                  <a:pt x="37762" y="11"/>
                  <a:pt x="36916" y="1"/>
                </a:cubicBezTo>
                <a:cubicBezTo>
                  <a:pt x="36905" y="1"/>
                  <a:pt x="36894" y="1"/>
                  <a:pt x="3688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4" name="Google Shape;2864;p59"/>
          <p:cNvSpPr/>
          <p:nvPr/>
        </p:nvSpPr>
        <p:spPr>
          <a:xfrm>
            <a:off x="4332575" y="3227100"/>
            <a:ext cx="1311200" cy="228925"/>
          </a:xfrm>
          <a:custGeom>
            <a:avLst/>
            <a:gdLst/>
            <a:ahLst/>
            <a:cxnLst/>
            <a:rect l="l" t="t" r="r" b="b"/>
            <a:pathLst>
              <a:path w="52448" h="9157" extrusionOk="0">
                <a:moveTo>
                  <a:pt x="36883" y="1"/>
                </a:moveTo>
                <a:cubicBezTo>
                  <a:pt x="35927" y="1"/>
                  <a:pt x="35044" y="495"/>
                  <a:pt x="34234" y="1007"/>
                </a:cubicBezTo>
                <a:cubicBezTo>
                  <a:pt x="32216" y="2288"/>
                  <a:pt x="30334" y="3778"/>
                  <a:pt x="28624" y="5448"/>
                </a:cubicBezTo>
                <a:cubicBezTo>
                  <a:pt x="28460" y="5500"/>
                  <a:pt x="28300" y="5524"/>
                  <a:pt x="28144" y="5524"/>
                </a:cubicBezTo>
                <a:cubicBezTo>
                  <a:pt x="26981" y="5524"/>
                  <a:pt x="26034" y="4185"/>
                  <a:pt x="25116" y="3286"/>
                </a:cubicBezTo>
                <a:cubicBezTo>
                  <a:pt x="24084" y="2273"/>
                  <a:pt x="22637" y="1712"/>
                  <a:pt x="21194" y="1712"/>
                </a:cubicBezTo>
                <a:cubicBezTo>
                  <a:pt x="20721" y="1712"/>
                  <a:pt x="20248" y="1772"/>
                  <a:pt x="19791" y="1897"/>
                </a:cubicBezTo>
                <a:cubicBezTo>
                  <a:pt x="17812" y="2435"/>
                  <a:pt x="16297" y="4010"/>
                  <a:pt x="14456" y="4917"/>
                </a:cubicBezTo>
                <a:cubicBezTo>
                  <a:pt x="14248" y="5020"/>
                  <a:pt x="14024" y="5116"/>
                  <a:pt x="13794" y="5116"/>
                </a:cubicBezTo>
                <a:cubicBezTo>
                  <a:pt x="13771" y="5116"/>
                  <a:pt x="13749" y="5115"/>
                  <a:pt x="13726" y="5113"/>
                </a:cubicBezTo>
                <a:cubicBezTo>
                  <a:pt x="13382" y="5083"/>
                  <a:pt x="13104" y="4836"/>
                  <a:pt x="12810" y="4658"/>
                </a:cubicBezTo>
                <a:cubicBezTo>
                  <a:pt x="12419" y="4420"/>
                  <a:pt x="11863" y="4303"/>
                  <a:pt x="11288" y="4303"/>
                </a:cubicBezTo>
                <a:cubicBezTo>
                  <a:pt x="10416" y="4303"/>
                  <a:pt x="9497" y="4572"/>
                  <a:pt x="9037" y="5095"/>
                </a:cubicBezTo>
                <a:cubicBezTo>
                  <a:pt x="8583" y="4339"/>
                  <a:pt x="7679" y="3951"/>
                  <a:pt x="6789" y="3951"/>
                </a:cubicBezTo>
                <a:cubicBezTo>
                  <a:pt x="6647" y="3951"/>
                  <a:pt x="6506" y="3961"/>
                  <a:pt x="6367" y="3981"/>
                </a:cubicBezTo>
                <a:cubicBezTo>
                  <a:pt x="5355" y="4125"/>
                  <a:pt x="4456" y="4708"/>
                  <a:pt x="3697" y="5393"/>
                </a:cubicBezTo>
                <a:cubicBezTo>
                  <a:pt x="3603" y="5477"/>
                  <a:pt x="3497" y="5570"/>
                  <a:pt x="3371" y="5571"/>
                </a:cubicBezTo>
                <a:cubicBezTo>
                  <a:pt x="3370" y="5571"/>
                  <a:pt x="3368" y="5571"/>
                  <a:pt x="3366" y="5571"/>
                </a:cubicBezTo>
                <a:cubicBezTo>
                  <a:pt x="3239" y="5571"/>
                  <a:pt x="3132" y="5481"/>
                  <a:pt x="3029" y="5405"/>
                </a:cubicBezTo>
                <a:cubicBezTo>
                  <a:pt x="2863" y="5284"/>
                  <a:pt x="2661" y="5232"/>
                  <a:pt x="2439" y="5232"/>
                </a:cubicBezTo>
                <a:cubicBezTo>
                  <a:pt x="1601" y="5232"/>
                  <a:pt x="482" y="5976"/>
                  <a:pt x="0" y="6581"/>
                </a:cubicBezTo>
                <a:cubicBezTo>
                  <a:pt x="2004" y="6551"/>
                  <a:pt x="4008" y="6537"/>
                  <a:pt x="6012" y="6537"/>
                </a:cubicBezTo>
                <a:cubicBezTo>
                  <a:pt x="21523" y="6537"/>
                  <a:pt x="37035" y="7413"/>
                  <a:pt x="52448" y="9156"/>
                </a:cubicBezTo>
                <a:lnTo>
                  <a:pt x="52448" y="7553"/>
                </a:lnTo>
                <a:cubicBezTo>
                  <a:pt x="52250" y="7618"/>
                  <a:pt x="52054" y="7663"/>
                  <a:pt x="51861" y="7663"/>
                </a:cubicBezTo>
                <a:cubicBezTo>
                  <a:pt x="51707" y="7663"/>
                  <a:pt x="51555" y="7634"/>
                  <a:pt x="51407" y="7565"/>
                </a:cubicBezTo>
                <a:cubicBezTo>
                  <a:pt x="51110" y="7423"/>
                  <a:pt x="50907" y="7143"/>
                  <a:pt x="50665" y="6921"/>
                </a:cubicBezTo>
                <a:cubicBezTo>
                  <a:pt x="50165" y="6459"/>
                  <a:pt x="49514" y="6266"/>
                  <a:pt x="48834" y="6266"/>
                </a:cubicBezTo>
                <a:cubicBezTo>
                  <a:pt x="48112" y="6266"/>
                  <a:pt x="47359" y="6484"/>
                  <a:pt x="46724" y="6830"/>
                </a:cubicBezTo>
                <a:cubicBezTo>
                  <a:pt x="46516" y="6943"/>
                  <a:pt x="46301" y="7072"/>
                  <a:pt x="46064" y="7073"/>
                </a:cubicBezTo>
                <a:cubicBezTo>
                  <a:pt x="46063" y="7073"/>
                  <a:pt x="46062" y="7073"/>
                  <a:pt x="46061" y="7073"/>
                </a:cubicBezTo>
                <a:cubicBezTo>
                  <a:pt x="45471" y="7073"/>
                  <a:pt x="44457" y="6310"/>
                  <a:pt x="43825" y="6310"/>
                </a:cubicBezTo>
                <a:cubicBezTo>
                  <a:pt x="43688" y="6310"/>
                  <a:pt x="43569" y="6345"/>
                  <a:pt x="43476" y="6433"/>
                </a:cubicBezTo>
                <a:cubicBezTo>
                  <a:pt x="42715" y="4196"/>
                  <a:pt x="41210" y="2219"/>
                  <a:pt x="39256" y="892"/>
                </a:cubicBezTo>
                <a:cubicBezTo>
                  <a:pt x="38554" y="416"/>
                  <a:pt x="37762" y="11"/>
                  <a:pt x="36916" y="1"/>
                </a:cubicBezTo>
                <a:cubicBezTo>
                  <a:pt x="36905" y="1"/>
                  <a:pt x="36894" y="1"/>
                  <a:pt x="3688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5" name="Google Shape;2865;p59"/>
          <p:cNvSpPr/>
          <p:nvPr/>
        </p:nvSpPr>
        <p:spPr>
          <a:xfrm>
            <a:off x="838850" y="1807250"/>
            <a:ext cx="1311200" cy="228925"/>
          </a:xfrm>
          <a:custGeom>
            <a:avLst/>
            <a:gdLst/>
            <a:ahLst/>
            <a:cxnLst/>
            <a:rect l="l" t="t" r="r" b="b"/>
            <a:pathLst>
              <a:path w="52448" h="9157" extrusionOk="0">
                <a:moveTo>
                  <a:pt x="36883" y="1"/>
                </a:moveTo>
                <a:cubicBezTo>
                  <a:pt x="35927" y="1"/>
                  <a:pt x="35044" y="495"/>
                  <a:pt x="34234" y="1007"/>
                </a:cubicBezTo>
                <a:cubicBezTo>
                  <a:pt x="32216" y="2288"/>
                  <a:pt x="30334" y="3778"/>
                  <a:pt x="28624" y="5448"/>
                </a:cubicBezTo>
                <a:cubicBezTo>
                  <a:pt x="28460" y="5500"/>
                  <a:pt x="28300" y="5524"/>
                  <a:pt x="28144" y="5524"/>
                </a:cubicBezTo>
                <a:cubicBezTo>
                  <a:pt x="26981" y="5524"/>
                  <a:pt x="26034" y="4185"/>
                  <a:pt x="25116" y="3286"/>
                </a:cubicBezTo>
                <a:cubicBezTo>
                  <a:pt x="24084" y="2273"/>
                  <a:pt x="22637" y="1712"/>
                  <a:pt x="21194" y="1712"/>
                </a:cubicBezTo>
                <a:cubicBezTo>
                  <a:pt x="20721" y="1712"/>
                  <a:pt x="20248" y="1772"/>
                  <a:pt x="19791" y="1897"/>
                </a:cubicBezTo>
                <a:cubicBezTo>
                  <a:pt x="17812" y="2435"/>
                  <a:pt x="16297" y="4010"/>
                  <a:pt x="14456" y="4917"/>
                </a:cubicBezTo>
                <a:cubicBezTo>
                  <a:pt x="14248" y="5020"/>
                  <a:pt x="14024" y="5116"/>
                  <a:pt x="13794" y="5116"/>
                </a:cubicBezTo>
                <a:cubicBezTo>
                  <a:pt x="13771" y="5116"/>
                  <a:pt x="13749" y="5115"/>
                  <a:pt x="13726" y="5113"/>
                </a:cubicBezTo>
                <a:cubicBezTo>
                  <a:pt x="13382" y="5083"/>
                  <a:pt x="13104" y="4836"/>
                  <a:pt x="12810" y="4658"/>
                </a:cubicBezTo>
                <a:cubicBezTo>
                  <a:pt x="12419" y="4420"/>
                  <a:pt x="11863" y="4303"/>
                  <a:pt x="11288" y="4303"/>
                </a:cubicBezTo>
                <a:cubicBezTo>
                  <a:pt x="10416" y="4303"/>
                  <a:pt x="9497" y="4572"/>
                  <a:pt x="9037" y="5095"/>
                </a:cubicBezTo>
                <a:cubicBezTo>
                  <a:pt x="8583" y="4339"/>
                  <a:pt x="7679" y="3951"/>
                  <a:pt x="6789" y="3951"/>
                </a:cubicBezTo>
                <a:cubicBezTo>
                  <a:pt x="6647" y="3951"/>
                  <a:pt x="6506" y="3961"/>
                  <a:pt x="6367" y="3981"/>
                </a:cubicBezTo>
                <a:cubicBezTo>
                  <a:pt x="5355" y="4125"/>
                  <a:pt x="4456" y="4708"/>
                  <a:pt x="3697" y="5393"/>
                </a:cubicBezTo>
                <a:cubicBezTo>
                  <a:pt x="3603" y="5477"/>
                  <a:pt x="3497" y="5570"/>
                  <a:pt x="3371" y="5571"/>
                </a:cubicBezTo>
                <a:cubicBezTo>
                  <a:pt x="3370" y="5571"/>
                  <a:pt x="3368" y="5571"/>
                  <a:pt x="3366" y="5571"/>
                </a:cubicBezTo>
                <a:cubicBezTo>
                  <a:pt x="3239" y="5571"/>
                  <a:pt x="3132" y="5481"/>
                  <a:pt x="3029" y="5405"/>
                </a:cubicBezTo>
                <a:cubicBezTo>
                  <a:pt x="2863" y="5284"/>
                  <a:pt x="2661" y="5232"/>
                  <a:pt x="2439" y="5232"/>
                </a:cubicBezTo>
                <a:cubicBezTo>
                  <a:pt x="1601" y="5232"/>
                  <a:pt x="482" y="5976"/>
                  <a:pt x="0" y="6581"/>
                </a:cubicBezTo>
                <a:cubicBezTo>
                  <a:pt x="2004" y="6551"/>
                  <a:pt x="4008" y="6537"/>
                  <a:pt x="6012" y="6537"/>
                </a:cubicBezTo>
                <a:cubicBezTo>
                  <a:pt x="21523" y="6537"/>
                  <a:pt x="37035" y="7413"/>
                  <a:pt x="52448" y="9156"/>
                </a:cubicBezTo>
                <a:lnTo>
                  <a:pt x="52448" y="7553"/>
                </a:lnTo>
                <a:cubicBezTo>
                  <a:pt x="52250" y="7618"/>
                  <a:pt x="52054" y="7663"/>
                  <a:pt x="51861" y="7663"/>
                </a:cubicBezTo>
                <a:cubicBezTo>
                  <a:pt x="51707" y="7663"/>
                  <a:pt x="51555" y="7634"/>
                  <a:pt x="51407" y="7565"/>
                </a:cubicBezTo>
                <a:cubicBezTo>
                  <a:pt x="51110" y="7423"/>
                  <a:pt x="50907" y="7143"/>
                  <a:pt x="50665" y="6921"/>
                </a:cubicBezTo>
                <a:cubicBezTo>
                  <a:pt x="50165" y="6459"/>
                  <a:pt x="49514" y="6266"/>
                  <a:pt x="48834" y="6266"/>
                </a:cubicBezTo>
                <a:cubicBezTo>
                  <a:pt x="48112" y="6266"/>
                  <a:pt x="47359" y="6484"/>
                  <a:pt x="46724" y="6830"/>
                </a:cubicBezTo>
                <a:cubicBezTo>
                  <a:pt x="46516" y="6943"/>
                  <a:pt x="46301" y="7072"/>
                  <a:pt x="46064" y="7073"/>
                </a:cubicBezTo>
                <a:cubicBezTo>
                  <a:pt x="46063" y="7073"/>
                  <a:pt x="46062" y="7073"/>
                  <a:pt x="46061" y="7073"/>
                </a:cubicBezTo>
                <a:cubicBezTo>
                  <a:pt x="45471" y="7073"/>
                  <a:pt x="44457" y="6310"/>
                  <a:pt x="43825" y="6310"/>
                </a:cubicBezTo>
                <a:cubicBezTo>
                  <a:pt x="43688" y="6310"/>
                  <a:pt x="43569" y="6345"/>
                  <a:pt x="43476" y="6433"/>
                </a:cubicBezTo>
                <a:cubicBezTo>
                  <a:pt x="42715" y="4196"/>
                  <a:pt x="41210" y="2219"/>
                  <a:pt x="39256" y="892"/>
                </a:cubicBezTo>
                <a:cubicBezTo>
                  <a:pt x="38554" y="416"/>
                  <a:pt x="37762" y="11"/>
                  <a:pt x="36916" y="1"/>
                </a:cubicBezTo>
                <a:cubicBezTo>
                  <a:pt x="36905" y="1"/>
                  <a:pt x="36894" y="1"/>
                  <a:pt x="3688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6" name="Google Shape;2866;p59"/>
          <p:cNvSpPr/>
          <p:nvPr/>
        </p:nvSpPr>
        <p:spPr>
          <a:xfrm>
            <a:off x="4891925" y="192750"/>
            <a:ext cx="1311200" cy="228925"/>
          </a:xfrm>
          <a:custGeom>
            <a:avLst/>
            <a:gdLst/>
            <a:ahLst/>
            <a:cxnLst/>
            <a:rect l="l" t="t" r="r" b="b"/>
            <a:pathLst>
              <a:path w="52448" h="9157" extrusionOk="0">
                <a:moveTo>
                  <a:pt x="36883" y="1"/>
                </a:moveTo>
                <a:cubicBezTo>
                  <a:pt x="35927" y="1"/>
                  <a:pt x="35044" y="495"/>
                  <a:pt x="34234" y="1007"/>
                </a:cubicBezTo>
                <a:cubicBezTo>
                  <a:pt x="32216" y="2288"/>
                  <a:pt x="30334" y="3778"/>
                  <a:pt x="28624" y="5448"/>
                </a:cubicBezTo>
                <a:cubicBezTo>
                  <a:pt x="28460" y="5500"/>
                  <a:pt x="28300" y="5524"/>
                  <a:pt x="28144" y="5524"/>
                </a:cubicBezTo>
                <a:cubicBezTo>
                  <a:pt x="26981" y="5524"/>
                  <a:pt x="26034" y="4185"/>
                  <a:pt x="25116" y="3286"/>
                </a:cubicBezTo>
                <a:cubicBezTo>
                  <a:pt x="24084" y="2273"/>
                  <a:pt x="22637" y="1712"/>
                  <a:pt x="21194" y="1712"/>
                </a:cubicBezTo>
                <a:cubicBezTo>
                  <a:pt x="20721" y="1712"/>
                  <a:pt x="20248" y="1772"/>
                  <a:pt x="19791" y="1897"/>
                </a:cubicBezTo>
                <a:cubicBezTo>
                  <a:pt x="17812" y="2435"/>
                  <a:pt x="16297" y="4010"/>
                  <a:pt x="14456" y="4917"/>
                </a:cubicBezTo>
                <a:cubicBezTo>
                  <a:pt x="14248" y="5020"/>
                  <a:pt x="14024" y="5116"/>
                  <a:pt x="13794" y="5116"/>
                </a:cubicBezTo>
                <a:cubicBezTo>
                  <a:pt x="13771" y="5116"/>
                  <a:pt x="13749" y="5115"/>
                  <a:pt x="13726" y="5113"/>
                </a:cubicBezTo>
                <a:cubicBezTo>
                  <a:pt x="13382" y="5083"/>
                  <a:pt x="13104" y="4836"/>
                  <a:pt x="12810" y="4658"/>
                </a:cubicBezTo>
                <a:cubicBezTo>
                  <a:pt x="12419" y="4420"/>
                  <a:pt x="11863" y="4303"/>
                  <a:pt x="11288" y="4303"/>
                </a:cubicBezTo>
                <a:cubicBezTo>
                  <a:pt x="10416" y="4303"/>
                  <a:pt x="9497" y="4572"/>
                  <a:pt x="9037" y="5095"/>
                </a:cubicBezTo>
                <a:cubicBezTo>
                  <a:pt x="8583" y="4339"/>
                  <a:pt x="7679" y="3951"/>
                  <a:pt x="6789" y="3951"/>
                </a:cubicBezTo>
                <a:cubicBezTo>
                  <a:pt x="6647" y="3951"/>
                  <a:pt x="6506" y="3961"/>
                  <a:pt x="6367" y="3981"/>
                </a:cubicBezTo>
                <a:cubicBezTo>
                  <a:pt x="5355" y="4125"/>
                  <a:pt x="4456" y="4708"/>
                  <a:pt x="3697" y="5393"/>
                </a:cubicBezTo>
                <a:cubicBezTo>
                  <a:pt x="3603" y="5477"/>
                  <a:pt x="3497" y="5570"/>
                  <a:pt x="3371" y="5571"/>
                </a:cubicBezTo>
                <a:cubicBezTo>
                  <a:pt x="3370" y="5571"/>
                  <a:pt x="3368" y="5571"/>
                  <a:pt x="3366" y="5571"/>
                </a:cubicBezTo>
                <a:cubicBezTo>
                  <a:pt x="3239" y="5571"/>
                  <a:pt x="3132" y="5481"/>
                  <a:pt x="3029" y="5405"/>
                </a:cubicBezTo>
                <a:cubicBezTo>
                  <a:pt x="2863" y="5284"/>
                  <a:pt x="2661" y="5232"/>
                  <a:pt x="2439" y="5232"/>
                </a:cubicBezTo>
                <a:cubicBezTo>
                  <a:pt x="1601" y="5232"/>
                  <a:pt x="482" y="5976"/>
                  <a:pt x="0" y="6581"/>
                </a:cubicBezTo>
                <a:cubicBezTo>
                  <a:pt x="2004" y="6551"/>
                  <a:pt x="4008" y="6537"/>
                  <a:pt x="6012" y="6537"/>
                </a:cubicBezTo>
                <a:cubicBezTo>
                  <a:pt x="21523" y="6537"/>
                  <a:pt x="37035" y="7413"/>
                  <a:pt x="52448" y="9156"/>
                </a:cubicBezTo>
                <a:lnTo>
                  <a:pt x="52448" y="7553"/>
                </a:lnTo>
                <a:cubicBezTo>
                  <a:pt x="52250" y="7618"/>
                  <a:pt x="52054" y="7663"/>
                  <a:pt x="51861" y="7663"/>
                </a:cubicBezTo>
                <a:cubicBezTo>
                  <a:pt x="51707" y="7663"/>
                  <a:pt x="51555" y="7634"/>
                  <a:pt x="51407" y="7565"/>
                </a:cubicBezTo>
                <a:cubicBezTo>
                  <a:pt x="51110" y="7423"/>
                  <a:pt x="50907" y="7143"/>
                  <a:pt x="50665" y="6921"/>
                </a:cubicBezTo>
                <a:cubicBezTo>
                  <a:pt x="50165" y="6459"/>
                  <a:pt x="49514" y="6266"/>
                  <a:pt x="48834" y="6266"/>
                </a:cubicBezTo>
                <a:cubicBezTo>
                  <a:pt x="48112" y="6266"/>
                  <a:pt x="47359" y="6484"/>
                  <a:pt x="46724" y="6830"/>
                </a:cubicBezTo>
                <a:cubicBezTo>
                  <a:pt x="46516" y="6943"/>
                  <a:pt x="46301" y="7072"/>
                  <a:pt x="46064" y="7073"/>
                </a:cubicBezTo>
                <a:cubicBezTo>
                  <a:pt x="46063" y="7073"/>
                  <a:pt x="46062" y="7073"/>
                  <a:pt x="46061" y="7073"/>
                </a:cubicBezTo>
                <a:cubicBezTo>
                  <a:pt x="45471" y="7073"/>
                  <a:pt x="44457" y="6310"/>
                  <a:pt x="43825" y="6310"/>
                </a:cubicBezTo>
                <a:cubicBezTo>
                  <a:pt x="43688" y="6310"/>
                  <a:pt x="43569" y="6345"/>
                  <a:pt x="43476" y="6433"/>
                </a:cubicBezTo>
                <a:cubicBezTo>
                  <a:pt x="42715" y="4196"/>
                  <a:pt x="41210" y="2219"/>
                  <a:pt x="39256" y="892"/>
                </a:cubicBezTo>
                <a:cubicBezTo>
                  <a:pt x="38554" y="416"/>
                  <a:pt x="37762" y="11"/>
                  <a:pt x="36916" y="1"/>
                </a:cubicBezTo>
                <a:cubicBezTo>
                  <a:pt x="36905" y="1"/>
                  <a:pt x="36894" y="1"/>
                  <a:pt x="3688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20132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0" name="Google Shape;2770;p5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-US" sz="16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SOFM</a:t>
            </a:r>
          </a:p>
        </p:txBody>
      </p:sp>
      <p:sp>
        <p:nvSpPr>
          <p:cNvPr id="2786" name="Google Shape;2786;p58"/>
          <p:cNvSpPr/>
          <p:nvPr/>
        </p:nvSpPr>
        <p:spPr>
          <a:xfrm>
            <a:off x="-743225" y="2512725"/>
            <a:ext cx="1861125" cy="327250"/>
          </a:xfrm>
          <a:custGeom>
            <a:avLst/>
            <a:gdLst/>
            <a:ahLst/>
            <a:cxnLst/>
            <a:rect l="l" t="t" r="r" b="b"/>
            <a:pathLst>
              <a:path w="74445" h="13090" extrusionOk="0">
                <a:moveTo>
                  <a:pt x="8683" y="0"/>
                </a:moveTo>
                <a:cubicBezTo>
                  <a:pt x="8491" y="0"/>
                  <a:pt x="8298" y="12"/>
                  <a:pt x="8106" y="36"/>
                </a:cubicBezTo>
                <a:cubicBezTo>
                  <a:pt x="6548" y="233"/>
                  <a:pt x="5222" y="1235"/>
                  <a:pt x="4026" y="2251"/>
                </a:cubicBezTo>
                <a:cubicBezTo>
                  <a:pt x="2621" y="3440"/>
                  <a:pt x="1279" y="4702"/>
                  <a:pt x="0" y="6026"/>
                </a:cubicBezTo>
                <a:lnTo>
                  <a:pt x="0" y="13089"/>
                </a:lnTo>
                <a:cubicBezTo>
                  <a:pt x="17348" y="11736"/>
                  <a:pt x="34749" y="11057"/>
                  <a:pt x="52150" y="11057"/>
                </a:cubicBezTo>
                <a:cubicBezTo>
                  <a:pt x="59583" y="11057"/>
                  <a:pt x="67016" y="11181"/>
                  <a:pt x="74444" y="11429"/>
                </a:cubicBezTo>
                <a:cubicBezTo>
                  <a:pt x="74303" y="10015"/>
                  <a:pt x="73478" y="8603"/>
                  <a:pt x="72134" y="8144"/>
                </a:cubicBezTo>
                <a:cubicBezTo>
                  <a:pt x="71759" y="8017"/>
                  <a:pt x="71366" y="7956"/>
                  <a:pt x="70972" y="7956"/>
                </a:cubicBezTo>
                <a:cubicBezTo>
                  <a:pt x="69949" y="7956"/>
                  <a:pt x="68921" y="8369"/>
                  <a:pt x="68217" y="9116"/>
                </a:cubicBezTo>
                <a:cubicBezTo>
                  <a:pt x="68080" y="9262"/>
                  <a:pt x="67934" y="9432"/>
                  <a:pt x="67732" y="9453"/>
                </a:cubicBezTo>
                <a:cubicBezTo>
                  <a:pt x="67716" y="9455"/>
                  <a:pt x="67701" y="9456"/>
                  <a:pt x="67685" y="9456"/>
                </a:cubicBezTo>
                <a:cubicBezTo>
                  <a:pt x="67398" y="9456"/>
                  <a:pt x="67195" y="9154"/>
                  <a:pt x="67010" y="8920"/>
                </a:cubicBezTo>
                <a:cubicBezTo>
                  <a:pt x="66479" y="8246"/>
                  <a:pt x="65612" y="7936"/>
                  <a:pt x="64742" y="7936"/>
                </a:cubicBezTo>
                <a:cubicBezTo>
                  <a:pt x="64440" y="7936"/>
                  <a:pt x="64138" y="7973"/>
                  <a:pt x="63849" y="8045"/>
                </a:cubicBezTo>
                <a:cubicBezTo>
                  <a:pt x="62726" y="8324"/>
                  <a:pt x="61767" y="9037"/>
                  <a:pt x="60880" y="9779"/>
                </a:cubicBezTo>
                <a:cubicBezTo>
                  <a:pt x="60397" y="9038"/>
                  <a:pt x="59508" y="8619"/>
                  <a:pt x="58629" y="8619"/>
                </a:cubicBezTo>
                <a:cubicBezTo>
                  <a:pt x="58180" y="8619"/>
                  <a:pt x="57734" y="8728"/>
                  <a:pt x="57346" y="8959"/>
                </a:cubicBezTo>
                <a:lnTo>
                  <a:pt x="55891" y="8926"/>
                </a:lnTo>
                <a:cubicBezTo>
                  <a:pt x="54959" y="7337"/>
                  <a:pt x="53631" y="5882"/>
                  <a:pt x="51885" y="5296"/>
                </a:cubicBezTo>
                <a:cubicBezTo>
                  <a:pt x="51294" y="5098"/>
                  <a:pt x="50678" y="5008"/>
                  <a:pt x="50059" y="5008"/>
                </a:cubicBezTo>
                <a:cubicBezTo>
                  <a:pt x="48872" y="5008"/>
                  <a:pt x="47670" y="5337"/>
                  <a:pt x="46592" y="5853"/>
                </a:cubicBezTo>
                <a:cubicBezTo>
                  <a:pt x="44951" y="6638"/>
                  <a:pt x="43543" y="7827"/>
                  <a:pt x="42157" y="9005"/>
                </a:cubicBezTo>
                <a:cubicBezTo>
                  <a:pt x="41217" y="7950"/>
                  <a:pt x="39799" y="7376"/>
                  <a:pt x="38391" y="7376"/>
                </a:cubicBezTo>
                <a:cubicBezTo>
                  <a:pt x="37644" y="7376"/>
                  <a:pt x="36899" y="7537"/>
                  <a:pt x="36229" y="7875"/>
                </a:cubicBezTo>
                <a:cubicBezTo>
                  <a:pt x="35361" y="8312"/>
                  <a:pt x="34482" y="9026"/>
                  <a:pt x="33568" y="9026"/>
                </a:cubicBezTo>
                <a:cubicBezTo>
                  <a:pt x="33404" y="9026"/>
                  <a:pt x="33239" y="9003"/>
                  <a:pt x="33073" y="8952"/>
                </a:cubicBezTo>
                <a:cubicBezTo>
                  <a:pt x="32563" y="8792"/>
                  <a:pt x="32175" y="8386"/>
                  <a:pt x="31738" y="8082"/>
                </a:cubicBezTo>
                <a:cubicBezTo>
                  <a:pt x="31037" y="7596"/>
                  <a:pt x="30227" y="7387"/>
                  <a:pt x="29392" y="7387"/>
                </a:cubicBezTo>
                <a:cubicBezTo>
                  <a:pt x="27997" y="7387"/>
                  <a:pt x="26531" y="7969"/>
                  <a:pt x="25386" y="8817"/>
                </a:cubicBezTo>
                <a:cubicBezTo>
                  <a:pt x="25077" y="9046"/>
                  <a:pt x="24761" y="9300"/>
                  <a:pt x="24380" y="9355"/>
                </a:cubicBezTo>
                <a:cubicBezTo>
                  <a:pt x="24320" y="9364"/>
                  <a:pt x="24255" y="9368"/>
                  <a:pt x="24188" y="9368"/>
                </a:cubicBezTo>
                <a:cubicBezTo>
                  <a:pt x="23275" y="9368"/>
                  <a:pt x="21791" y="8615"/>
                  <a:pt x="20822" y="8615"/>
                </a:cubicBezTo>
                <a:cubicBezTo>
                  <a:pt x="20508" y="8615"/>
                  <a:pt x="20248" y="8694"/>
                  <a:pt x="20080" y="8903"/>
                </a:cubicBezTo>
                <a:cubicBezTo>
                  <a:pt x="18358" y="5480"/>
                  <a:pt x="15499" y="2641"/>
                  <a:pt x="12064" y="945"/>
                </a:cubicBezTo>
                <a:cubicBezTo>
                  <a:pt x="11006" y="422"/>
                  <a:pt x="9851" y="0"/>
                  <a:pt x="868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7" name="Google Shape;2787;p58"/>
          <p:cNvSpPr/>
          <p:nvPr/>
        </p:nvSpPr>
        <p:spPr>
          <a:xfrm>
            <a:off x="-1610775" y="664638"/>
            <a:ext cx="3109150" cy="411650"/>
          </a:xfrm>
          <a:custGeom>
            <a:avLst/>
            <a:gdLst/>
            <a:ahLst/>
            <a:cxnLst/>
            <a:rect l="l" t="t" r="r" b="b"/>
            <a:pathLst>
              <a:path w="124366" h="16466" extrusionOk="0">
                <a:moveTo>
                  <a:pt x="58930" y="0"/>
                </a:moveTo>
                <a:cubicBezTo>
                  <a:pt x="58801" y="0"/>
                  <a:pt x="58672" y="6"/>
                  <a:pt x="58543" y="17"/>
                </a:cubicBezTo>
                <a:cubicBezTo>
                  <a:pt x="56978" y="150"/>
                  <a:pt x="55614" y="1098"/>
                  <a:pt x="54376" y="2064"/>
                </a:cubicBezTo>
                <a:cubicBezTo>
                  <a:pt x="51321" y="4448"/>
                  <a:pt x="48516" y="7152"/>
                  <a:pt x="46021" y="10116"/>
                </a:cubicBezTo>
                <a:cubicBezTo>
                  <a:pt x="45682" y="10262"/>
                  <a:pt x="45347" y="10327"/>
                  <a:pt x="45017" y="10327"/>
                </a:cubicBezTo>
                <a:cubicBezTo>
                  <a:pt x="43232" y="10327"/>
                  <a:pt x="41570" y="8431"/>
                  <a:pt x="40018" y="7180"/>
                </a:cubicBezTo>
                <a:cubicBezTo>
                  <a:pt x="38423" y="5896"/>
                  <a:pt x="36373" y="5218"/>
                  <a:pt x="34329" y="5218"/>
                </a:cubicBezTo>
                <a:cubicBezTo>
                  <a:pt x="33264" y="5218"/>
                  <a:pt x="32201" y="5402"/>
                  <a:pt x="31204" y="5780"/>
                </a:cubicBezTo>
                <a:cubicBezTo>
                  <a:pt x="28094" y="6962"/>
                  <a:pt x="25898" y="9743"/>
                  <a:pt x="23071" y="11498"/>
                </a:cubicBezTo>
                <a:cubicBezTo>
                  <a:pt x="22719" y="11715"/>
                  <a:pt x="22336" y="11924"/>
                  <a:pt x="21921" y="11929"/>
                </a:cubicBezTo>
                <a:cubicBezTo>
                  <a:pt x="21915" y="11929"/>
                  <a:pt x="21909" y="11929"/>
                  <a:pt x="21903" y="11929"/>
                </a:cubicBezTo>
                <a:cubicBezTo>
                  <a:pt x="21353" y="11929"/>
                  <a:pt x="20871" y="11579"/>
                  <a:pt x="20374" y="11338"/>
                </a:cubicBezTo>
                <a:cubicBezTo>
                  <a:pt x="19859" y="11091"/>
                  <a:pt x="19201" y="10974"/>
                  <a:pt x="18504" y="10974"/>
                </a:cubicBezTo>
                <a:cubicBezTo>
                  <a:pt x="16911" y="10974"/>
                  <a:pt x="15114" y="11584"/>
                  <a:pt x="14351" y="12641"/>
                </a:cubicBezTo>
                <a:cubicBezTo>
                  <a:pt x="13595" y="11622"/>
                  <a:pt x="12310" y="11127"/>
                  <a:pt x="11027" y="11127"/>
                </a:cubicBezTo>
                <a:cubicBezTo>
                  <a:pt x="10635" y="11127"/>
                  <a:pt x="10243" y="11173"/>
                  <a:pt x="9867" y="11265"/>
                </a:cubicBezTo>
                <a:cubicBezTo>
                  <a:pt x="8256" y="11657"/>
                  <a:pt x="6895" y="12739"/>
                  <a:pt x="5780" y="13964"/>
                </a:cubicBezTo>
                <a:cubicBezTo>
                  <a:pt x="5641" y="14116"/>
                  <a:pt x="5486" y="14281"/>
                  <a:pt x="5282" y="14305"/>
                </a:cubicBezTo>
                <a:cubicBezTo>
                  <a:pt x="5266" y="14307"/>
                  <a:pt x="5250" y="14308"/>
                  <a:pt x="5233" y="14308"/>
                </a:cubicBezTo>
                <a:cubicBezTo>
                  <a:pt x="5044" y="14308"/>
                  <a:pt x="4870" y="14190"/>
                  <a:pt x="4703" y="14091"/>
                </a:cubicBezTo>
                <a:cubicBezTo>
                  <a:pt x="4472" y="13954"/>
                  <a:pt x="4210" y="13893"/>
                  <a:pt x="3929" y="13893"/>
                </a:cubicBezTo>
                <a:cubicBezTo>
                  <a:pt x="2548" y="13893"/>
                  <a:pt x="718" y="15360"/>
                  <a:pt x="0" y="16465"/>
                </a:cubicBezTo>
                <a:cubicBezTo>
                  <a:pt x="24887" y="13663"/>
                  <a:pt x="49930" y="12261"/>
                  <a:pt x="74974" y="12261"/>
                </a:cubicBezTo>
                <a:cubicBezTo>
                  <a:pt x="91453" y="12261"/>
                  <a:pt x="107932" y="12868"/>
                  <a:pt x="124366" y="14083"/>
                </a:cubicBezTo>
                <a:cubicBezTo>
                  <a:pt x="124282" y="12665"/>
                  <a:pt x="123514" y="11221"/>
                  <a:pt x="122190" y="10708"/>
                </a:cubicBezTo>
                <a:cubicBezTo>
                  <a:pt x="121774" y="10547"/>
                  <a:pt x="121329" y="10470"/>
                  <a:pt x="120883" y="10470"/>
                </a:cubicBezTo>
                <a:cubicBezTo>
                  <a:pt x="119911" y="10470"/>
                  <a:pt x="118935" y="10840"/>
                  <a:pt x="118238" y="11521"/>
                </a:cubicBezTo>
                <a:cubicBezTo>
                  <a:pt x="118094" y="11662"/>
                  <a:pt x="117942" y="11825"/>
                  <a:pt x="117740" y="11839"/>
                </a:cubicBezTo>
                <a:cubicBezTo>
                  <a:pt x="117730" y="11840"/>
                  <a:pt x="117720" y="11840"/>
                  <a:pt x="117710" y="11840"/>
                </a:cubicBezTo>
                <a:cubicBezTo>
                  <a:pt x="117413" y="11840"/>
                  <a:pt x="117219" y="11522"/>
                  <a:pt x="117040" y="11276"/>
                </a:cubicBezTo>
                <a:cubicBezTo>
                  <a:pt x="116506" y="10541"/>
                  <a:pt x="115582" y="10198"/>
                  <a:pt x="114662" y="10198"/>
                </a:cubicBezTo>
                <a:cubicBezTo>
                  <a:pt x="114410" y="10198"/>
                  <a:pt x="114159" y="10224"/>
                  <a:pt x="113916" y="10274"/>
                </a:cubicBezTo>
                <a:cubicBezTo>
                  <a:pt x="112784" y="10508"/>
                  <a:pt x="111796" y="11181"/>
                  <a:pt x="110880" y="11887"/>
                </a:cubicBezTo>
                <a:cubicBezTo>
                  <a:pt x="110408" y="11095"/>
                  <a:pt x="109481" y="10635"/>
                  <a:pt x="108565" y="10635"/>
                </a:cubicBezTo>
                <a:cubicBezTo>
                  <a:pt x="108154" y="10635"/>
                  <a:pt x="107745" y="10727"/>
                  <a:pt x="107381" y="10925"/>
                </a:cubicBezTo>
                <a:lnTo>
                  <a:pt x="105930" y="10833"/>
                </a:lnTo>
                <a:cubicBezTo>
                  <a:pt x="105063" y="9207"/>
                  <a:pt x="103795" y="7699"/>
                  <a:pt x="102073" y="7043"/>
                </a:cubicBezTo>
                <a:cubicBezTo>
                  <a:pt x="101407" y="6789"/>
                  <a:pt x="100705" y="6676"/>
                  <a:pt x="99995" y="6676"/>
                </a:cubicBezTo>
                <a:cubicBezTo>
                  <a:pt x="98895" y="6676"/>
                  <a:pt x="97779" y="6948"/>
                  <a:pt x="96762" y="7385"/>
                </a:cubicBezTo>
                <a:cubicBezTo>
                  <a:pt x="95090" y="8103"/>
                  <a:pt x="93636" y="9235"/>
                  <a:pt x="92203" y="10354"/>
                </a:cubicBezTo>
                <a:cubicBezTo>
                  <a:pt x="91263" y="9208"/>
                  <a:pt x="89776" y="8570"/>
                  <a:pt x="88299" y="8570"/>
                </a:cubicBezTo>
                <a:cubicBezTo>
                  <a:pt x="87621" y="8570"/>
                  <a:pt x="86946" y="8705"/>
                  <a:pt x="86326" y="8986"/>
                </a:cubicBezTo>
                <a:cubicBezTo>
                  <a:pt x="85464" y="9377"/>
                  <a:pt x="84582" y="10031"/>
                  <a:pt x="83693" y="10031"/>
                </a:cubicBezTo>
                <a:cubicBezTo>
                  <a:pt x="83505" y="10031"/>
                  <a:pt x="83317" y="10001"/>
                  <a:pt x="83128" y="9934"/>
                </a:cubicBezTo>
                <a:cubicBezTo>
                  <a:pt x="82625" y="9755"/>
                  <a:pt x="82255" y="9333"/>
                  <a:pt x="81830" y="9011"/>
                </a:cubicBezTo>
                <a:cubicBezTo>
                  <a:pt x="81093" y="8455"/>
                  <a:pt x="80216" y="8218"/>
                  <a:pt x="79307" y="8218"/>
                </a:cubicBezTo>
                <a:cubicBezTo>
                  <a:pt x="77974" y="8218"/>
                  <a:pt x="76574" y="8728"/>
                  <a:pt x="75454" y="9489"/>
                </a:cubicBezTo>
                <a:cubicBezTo>
                  <a:pt x="75136" y="9704"/>
                  <a:pt x="74810" y="9946"/>
                  <a:pt x="74426" y="9985"/>
                </a:cubicBezTo>
                <a:cubicBezTo>
                  <a:pt x="74384" y="9990"/>
                  <a:pt x="74341" y="9992"/>
                  <a:pt x="74296" y="9992"/>
                </a:cubicBezTo>
                <a:cubicBezTo>
                  <a:pt x="73368" y="9992"/>
                  <a:pt x="71819" y="9100"/>
                  <a:pt x="70831" y="9100"/>
                </a:cubicBezTo>
                <a:cubicBezTo>
                  <a:pt x="70548" y="9100"/>
                  <a:pt x="70311" y="9173"/>
                  <a:pt x="70147" y="9360"/>
                </a:cubicBezTo>
                <a:cubicBezTo>
                  <a:pt x="68566" y="5870"/>
                  <a:pt x="65824" y="2918"/>
                  <a:pt x="62460" y="1084"/>
                </a:cubicBezTo>
                <a:cubicBezTo>
                  <a:pt x="61369" y="489"/>
                  <a:pt x="60164" y="0"/>
                  <a:pt x="5893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8" name="Google Shape;2788;p58"/>
          <p:cNvSpPr/>
          <p:nvPr/>
        </p:nvSpPr>
        <p:spPr>
          <a:xfrm>
            <a:off x="8021675" y="1852800"/>
            <a:ext cx="1439975" cy="293125"/>
          </a:xfrm>
          <a:custGeom>
            <a:avLst/>
            <a:gdLst/>
            <a:ahLst/>
            <a:cxnLst/>
            <a:rect l="l" t="t" r="r" b="b"/>
            <a:pathLst>
              <a:path w="57599" h="11725" extrusionOk="0">
                <a:moveTo>
                  <a:pt x="57599" y="0"/>
                </a:moveTo>
                <a:cubicBezTo>
                  <a:pt x="56951" y="276"/>
                  <a:pt x="56324" y="630"/>
                  <a:pt x="55723" y="991"/>
                </a:cubicBezTo>
                <a:cubicBezTo>
                  <a:pt x="52402" y="2987"/>
                  <a:pt x="49289" y="5329"/>
                  <a:pt x="46451" y="7970"/>
                </a:cubicBezTo>
                <a:cubicBezTo>
                  <a:pt x="46204" y="8042"/>
                  <a:pt x="45965" y="8075"/>
                  <a:pt x="45731" y="8075"/>
                </a:cubicBezTo>
                <a:cubicBezTo>
                  <a:pt x="43817" y="8075"/>
                  <a:pt x="42318" y="5836"/>
                  <a:pt x="40849" y="4326"/>
                </a:cubicBezTo>
                <a:cubicBezTo>
                  <a:pt x="39165" y="2591"/>
                  <a:pt x="36747" y="1618"/>
                  <a:pt x="34335" y="1618"/>
                </a:cubicBezTo>
                <a:cubicBezTo>
                  <a:pt x="33641" y="1618"/>
                  <a:pt x="32947" y="1699"/>
                  <a:pt x="32271" y="1865"/>
                </a:cubicBezTo>
                <a:cubicBezTo>
                  <a:pt x="29041" y="2660"/>
                  <a:pt x="26523" y="5154"/>
                  <a:pt x="23504" y="6551"/>
                </a:cubicBezTo>
                <a:cubicBezTo>
                  <a:pt x="23171" y="6706"/>
                  <a:pt x="22815" y="6849"/>
                  <a:pt x="22452" y="6849"/>
                </a:cubicBezTo>
                <a:cubicBezTo>
                  <a:pt x="22405" y="6849"/>
                  <a:pt x="22358" y="6847"/>
                  <a:pt x="22310" y="6842"/>
                </a:cubicBezTo>
                <a:cubicBezTo>
                  <a:pt x="21755" y="6781"/>
                  <a:pt x="21316" y="6368"/>
                  <a:pt x="20846" y="6068"/>
                </a:cubicBezTo>
                <a:cubicBezTo>
                  <a:pt x="20182" y="5641"/>
                  <a:pt x="19216" y="5430"/>
                  <a:pt x="18225" y="5430"/>
                </a:cubicBezTo>
                <a:cubicBezTo>
                  <a:pt x="16860" y="5430"/>
                  <a:pt x="15447" y="5831"/>
                  <a:pt x="14709" y="6628"/>
                </a:cubicBezTo>
                <a:cubicBezTo>
                  <a:pt x="13984" y="5350"/>
                  <a:pt x="12470" y="4684"/>
                  <a:pt x="10989" y="4684"/>
                </a:cubicBezTo>
                <a:cubicBezTo>
                  <a:pt x="10800" y="4684"/>
                  <a:pt x="10612" y="4695"/>
                  <a:pt x="10426" y="4717"/>
                </a:cubicBezTo>
                <a:cubicBezTo>
                  <a:pt x="8780" y="4910"/>
                  <a:pt x="7298" y="5819"/>
                  <a:pt x="6041" y="6900"/>
                </a:cubicBezTo>
                <a:cubicBezTo>
                  <a:pt x="5886" y="7033"/>
                  <a:pt x="5714" y="7177"/>
                  <a:pt x="5511" y="7177"/>
                </a:cubicBezTo>
                <a:cubicBezTo>
                  <a:pt x="5509" y="7177"/>
                  <a:pt x="5507" y="7177"/>
                  <a:pt x="5505" y="7177"/>
                </a:cubicBezTo>
                <a:cubicBezTo>
                  <a:pt x="5296" y="7175"/>
                  <a:pt x="5123" y="7023"/>
                  <a:pt x="4958" y="6895"/>
                </a:cubicBezTo>
                <a:cubicBezTo>
                  <a:pt x="4680" y="6681"/>
                  <a:pt x="4334" y="6590"/>
                  <a:pt x="3951" y="6590"/>
                </a:cubicBezTo>
                <a:cubicBezTo>
                  <a:pt x="2598" y="6590"/>
                  <a:pt x="795" y="7733"/>
                  <a:pt x="0" y="8680"/>
                </a:cubicBezTo>
                <a:cubicBezTo>
                  <a:pt x="19232" y="8866"/>
                  <a:pt x="38455" y="9885"/>
                  <a:pt x="57599" y="11724"/>
                </a:cubicBezTo>
                <a:lnTo>
                  <a:pt x="5759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C1D531-4D8B-F32E-8620-4A520AC6E4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4323" y="548098"/>
            <a:ext cx="4952995" cy="4047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823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6" name="Google Shape;2786;p58"/>
          <p:cNvSpPr/>
          <p:nvPr/>
        </p:nvSpPr>
        <p:spPr>
          <a:xfrm>
            <a:off x="-743225" y="2512725"/>
            <a:ext cx="1861125" cy="327250"/>
          </a:xfrm>
          <a:custGeom>
            <a:avLst/>
            <a:gdLst/>
            <a:ahLst/>
            <a:cxnLst/>
            <a:rect l="l" t="t" r="r" b="b"/>
            <a:pathLst>
              <a:path w="74445" h="13090" extrusionOk="0">
                <a:moveTo>
                  <a:pt x="8683" y="0"/>
                </a:moveTo>
                <a:cubicBezTo>
                  <a:pt x="8491" y="0"/>
                  <a:pt x="8298" y="12"/>
                  <a:pt x="8106" y="36"/>
                </a:cubicBezTo>
                <a:cubicBezTo>
                  <a:pt x="6548" y="233"/>
                  <a:pt x="5222" y="1235"/>
                  <a:pt x="4026" y="2251"/>
                </a:cubicBezTo>
                <a:cubicBezTo>
                  <a:pt x="2621" y="3440"/>
                  <a:pt x="1279" y="4702"/>
                  <a:pt x="0" y="6026"/>
                </a:cubicBezTo>
                <a:lnTo>
                  <a:pt x="0" y="13089"/>
                </a:lnTo>
                <a:cubicBezTo>
                  <a:pt x="17348" y="11736"/>
                  <a:pt x="34749" y="11057"/>
                  <a:pt x="52150" y="11057"/>
                </a:cubicBezTo>
                <a:cubicBezTo>
                  <a:pt x="59583" y="11057"/>
                  <a:pt x="67016" y="11181"/>
                  <a:pt x="74444" y="11429"/>
                </a:cubicBezTo>
                <a:cubicBezTo>
                  <a:pt x="74303" y="10015"/>
                  <a:pt x="73478" y="8603"/>
                  <a:pt x="72134" y="8144"/>
                </a:cubicBezTo>
                <a:cubicBezTo>
                  <a:pt x="71759" y="8017"/>
                  <a:pt x="71366" y="7956"/>
                  <a:pt x="70972" y="7956"/>
                </a:cubicBezTo>
                <a:cubicBezTo>
                  <a:pt x="69949" y="7956"/>
                  <a:pt x="68921" y="8369"/>
                  <a:pt x="68217" y="9116"/>
                </a:cubicBezTo>
                <a:cubicBezTo>
                  <a:pt x="68080" y="9262"/>
                  <a:pt x="67934" y="9432"/>
                  <a:pt x="67732" y="9453"/>
                </a:cubicBezTo>
                <a:cubicBezTo>
                  <a:pt x="67716" y="9455"/>
                  <a:pt x="67701" y="9456"/>
                  <a:pt x="67685" y="9456"/>
                </a:cubicBezTo>
                <a:cubicBezTo>
                  <a:pt x="67398" y="9456"/>
                  <a:pt x="67195" y="9154"/>
                  <a:pt x="67010" y="8920"/>
                </a:cubicBezTo>
                <a:cubicBezTo>
                  <a:pt x="66479" y="8246"/>
                  <a:pt x="65612" y="7936"/>
                  <a:pt x="64742" y="7936"/>
                </a:cubicBezTo>
                <a:cubicBezTo>
                  <a:pt x="64440" y="7936"/>
                  <a:pt x="64138" y="7973"/>
                  <a:pt x="63849" y="8045"/>
                </a:cubicBezTo>
                <a:cubicBezTo>
                  <a:pt x="62726" y="8324"/>
                  <a:pt x="61767" y="9037"/>
                  <a:pt x="60880" y="9779"/>
                </a:cubicBezTo>
                <a:cubicBezTo>
                  <a:pt x="60397" y="9038"/>
                  <a:pt x="59508" y="8619"/>
                  <a:pt x="58629" y="8619"/>
                </a:cubicBezTo>
                <a:cubicBezTo>
                  <a:pt x="58180" y="8619"/>
                  <a:pt x="57734" y="8728"/>
                  <a:pt x="57346" y="8959"/>
                </a:cubicBezTo>
                <a:lnTo>
                  <a:pt x="55891" y="8926"/>
                </a:lnTo>
                <a:cubicBezTo>
                  <a:pt x="54959" y="7337"/>
                  <a:pt x="53631" y="5882"/>
                  <a:pt x="51885" y="5296"/>
                </a:cubicBezTo>
                <a:cubicBezTo>
                  <a:pt x="51294" y="5098"/>
                  <a:pt x="50678" y="5008"/>
                  <a:pt x="50059" y="5008"/>
                </a:cubicBezTo>
                <a:cubicBezTo>
                  <a:pt x="48872" y="5008"/>
                  <a:pt x="47670" y="5337"/>
                  <a:pt x="46592" y="5853"/>
                </a:cubicBezTo>
                <a:cubicBezTo>
                  <a:pt x="44951" y="6638"/>
                  <a:pt x="43543" y="7827"/>
                  <a:pt x="42157" y="9005"/>
                </a:cubicBezTo>
                <a:cubicBezTo>
                  <a:pt x="41217" y="7950"/>
                  <a:pt x="39799" y="7376"/>
                  <a:pt x="38391" y="7376"/>
                </a:cubicBezTo>
                <a:cubicBezTo>
                  <a:pt x="37644" y="7376"/>
                  <a:pt x="36899" y="7537"/>
                  <a:pt x="36229" y="7875"/>
                </a:cubicBezTo>
                <a:cubicBezTo>
                  <a:pt x="35361" y="8312"/>
                  <a:pt x="34482" y="9026"/>
                  <a:pt x="33568" y="9026"/>
                </a:cubicBezTo>
                <a:cubicBezTo>
                  <a:pt x="33404" y="9026"/>
                  <a:pt x="33239" y="9003"/>
                  <a:pt x="33073" y="8952"/>
                </a:cubicBezTo>
                <a:cubicBezTo>
                  <a:pt x="32563" y="8792"/>
                  <a:pt x="32175" y="8386"/>
                  <a:pt x="31738" y="8082"/>
                </a:cubicBezTo>
                <a:cubicBezTo>
                  <a:pt x="31037" y="7596"/>
                  <a:pt x="30227" y="7387"/>
                  <a:pt x="29392" y="7387"/>
                </a:cubicBezTo>
                <a:cubicBezTo>
                  <a:pt x="27997" y="7387"/>
                  <a:pt x="26531" y="7969"/>
                  <a:pt x="25386" y="8817"/>
                </a:cubicBezTo>
                <a:cubicBezTo>
                  <a:pt x="25077" y="9046"/>
                  <a:pt x="24761" y="9300"/>
                  <a:pt x="24380" y="9355"/>
                </a:cubicBezTo>
                <a:cubicBezTo>
                  <a:pt x="24320" y="9364"/>
                  <a:pt x="24255" y="9368"/>
                  <a:pt x="24188" y="9368"/>
                </a:cubicBezTo>
                <a:cubicBezTo>
                  <a:pt x="23275" y="9368"/>
                  <a:pt x="21791" y="8615"/>
                  <a:pt x="20822" y="8615"/>
                </a:cubicBezTo>
                <a:cubicBezTo>
                  <a:pt x="20508" y="8615"/>
                  <a:pt x="20248" y="8694"/>
                  <a:pt x="20080" y="8903"/>
                </a:cubicBezTo>
                <a:cubicBezTo>
                  <a:pt x="18358" y="5480"/>
                  <a:pt x="15499" y="2641"/>
                  <a:pt x="12064" y="945"/>
                </a:cubicBezTo>
                <a:cubicBezTo>
                  <a:pt x="11006" y="422"/>
                  <a:pt x="9851" y="0"/>
                  <a:pt x="868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7" name="Google Shape;2787;p58"/>
          <p:cNvSpPr/>
          <p:nvPr/>
        </p:nvSpPr>
        <p:spPr>
          <a:xfrm>
            <a:off x="-1610775" y="664638"/>
            <a:ext cx="3109150" cy="411650"/>
          </a:xfrm>
          <a:custGeom>
            <a:avLst/>
            <a:gdLst/>
            <a:ahLst/>
            <a:cxnLst/>
            <a:rect l="l" t="t" r="r" b="b"/>
            <a:pathLst>
              <a:path w="124366" h="16466" extrusionOk="0">
                <a:moveTo>
                  <a:pt x="58930" y="0"/>
                </a:moveTo>
                <a:cubicBezTo>
                  <a:pt x="58801" y="0"/>
                  <a:pt x="58672" y="6"/>
                  <a:pt x="58543" y="17"/>
                </a:cubicBezTo>
                <a:cubicBezTo>
                  <a:pt x="56978" y="150"/>
                  <a:pt x="55614" y="1098"/>
                  <a:pt x="54376" y="2064"/>
                </a:cubicBezTo>
                <a:cubicBezTo>
                  <a:pt x="51321" y="4448"/>
                  <a:pt x="48516" y="7152"/>
                  <a:pt x="46021" y="10116"/>
                </a:cubicBezTo>
                <a:cubicBezTo>
                  <a:pt x="45682" y="10262"/>
                  <a:pt x="45347" y="10327"/>
                  <a:pt x="45017" y="10327"/>
                </a:cubicBezTo>
                <a:cubicBezTo>
                  <a:pt x="43232" y="10327"/>
                  <a:pt x="41570" y="8431"/>
                  <a:pt x="40018" y="7180"/>
                </a:cubicBezTo>
                <a:cubicBezTo>
                  <a:pt x="38423" y="5896"/>
                  <a:pt x="36373" y="5218"/>
                  <a:pt x="34329" y="5218"/>
                </a:cubicBezTo>
                <a:cubicBezTo>
                  <a:pt x="33264" y="5218"/>
                  <a:pt x="32201" y="5402"/>
                  <a:pt x="31204" y="5780"/>
                </a:cubicBezTo>
                <a:cubicBezTo>
                  <a:pt x="28094" y="6962"/>
                  <a:pt x="25898" y="9743"/>
                  <a:pt x="23071" y="11498"/>
                </a:cubicBezTo>
                <a:cubicBezTo>
                  <a:pt x="22719" y="11715"/>
                  <a:pt x="22336" y="11924"/>
                  <a:pt x="21921" y="11929"/>
                </a:cubicBezTo>
                <a:cubicBezTo>
                  <a:pt x="21915" y="11929"/>
                  <a:pt x="21909" y="11929"/>
                  <a:pt x="21903" y="11929"/>
                </a:cubicBezTo>
                <a:cubicBezTo>
                  <a:pt x="21353" y="11929"/>
                  <a:pt x="20871" y="11579"/>
                  <a:pt x="20374" y="11338"/>
                </a:cubicBezTo>
                <a:cubicBezTo>
                  <a:pt x="19859" y="11091"/>
                  <a:pt x="19201" y="10974"/>
                  <a:pt x="18504" y="10974"/>
                </a:cubicBezTo>
                <a:cubicBezTo>
                  <a:pt x="16911" y="10974"/>
                  <a:pt x="15114" y="11584"/>
                  <a:pt x="14351" y="12641"/>
                </a:cubicBezTo>
                <a:cubicBezTo>
                  <a:pt x="13595" y="11622"/>
                  <a:pt x="12310" y="11127"/>
                  <a:pt x="11027" y="11127"/>
                </a:cubicBezTo>
                <a:cubicBezTo>
                  <a:pt x="10635" y="11127"/>
                  <a:pt x="10243" y="11173"/>
                  <a:pt x="9867" y="11265"/>
                </a:cubicBezTo>
                <a:cubicBezTo>
                  <a:pt x="8256" y="11657"/>
                  <a:pt x="6895" y="12739"/>
                  <a:pt x="5780" y="13964"/>
                </a:cubicBezTo>
                <a:cubicBezTo>
                  <a:pt x="5641" y="14116"/>
                  <a:pt x="5486" y="14281"/>
                  <a:pt x="5282" y="14305"/>
                </a:cubicBezTo>
                <a:cubicBezTo>
                  <a:pt x="5266" y="14307"/>
                  <a:pt x="5250" y="14308"/>
                  <a:pt x="5233" y="14308"/>
                </a:cubicBezTo>
                <a:cubicBezTo>
                  <a:pt x="5044" y="14308"/>
                  <a:pt x="4870" y="14190"/>
                  <a:pt x="4703" y="14091"/>
                </a:cubicBezTo>
                <a:cubicBezTo>
                  <a:pt x="4472" y="13954"/>
                  <a:pt x="4210" y="13893"/>
                  <a:pt x="3929" y="13893"/>
                </a:cubicBezTo>
                <a:cubicBezTo>
                  <a:pt x="2548" y="13893"/>
                  <a:pt x="718" y="15360"/>
                  <a:pt x="0" y="16465"/>
                </a:cubicBezTo>
                <a:cubicBezTo>
                  <a:pt x="24887" y="13663"/>
                  <a:pt x="49930" y="12261"/>
                  <a:pt x="74974" y="12261"/>
                </a:cubicBezTo>
                <a:cubicBezTo>
                  <a:pt x="91453" y="12261"/>
                  <a:pt x="107932" y="12868"/>
                  <a:pt x="124366" y="14083"/>
                </a:cubicBezTo>
                <a:cubicBezTo>
                  <a:pt x="124282" y="12665"/>
                  <a:pt x="123514" y="11221"/>
                  <a:pt x="122190" y="10708"/>
                </a:cubicBezTo>
                <a:cubicBezTo>
                  <a:pt x="121774" y="10547"/>
                  <a:pt x="121329" y="10470"/>
                  <a:pt x="120883" y="10470"/>
                </a:cubicBezTo>
                <a:cubicBezTo>
                  <a:pt x="119911" y="10470"/>
                  <a:pt x="118935" y="10840"/>
                  <a:pt x="118238" y="11521"/>
                </a:cubicBezTo>
                <a:cubicBezTo>
                  <a:pt x="118094" y="11662"/>
                  <a:pt x="117942" y="11825"/>
                  <a:pt x="117740" y="11839"/>
                </a:cubicBezTo>
                <a:cubicBezTo>
                  <a:pt x="117730" y="11840"/>
                  <a:pt x="117720" y="11840"/>
                  <a:pt x="117710" y="11840"/>
                </a:cubicBezTo>
                <a:cubicBezTo>
                  <a:pt x="117413" y="11840"/>
                  <a:pt x="117219" y="11522"/>
                  <a:pt x="117040" y="11276"/>
                </a:cubicBezTo>
                <a:cubicBezTo>
                  <a:pt x="116506" y="10541"/>
                  <a:pt x="115582" y="10198"/>
                  <a:pt x="114662" y="10198"/>
                </a:cubicBezTo>
                <a:cubicBezTo>
                  <a:pt x="114410" y="10198"/>
                  <a:pt x="114159" y="10224"/>
                  <a:pt x="113916" y="10274"/>
                </a:cubicBezTo>
                <a:cubicBezTo>
                  <a:pt x="112784" y="10508"/>
                  <a:pt x="111796" y="11181"/>
                  <a:pt x="110880" y="11887"/>
                </a:cubicBezTo>
                <a:cubicBezTo>
                  <a:pt x="110408" y="11095"/>
                  <a:pt x="109481" y="10635"/>
                  <a:pt x="108565" y="10635"/>
                </a:cubicBezTo>
                <a:cubicBezTo>
                  <a:pt x="108154" y="10635"/>
                  <a:pt x="107745" y="10727"/>
                  <a:pt x="107381" y="10925"/>
                </a:cubicBezTo>
                <a:lnTo>
                  <a:pt x="105930" y="10833"/>
                </a:lnTo>
                <a:cubicBezTo>
                  <a:pt x="105063" y="9207"/>
                  <a:pt x="103795" y="7699"/>
                  <a:pt x="102073" y="7043"/>
                </a:cubicBezTo>
                <a:cubicBezTo>
                  <a:pt x="101407" y="6789"/>
                  <a:pt x="100705" y="6676"/>
                  <a:pt x="99995" y="6676"/>
                </a:cubicBezTo>
                <a:cubicBezTo>
                  <a:pt x="98895" y="6676"/>
                  <a:pt x="97779" y="6948"/>
                  <a:pt x="96762" y="7385"/>
                </a:cubicBezTo>
                <a:cubicBezTo>
                  <a:pt x="95090" y="8103"/>
                  <a:pt x="93636" y="9235"/>
                  <a:pt x="92203" y="10354"/>
                </a:cubicBezTo>
                <a:cubicBezTo>
                  <a:pt x="91263" y="9208"/>
                  <a:pt x="89776" y="8570"/>
                  <a:pt x="88299" y="8570"/>
                </a:cubicBezTo>
                <a:cubicBezTo>
                  <a:pt x="87621" y="8570"/>
                  <a:pt x="86946" y="8705"/>
                  <a:pt x="86326" y="8986"/>
                </a:cubicBezTo>
                <a:cubicBezTo>
                  <a:pt x="85464" y="9377"/>
                  <a:pt x="84582" y="10031"/>
                  <a:pt x="83693" y="10031"/>
                </a:cubicBezTo>
                <a:cubicBezTo>
                  <a:pt x="83505" y="10031"/>
                  <a:pt x="83317" y="10001"/>
                  <a:pt x="83128" y="9934"/>
                </a:cubicBezTo>
                <a:cubicBezTo>
                  <a:pt x="82625" y="9755"/>
                  <a:pt x="82255" y="9333"/>
                  <a:pt x="81830" y="9011"/>
                </a:cubicBezTo>
                <a:cubicBezTo>
                  <a:pt x="81093" y="8455"/>
                  <a:pt x="80216" y="8218"/>
                  <a:pt x="79307" y="8218"/>
                </a:cubicBezTo>
                <a:cubicBezTo>
                  <a:pt x="77974" y="8218"/>
                  <a:pt x="76574" y="8728"/>
                  <a:pt x="75454" y="9489"/>
                </a:cubicBezTo>
                <a:cubicBezTo>
                  <a:pt x="75136" y="9704"/>
                  <a:pt x="74810" y="9946"/>
                  <a:pt x="74426" y="9985"/>
                </a:cubicBezTo>
                <a:cubicBezTo>
                  <a:pt x="74384" y="9990"/>
                  <a:pt x="74341" y="9992"/>
                  <a:pt x="74296" y="9992"/>
                </a:cubicBezTo>
                <a:cubicBezTo>
                  <a:pt x="73368" y="9992"/>
                  <a:pt x="71819" y="9100"/>
                  <a:pt x="70831" y="9100"/>
                </a:cubicBezTo>
                <a:cubicBezTo>
                  <a:pt x="70548" y="9100"/>
                  <a:pt x="70311" y="9173"/>
                  <a:pt x="70147" y="9360"/>
                </a:cubicBezTo>
                <a:cubicBezTo>
                  <a:pt x="68566" y="5870"/>
                  <a:pt x="65824" y="2918"/>
                  <a:pt x="62460" y="1084"/>
                </a:cubicBezTo>
                <a:cubicBezTo>
                  <a:pt x="61369" y="489"/>
                  <a:pt x="60164" y="0"/>
                  <a:pt x="5893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8" name="Google Shape;2788;p58"/>
          <p:cNvSpPr/>
          <p:nvPr/>
        </p:nvSpPr>
        <p:spPr>
          <a:xfrm>
            <a:off x="8021675" y="1852800"/>
            <a:ext cx="1439975" cy="293125"/>
          </a:xfrm>
          <a:custGeom>
            <a:avLst/>
            <a:gdLst/>
            <a:ahLst/>
            <a:cxnLst/>
            <a:rect l="l" t="t" r="r" b="b"/>
            <a:pathLst>
              <a:path w="57599" h="11725" extrusionOk="0">
                <a:moveTo>
                  <a:pt x="57599" y="0"/>
                </a:moveTo>
                <a:cubicBezTo>
                  <a:pt x="56951" y="276"/>
                  <a:pt x="56324" y="630"/>
                  <a:pt x="55723" y="991"/>
                </a:cubicBezTo>
                <a:cubicBezTo>
                  <a:pt x="52402" y="2987"/>
                  <a:pt x="49289" y="5329"/>
                  <a:pt x="46451" y="7970"/>
                </a:cubicBezTo>
                <a:cubicBezTo>
                  <a:pt x="46204" y="8042"/>
                  <a:pt x="45965" y="8075"/>
                  <a:pt x="45731" y="8075"/>
                </a:cubicBezTo>
                <a:cubicBezTo>
                  <a:pt x="43817" y="8075"/>
                  <a:pt x="42318" y="5836"/>
                  <a:pt x="40849" y="4326"/>
                </a:cubicBezTo>
                <a:cubicBezTo>
                  <a:pt x="39165" y="2591"/>
                  <a:pt x="36747" y="1618"/>
                  <a:pt x="34335" y="1618"/>
                </a:cubicBezTo>
                <a:cubicBezTo>
                  <a:pt x="33641" y="1618"/>
                  <a:pt x="32947" y="1699"/>
                  <a:pt x="32271" y="1865"/>
                </a:cubicBezTo>
                <a:cubicBezTo>
                  <a:pt x="29041" y="2660"/>
                  <a:pt x="26523" y="5154"/>
                  <a:pt x="23504" y="6551"/>
                </a:cubicBezTo>
                <a:cubicBezTo>
                  <a:pt x="23171" y="6706"/>
                  <a:pt x="22815" y="6849"/>
                  <a:pt x="22452" y="6849"/>
                </a:cubicBezTo>
                <a:cubicBezTo>
                  <a:pt x="22405" y="6849"/>
                  <a:pt x="22358" y="6847"/>
                  <a:pt x="22310" y="6842"/>
                </a:cubicBezTo>
                <a:cubicBezTo>
                  <a:pt x="21755" y="6781"/>
                  <a:pt x="21316" y="6368"/>
                  <a:pt x="20846" y="6068"/>
                </a:cubicBezTo>
                <a:cubicBezTo>
                  <a:pt x="20182" y="5641"/>
                  <a:pt x="19216" y="5430"/>
                  <a:pt x="18225" y="5430"/>
                </a:cubicBezTo>
                <a:cubicBezTo>
                  <a:pt x="16860" y="5430"/>
                  <a:pt x="15447" y="5831"/>
                  <a:pt x="14709" y="6628"/>
                </a:cubicBezTo>
                <a:cubicBezTo>
                  <a:pt x="13984" y="5350"/>
                  <a:pt x="12470" y="4684"/>
                  <a:pt x="10989" y="4684"/>
                </a:cubicBezTo>
                <a:cubicBezTo>
                  <a:pt x="10800" y="4684"/>
                  <a:pt x="10612" y="4695"/>
                  <a:pt x="10426" y="4717"/>
                </a:cubicBezTo>
                <a:cubicBezTo>
                  <a:pt x="8780" y="4910"/>
                  <a:pt x="7298" y="5819"/>
                  <a:pt x="6041" y="6900"/>
                </a:cubicBezTo>
                <a:cubicBezTo>
                  <a:pt x="5886" y="7033"/>
                  <a:pt x="5714" y="7177"/>
                  <a:pt x="5511" y="7177"/>
                </a:cubicBezTo>
                <a:cubicBezTo>
                  <a:pt x="5509" y="7177"/>
                  <a:pt x="5507" y="7177"/>
                  <a:pt x="5505" y="7177"/>
                </a:cubicBezTo>
                <a:cubicBezTo>
                  <a:pt x="5296" y="7175"/>
                  <a:pt x="5123" y="7023"/>
                  <a:pt x="4958" y="6895"/>
                </a:cubicBezTo>
                <a:cubicBezTo>
                  <a:pt x="4680" y="6681"/>
                  <a:pt x="4334" y="6590"/>
                  <a:pt x="3951" y="6590"/>
                </a:cubicBezTo>
                <a:cubicBezTo>
                  <a:pt x="2598" y="6590"/>
                  <a:pt x="795" y="7733"/>
                  <a:pt x="0" y="8680"/>
                </a:cubicBezTo>
                <a:cubicBezTo>
                  <a:pt x="19232" y="8866"/>
                  <a:pt x="38455" y="9885"/>
                  <a:pt x="57599" y="11724"/>
                </a:cubicBezTo>
                <a:lnTo>
                  <a:pt x="5759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241798-437D-DA40-410E-3186C1753C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192" y="218834"/>
            <a:ext cx="7082573" cy="4705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1279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1" name="Google Shape;2951;p63"/>
          <p:cNvSpPr txBox="1">
            <a:spLocks noGrp="1"/>
          </p:cNvSpPr>
          <p:nvPr>
            <p:ph type="title"/>
          </p:nvPr>
        </p:nvSpPr>
        <p:spPr>
          <a:xfrm>
            <a:off x="345782" y="354188"/>
            <a:ext cx="7914554" cy="7753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3200" dirty="0">
                <a:latin typeface="Times New Roman" panose="02020603050405020304" charset="0"/>
                <a:cs typeface="Times New Roman" panose="02020603050405020304" charset="0"/>
              </a:rPr>
              <a:t>Conclusion</a:t>
            </a:r>
            <a:br>
              <a:rPr lang="en-US" b="0" dirty="0">
                <a:solidFill>
                  <a:schemeClr val="bg1">
                    <a:lumMod val="25000"/>
                  </a:schemeClr>
                </a:solidFill>
                <a:effectLst/>
                <a:latin typeface="Courier New" panose="02070309020205020404" pitchFamily="49" charset="0"/>
              </a:rPr>
            </a:br>
            <a:endParaRPr lang="en-US" b="0" i="0" dirty="0">
              <a:solidFill>
                <a:schemeClr val="bg1">
                  <a:lumMod val="25000"/>
                </a:schemeClr>
              </a:solidFill>
              <a:effectLst/>
              <a:latin typeface="Roboto" panose="02000000000000000000" pitchFamily="2" charset="0"/>
            </a:endParaRPr>
          </a:p>
        </p:txBody>
      </p:sp>
      <p:sp>
        <p:nvSpPr>
          <p:cNvPr id="2963" name="Google Shape;2963;p63"/>
          <p:cNvSpPr/>
          <p:nvPr/>
        </p:nvSpPr>
        <p:spPr>
          <a:xfrm>
            <a:off x="-371000" y="4276925"/>
            <a:ext cx="1311200" cy="228925"/>
          </a:xfrm>
          <a:custGeom>
            <a:avLst/>
            <a:gdLst/>
            <a:ahLst/>
            <a:cxnLst/>
            <a:rect l="l" t="t" r="r" b="b"/>
            <a:pathLst>
              <a:path w="52448" h="9157" extrusionOk="0">
                <a:moveTo>
                  <a:pt x="36883" y="1"/>
                </a:moveTo>
                <a:cubicBezTo>
                  <a:pt x="35927" y="1"/>
                  <a:pt x="35044" y="495"/>
                  <a:pt x="34234" y="1007"/>
                </a:cubicBezTo>
                <a:cubicBezTo>
                  <a:pt x="32216" y="2288"/>
                  <a:pt x="30334" y="3778"/>
                  <a:pt x="28624" y="5448"/>
                </a:cubicBezTo>
                <a:cubicBezTo>
                  <a:pt x="28460" y="5500"/>
                  <a:pt x="28300" y="5524"/>
                  <a:pt x="28144" y="5524"/>
                </a:cubicBezTo>
                <a:cubicBezTo>
                  <a:pt x="26981" y="5524"/>
                  <a:pt x="26034" y="4185"/>
                  <a:pt x="25116" y="3286"/>
                </a:cubicBezTo>
                <a:cubicBezTo>
                  <a:pt x="24084" y="2273"/>
                  <a:pt x="22637" y="1712"/>
                  <a:pt x="21194" y="1712"/>
                </a:cubicBezTo>
                <a:cubicBezTo>
                  <a:pt x="20721" y="1712"/>
                  <a:pt x="20248" y="1772"/>
                  <a:pt x="19791" y="1897"/>
                </a:cubicBezTo>
                <a:cubicBezTo>
                  <a:pt x="17812" y="2435"/>
                  <a:pt x="16297" y="4010"/>
                  <a:pt x="14456" y="4917"/>
                </a:cubicBezTo>
                <a:cubicBezTo>
                  <a:pt x="14248" y="5020"/>
                  <a:pt x="14024" y="5116"/>
                  <a:pt x="13794" y="5116"/>
                </a:cubicBezTo>
                <a:cubicBezTo>
                  <a:pt x="13771" y="5116"/>
                  <a:pt x="13749" y="5115"/>
                  <a:pt x="13726" y="5113"/>
                </a:cubicBezTo>
                <a:cubicBezTo>
                  <a:pt x="13382" y="5083"/>
                  <a:pt x="13104" y="4836"/>
                  <a:pt x="12810" y="4658"/>
                </a:cubicBezTo>
                <a:cubicBezTo>
                  <a:pt x="12419" y="4420"/>
                  <a:pt x="11863" y="4303"/>
                  <a:pt x="11288" y="4303"/>
                </a:cubicBezTo>
                <a:cubicBezTo>
                  <a:pt x="10416" y="4303"/>
                  <a:pt x="9497" y="4572"/>
                  <a:pt x="9037" y="5095"/>
                </a:cubicBezTo>
                <a:cubicBezTo>
                  <a:pt x="8583" y="4339"/>
                  <a:pt x="7679" y="3951"/>
                  <a:pt x="6789" y="3951"/>
                </a:cubicBezTo>
                <a:cubicBezTo>
                  <a:pt x="6647" y="3951"/>
                  <a:pt x="6506" y="3961"/>
                  <a:pt x="6367" y="3981"/>
                </a:cubicBezTo>
                <a:cubicBezTo>
                  <a:pt x="5355" y="4125"/>
                  <a:pt x="4456" y="4708"/>
                  <a:pt x="3697" y="5393"/>
                </a:cubicBezTo>
                <a:cubicBezTo>
                  <a:pt x="3603" y="5477"/>
                  <a:pt x="3497" y="5570"/>
                  <a:pt x="3371" y="5571"/>
                </a:cubicBezTo>
                <a:cubicBezTo>
                  <a:pt x="3370" y="5571"/>
                  <a:pt x="3368" y="5571"/>
                  <a:pt x="3366" y="5571"/>
                </a:cubicBezTo>
                <a:cubicBezTo>
                  <a:pt x="3239" y="5571"/>
                  <a:pt x="3132" y="5481"/>
                  <a:pt x="3029" y="5405"/>
                </a:cubicBezTo>
                <a:cubicBezTo>
                  <a:pt x="2863" y="5284"/>
                  <a:pt x="2661" y="5232"/>
                  <a:pt x="2439" y="5232"/>
                </a:cubicBezTo>
                <a:cubicBezTo>
                  <a:pt x="1601" y="5232"/>
                  <a:pt x="482" y="5976"/>
                  <a:pt x="0" y="6581"/>
                </a:cubicBezTo>
                <a:cubicBezTo>
                  <a:pt x="2004" y="6551"/>
                  <a:pt x="4008" y="6537"/>
                  <a:pt x="6012" y="6537"/>
                </a:cubicBezTo>
                <a:cubicBezTo>
                  <a:pt x="21523" y="6537"/>
                  <a:pt x="37035" y="7413"/>
                  <a:pt x="52448" y="9156"/>
                </a:cubicBezTo>
                <a:lnTo>
                  <a:pt x="52448" y="7553"/>
                </a:lnTo>
                <a:cubicBezTo>
                  <a:pt x="52250" y="7618"/>
                  <a:pt x="52054" y="7663"/>
                  <a:pt x="51861" y="7663"/>
                </a:cubicBezTo>
                <a:cubicBezTo>
                  <a:pt x="51707" y="7663"/>
                  <a:pt x="51555" y="7634"/>
                  <a:pt x="51407" y="7565"/>
                </a:cubicBezTo>
                <a:cubicBezTo>
                  <a:pt x="51110" y="7423"/>
                  <a:pt x="50907" y="7143"/>
                  <a:pt x="50665" y="6921"/>
                </a:cubicBezTo>
                <a:cubicBezTo>
                  <a:pt x="50165" y="6459"/>
                  <a:pt x="49514" y="6266"/>
                  <a:pt x="48834" y="6266"/>
                </a:cubicBezTo>
                <a:cubicBezTo>
                  <a:pt x="48112" y="6266"/>
                  <a:pt x="47359" y="6484"/>
                  <a:pt x="46724" y="6830"/>
                </a:cubicBezTo>
                <a:cubicBezTo>
                  <a:pt x="46516" y="6943"/>
                  <a:pt x="46301" y="7072"/>
                  <a:pt x="46064" y="7073"/>
                </a:cubicBezTo>
                <a:cubicBezTo>
                  <a:pt x="46063" y="7073"/>
                  <a:pt x="46062" y="7073"/>
                  <a:pt x="46061" y="7073"/>
                </a:cubicBezTo>
                <a:cubicBezTo>
                  <a:pt x="45471" y="7073"/>
                  <a:pt x="44457" y="6310"/>
                  <a:pt x="43825" y="6310"/>
                </a:cubicBezTo>
                <a:cubicBezTo>
                  <a:pt x="43688" y="6310"/>
                  <a:pt x="43569" y="6345"/>
                  <a:pt x="43476" y="6433"/>
                </a:cubicBezTo>
                <a:cubicBezTo>
                  <a:pt x="42715" y="4196"/>
                  <a:pt x="41210" y="2219"/>
                  <a:pt x="39256" y="892"/>
                </a:cubicBezTo>
                <a:cubicBezTo>
                  <a:pt x="38554" y="416"/>
                  <a:pt x="37762" y="11"/>
                  <a:pt x="36916" y="1"/>
                </a:cubicBezTo>
                <a:cubicBezTo>
                  <a:pt x="36905" y="1"/>
                  <a:pt x="36894" y="1"/>
                  <a:pt x="3688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4" name="Google Shape;2964;p63"/>
          <p:cNvSpPr/>
          <p:nvPr/>
        </p:nvSpPr>
        <p:spPr>
          <a:xfrm>
            <a:off x="6089825" y="1412600"/>
            <a:ext cx="1311200" cy="228925"/>
          </a:xfrm>
          <a:custGeom>
            <a:avLst/>
            <a:gdLst/>
            <a:ahLst/>
            <a:cxnLst/>
            <a:rect l="l" t="t" r="r" b="b"/>
            <a:pathLst>
              <a:path w="52448" h="9157" extrusionOk="0">
                <a:moveTo>
                  <a:pt x="36883" y="1"/>
                </a:moveTo>
                <a:cubicBezTo>
                  <a:pt x="35927" y="1"/>
                  <a:pt x="35044" y="495"/>
                  <a:pt x="34234" y="1007"/>
                </a:cubicBezTo>
                <a:cubicBezTo>
                  <a:pt x="32216" y="2288"/>
                  <a:pt x="30334" y="3778"/>
                  <a:pt x="28624" y="5448"/>
                </a:cubicBezTo>
                <a:cubicBezTo>
                  <a:pt x="28460" y="5500"/>
                  <a:pt x="28300" y="5524"/>
                  <a:pt x="28144" y="5524"/>
                </a:cubicBezTo>
                <a:cubicBezTo>
                  <a:pt x="26981" y="5524"/>
                  <a:pt x="26034" y="4185"/>
                  <a:pt x="25116" y="3286"/>
                </a:cubicBezTo>
                <a:cubicBezTo>
                  <a:pt x="24084" y="2273"/>
                  <a:pt x="22637" y="1712"/>
                  <a:pt x="21194" y="1712"/>
                </a:cubicBezTo>
                <a:cubicBezTo>
                  <a:pt x="20721" y="1712"/>
                  <a:pt x="20248" y="1772"/>
                  <a:pt x="19791" y="1897"/>
                </a:cubicBezTo>
                <a:cubicBezTo>
                  <a:pt x="17812" y="2435"/>
                  <a:pt x="16297" y="4010"/>
                  <a:pt x="14456" y="4917"/>
                </a:cubicBezTo>
                <a:cubicBezTo>
                  <a:pt x="14248" y="5020"/>
                  <a:pt x="14024" y="5116"/>
                  <a:pt x="13794" y="5116"/>
                </a:cubicBezTo>
                <a:cubicBezTo>
                  <a:pt x="13771" y="5116"/>
                  <a:pt x="13749" y="5115"/>
                  <a:pt x="13726" y="5113"/>
                </a:cubicBezTo>
                <a:cubicBezTo>
                  <a:pt x="13382" y="5083"/>
                  <a:pt x="13104" y="4836"/>
                  <a:pt x="12810" y="4658"/>
                </a:cubicBezTo>
                <a:cubicBezTo>
                  <a:pt x="12419" y="4420"/>
                  <a:pt x="11863" y="4303"/>
                  <a:pt x="11288" y="4303"/>
                </a:cubicBezTo>
                <a:cubicBezTo>
                  <a:pt x="10416" y="4303"/>
                  <a:pt x="9497" y="4572"/>
                  <a:pt x="9037" y="5095"/>
                </a:cubicBezTo>
                <a:cubicBezTo>
                  <a:pt x="8583" y="4339"/>
                  <a:pt x="7679" y="3951"/>
                  <a:pt x="6789" y="3951"/>
                </a:cubicBezTo>
                <a:cubicBezTo>
                  <a:pt x="6647" y="3951"/>
                  <a:pt x="6506" y="3961"/>
                  <a:pt x="6367" y="3981"/>
                </a:cubicBezTo>
                <a:cubicBezTo>
                  <a:pt x="5355" y="4125"/>
                  <a:pt x="4456" y="4708"/>
                  <a:pt x="3697" y="5393"/>
                </a:cubicBezTo>
                <a:cubicBezTo>
                  <a:pt x="3603" y="5477"/>
                  <a:pt x="3497" y="5570"/>
                  <a:pt x="3371" y="5571"/>
                </a:cubicBezTo>
                <a:cubicBezTo>
                  <a:pt x="3370" y="5571"/>
                  <a:pt x="3368" y="5571"/>
                  <a:pt x="3366" y="5571"/>
                </a:cubicBezTo>
                <a:cubicBezTo>
                  <a:pt x="3239" y="5571"/>
                  <a:pt x="3132" y="5481"/>
                  <a:pt x="3029" y="5405"/>
                </a:cubicBezTo>
                <a:cubicBezTo>
                  <a:pt x="2863" y="5284"/>
                  <a:pt x="2661" y="5232"/>
                  <a:pt x="2439" y="5232"/>
                </a:cubicBezTo>
                <a:cubicBezTo>
                  <a:pt x="1601" y="5232"/>
                  <a:pt x="482" y="5976"/>
                  <a:pt x="0" y="6581"/>
                </a:cubicBezTo>
                <a:cubicBezTo>
                  <a:pt x="2004" y="6551"/>
                  <a:pt x="4008" y="6537"/>
                  <a:pt x="6012" y="6537"/>
                </a:cubicBezTo>
                <a:cubicBezTo>
                  <a:pt x="21523" y="6537"/>
                  <a:pt x="37035" y="7413"/>
                  <a:pt x="52448" y="9156"/>
                </a:cubicBezTo>
                <a:lnTo>
                  <a:pt x="52448" y="7553"/>
                </a:lnTo>
                <a:cubicBezTo>
                  <a:pt x="52250" y="7618"/>
                  <a:pt x="52054" y="7663"/>
                  <a:pt x="51861" y="7663"/>
                </a:cubicBezTo>
                <a:cubicBezTo>
                  <a:pt x="51707" y="7663"/>
                  <a:pt x="51555" y="7634"/>
                  <a:pt x="51407" y="7565"/>
                </a:cubicBezTo>
                <a:cubicBezTo>
                  <a:pt x="51110" y="7423"/>
                  <a:pt x="50907" y="7143"/>
                  <a:pt x="50665" y="6921"/>
                </a:cubicBezTo>
                <a:cubicBezTo>
                  <a:pt x="50165" y="6459"/>
                  <a:pt x="49514" y="6266"/>
                  <a:pt x="48834" y="6266"/>
                </a:cubicBezTo>
                <a:cubicBezTo>
                  <a:pt x="48112" y="6266"/>
                  <a:pt x="47359" y="6484"/>
                  <a:pt x="46724" y="6830"/>
                </a:cubicBezTo>
                <a:cubicBezTo>
                  <a:pt x="46516" y="6943"/>
                  <a:pt x="46301" y="7072"/>
                  <a:pt x="46064" y="7073"/>
                </a:cubicBezTo>
                <a:cubicBezTo>
                  <a:pt x="46063" y="7073"/>
                  <a:pt x="46062" y="7073"/>
                  <a:pt x="46061" y="7073"/>
                </a:cubicBezTo>
                <a:cubicBezTo>
                  <a:pt x="45471" y="7073"/>
                  <a:pt x="44457" y="6310"/>
                  <a:pt x="43825" y="6310"/>
                </a:cubicBezTo>
                <a:cubicBezTo>
                  <a:pt x="43688" y="6310"/>
                  <a:pt x="43569" y="6345"/>
                  <a:pt x="43476" y="6433"/>
                </a:cubicBezTo>
                <a:cubicBezTo>
                  <a:pt x="42715" y="4196"/>
                  <a:pt x="41210" y="2219"/>
                  <a:pt x="39256" y="892"/>
                </a:cubicBezTo>
                <a:cubicBezTo>
                  <a:pt x="38554" y="416"/>
                  <a:pt x="37762" y="11"/>
                  <a:pt x="36916" y="1"/>
                </a:cubicBezTo>
                <a:cubicBezTo>
                  <a:pt x="36905" y="1"/>
                  <a:pt x="36894" y="1"/>
                  <a:pt x="3688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5" name="Google Shape;2965;p63"/>
          <p:cNvSpPr/>
          <p:nvPr/>
        </p:nvSpPr>
        <p:spPr>
          <a:xfrm>
            <a:off x="4305300" y="2084250"/>
            <a:ext cx="1311200" cy="228925"/>
          </a:xfrm>
          <a:custGeom>
            <a:avLst/>
            <a:gdLst/>
            <a:ahLst/>
            <a:cxnLst/>
            <a:rect l="l" t="t" r="r" b="b"/>
            <a:pathLst>
              <a:path w="52448" h="9157" extrusionOk="0">
                <a:moveTo>
                  <a:pt x="36883" y="1"/>
                </a:moveTo>
                <a:cubicBezTo>
                  <a:pt x="35927" y="1"/>
                  <a:pt x="35044" y="495"/>
                  <a:pt x="34234" y="1007"/>
                </a:cubicBezTo>
                <a:cubicBezTo>
                  <a:pt x="32216" y="2288"/>
                  <a:pt x="30334" y="3778"/>
                  <a:pt x="28624" y="5448"/>
                </a:cubicBezTo>
                <a:cubicBezTo>
                  <a:pt x="28460" y="5500"/>
                  <a:pt x="28300" y="5524"/>
                  <a:pt x="28144" y="5524"/>
                </a:cubicBezTo>
                <a:cubicBezTo>
                  <a:pt x="26981" y="5524"/>
                  <a:pt x="26034" y="4185"/>
                  <a:pt x="25116" y="3286"/>
                </a:cubicBezTo>
                <a:cubicBezTo>
                  <a:pt x="24084" y="2273"/>
                  <a:pt x="22637" y="1712"/>
                  <a:pt x="21194" y="1712"/>
                </a:cubicBezTo>
                <a:cubicBezTo>
                  <a:pt x="20721" y="1712"/>
                  <a:pt x="20248" y="1772"/>
                  <a:pt x="19791" y="1897"/>
                </a:cubicBezTo>
                <a:cubicBezTo>
                  <a:pt x="17812" y="2435"/>
                  <a:pt x="16297" y="4010"/>
                  <a:pt x="14456" y="4917"/>
                </a:cubicBezTo>
                <a:cubicBezTo>
                  <a:pt x="14248" y="5020"/>
                  <a:pt x="14024" y="5116"/>
                  <a:pt x="13794" y="5116"/>
                </a:cubicBezTo>
                <a:cubicBezTo>
                  <a:pt x="13771" y="5116"/>
                  <a:pt x="13749" y="5115"/>
                  <a:pt x="13726" y="5113"/>
                </a:cubicBezTo>
                <a:cubicBezTo>
                  <a:pt x="13382" y="5083"/>
                  <a:pt x="13104" y="4836"/>
                  <a:pt x="12810" y="4658"/>
                </a:cubicBezTo>
                <a:cubicBezTo>
                  <a:pt x="12419" y="4420"/>
                  <a:pt x="11863" y="4303"/>
                  <a:pt x="11288" y="4303"/>
                </a:cubicBezTo>
                <a:cubicBezTo>
                  <a:pt x="10416" y="4303"/>
                  <a:pt x="9497" y="4572"/>
                  <a:pt x="9037" y="5095"/>
                </a:cubicBezTo>
                <a:cubicBezTo>
                  <a:pt x="8583" y="4339"/>
                  <a:pt x="7679" y="3951"/>
                  <a:pt x="6789" y="3951"/>
                </a:cubicBezTo>
                <a:cubicBezTo>
                  <a:pt x="6647" y="3951"/>
                  <a:pt x="6506" y="3961"/>
                  <a:pt x="6367" y="3981"/>
                </a:cubicBezTo>
                <a:cubicBezTo>
                  <a:pt x="5355" y="4125"/>
                  <a:pt x="4456" y="4708"/>
                  <a:pt x="3697" y="5393"/>
                </a:cubicBezTo>
                <a:cubicBezTo>
                  <a:pt x="3603" y="5477"/>
                  <a:pt x="3497" y="5570"/>
                  <a:pt x="3371" y="5571"/>
                </a:cubicBezTo>
                <a:cubicBezTo>
                  <a:pt x="3370" y="5571"/>
                  <a:pt x="3368" y="5571"/>
                  <a:pt x="3366" y="5571"/>
                </a:cubicBezTo>
                <a:cubicBezTo>
                  <a:pt x="3239" y="5571"/>
                  <a:pt x="3132" y="5481"/>
                  <a:pt x="3029" y="5405"/>
                </a:cubicBezTo>
                <a:cubicBezTo>
                  <a:pt x="2863" y="5284"/>
                  <a:pt x="2661" y="5232"/>
                  <a:pt x="2439" y="5232"/>
                </a:cubicBezTo>
                <a:cubicBezTo>
                  <a:pt x="1601" y="5232"/>
                  <a:pt x="482" y="5976"/>
                  <a:pt x="0" y="6581"/>
                </a:cubicBezTo>
                <a:cubicBezTo>
                  <a:pt x="2004" y="6551"/>
                  <a:pt x="4008" y="6537"/>
                  <a:pt x="6012" y="6537"/>
                </a:cubicBezTo>
                <a:cubicBezTo>
                  <a:pt x="21523" y="6537"/>
                  <a:pt x="37035" y="7413"/>
                  <a:pt x="52448" y="9156"/>
                </a:cubicBezTo>
                <a:lnTo>
                  <a:pt x="52448" y="7553"/>
                </a:lnTo>
                <a:cubicBezTo>
                  <a:pt x="52250" y="7618"/>
                  <a:pt x="52054" y="7663"/>
                  <a:pt x="51861" y="7663"/>
                </a:cubicBezTo>
                <a:cubicBezTo>
                  <a:pt x="51707" y="7663"/>
                  <a:pt x="51555" y="7634"/>
                  <a:pt x="51407" y="7565"/>
                </a:cubicBezTo>
                <a:cubicBezTo>
                  <a:pt x="51110" y="7423"/>
                  <a:pt x="50907" y="7143"/>
                  <a:pt x="50665" y="6921"/>
                </a:cubicBezTo>
                <a:cubicBezTo>
                  <a:pt x="50165" y="6459"/>
                  <a:pt x="49514" y="6266"/>
                  <a:pt x="48834" y="6266"/>
                </a:cubicBezTo>
                <a:cubicBezTo>
                  <a:pt x="48112" y="6266"/>
                  <a:pt x="47359" y="6484"/>
                  <a:pt x="46724" y="6830"/>
                </a:cubicBezTo>
                <a:cubicBezTo>
                  <a:pt x="46516" y="6943"/>
                  <a:pt x="46301" y="7072"/>
                  <a:pt x="46064" y="7073"/>
                </a:cubicBezTo>
                <a:cubicBezTo>
                  <a:pt x="46063" y="7073"/>
                  <a:pt x="46062" y="7073"/>
                  <a:pt x="46061" y="7073"/>
                </a:cubicBezTo>
                <a:cubicBezTo>
                  <a:pt x="45471" y="7073"/>
                  <a:pt x="44457" y="6310"/>
                  <a:pt x="43825" y="6310"/>
                </a:cubicBezTo>
                <a:cubicBezTo>
                  <a:pt x="43688" y="6310"/>
                  <a:pt x="43569" y="6345"/>
                  <a:pt x="43476" y="6433"/>
                </a:cubicBezTo>
                <a:cubicBezTo>
                  <a:pt x="42715" y="4196"/>
                  <a:pt x="41210" y="2219"/>
                  <a:pt x="39256" y="892"/>
                </a:cubicBezTo>
                <a:cubicBezTo>
                  <a:pt x="38554" y="416"/>
                  <a:pt x="37762" y="11"/>
                  <a:pt x="36916" y="1"/>
                </a:cubicBezTo>
                <a:cubicBezTo>
                  <a:pt x="36905" y="1"/>
                  <a:pt x="36894" y="1"/>
                  <a:pt x="3688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66" name="Google Shape;2966;p63"/>
          <p:cNvGrpSpPr/>
          <p:nvPr/>
        </p:nvGrpSpPr>
        <p:grpSpPr>
          <a:xfrm>
            <a:off x="6979183" y="4608507"/>
            <a:ext cx="1967921" cy="715426"/>
            <a:chOff x="5777475" y="4621075"/>
            <a:chExt cx="1426650" cy="518650"/>
          </a:xfrm>
        </p:grpSpPr>
        <p:sp>
          <p:nvSpPr>
            <p:cNvPr id="2967" name="Google Shape;2967;p63"/>
            <p:cNvSpPr/>
            <p:nvPr/>
          </p:nvSpPr>
          <p:spPr>
            <a:xfrm>
              <a:off x="5777475" y="4621075"/>
              <a:ext cx="1050775" cy="427950"/>
            </a:xfrm>
            <a:custGeom>
              <a:avLst/>
              <a:gdLst/>
              <a:ahLst/>
              <a:cxnLst/>
              <a:rect l="l" t="t" r="r" b="b"/>
              <a:pathLst>
                <a:path w="42031" h="17118" extrusionOk="0">
                  <a:moveTo>
                    <a:pt x="14683" y="0"/>
                  </a:moveTo>
                  <a:cubicBezTo>
                    <a:pt x="3075" y="0"/>
                    <a:pt x="0" y="8020"/>
                    <a:pt x="0" y="11258"/>
                  </a:cubicBezTo>
                  <a:cubicBezTo>
                    <a:pt x="0" y="14494"/>
                    <a:pt x="9410" y="17118"/>
                    <a:pt x="21015" y="17118"/>
                  </a:cubicBezTo>
                  <a:cubicBezTo>
                    <a:pt x="32621" y="17118"/>
                    <a:pt x="42030" y="14494"/>
                    <a:pt x="42030" y="11258"/>
                  </a:cubicBezTo>
                  <a:cubicBezTo>
                    <a:pt x="42030" y="8020"/>
                    <a:pt x="26288" y="0"/>
                    <a:pt x="146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8" name="Google Shape;2968;p63"/>
            <p:cNvSpPr/>
            <p:nvPr/>
          </p:nvSpPr>
          <p:spPr>
            <a:xfrm>
              <a:off x="5825500" y="4754400"/>
              <a:ext cx="621500" cy="283400"/>
            </a:xfrm>
            <a:custGeom>
              <a:avLst/>
              <a:gdLst/>
              <a:ahLst/>
              <a:cxnLst/>
              <a:rect l="l" t="t" r="r" b="b"/>
              <a:pathLst>
                <a:path w="24860" h="11336" extrusionOk="0">
                  <a:moveTo>
                    <a:pt x="6423" y="1"/>
                  </a:moveTo>
                  <a:cubicBezTo>
                    <a:pt x="5820" y="1"/>
                    <a:pt x="5216" y="38"/>
                    <a:pt x="4617" y="120"/>
                  </a:cubicBezTo>
                  <a:cubicBezTo>
                    <a:pt x="3872" y="221"/>
                    <a:pt x="3019" y="283"/>
                    <a:pt x="2354" y="670"/>
                  </a:cubicBezTo>
                  <a:cubicBezTo>
                    <a:pt x="1687" y="1058"/>
                    <a:pt x="1236" y="1806"/>
                    <a:pt x="868" y="2461"/>
                  </a:cubicBezTo>
                  <a:cubicBezTo>
                    <a:pt x="277" y="3508"/>
                    <a:pt x="0" y="4738"/>
                    <a:pt x="120" y="5938"/>
                  </a:cubicBezTo>
                  <a:cubicBezTo>
                    <a:pt x="149" y="6237"/>
                    <a:pt x="207" y="6543"/>
                    <a:pt x="373" y="6793"/>
                  </a:cubicBezTo>
                  <a:cubicBezTo>
                    <a:pt x="502" y="6987"/>
                    <a:pt x="690" y="7135"/>
                    <a:pt x="877" y="7275"/>
                  </a:cubicBezTo>
                  <a:cubicBezTo>
                    <a:pt x="3720" y="9397"/>
                    <a:pt x="7208" y="10527"/>
                    <a:pt x="10723" y="11007"/>
                  </a:cubicBezTo>
                  <a:cubicBezTo>
                    <a:pt x="12500" y="11250"/>
                    <a:pt x="14289" y="11336"/>
                    <a:pt x="16083" y="11336"/>
                  </a:cubicBezTo>
                  <a:cubicBezTo>
                    <a:pt x="17838" y="11336"/>
                    <a:pt x="19596" y="11254"/>
                    <a:pt x="21348" y="11156"/>
                  </a:cubicBezTo>
                  <a:cubicBezTo>
                    <a:pt x="22541" y="11089"/>
                    <a:pt x="23952" y="10877"/>
                    <a:pt x="24476" y="9803"/>
                  </a:cubicBezTo>
                  <a:cubicBezTo>
                    <a:pt x="24860" y="9018"/>
                    <a:pt x="24574" y="8040"/>
                    <a:pt x="24014" y="7369"/>
                  </a:cubicBezTo>
                  <a:cubicBezTo>
                    <a:pt x="23452" y="6701"/>
                    <a:pt x="22664" y="6271"/>
                    <a:pt x="21899" y="5847"/>
                  </a:cubicBezTo>
                  <a:cubicBezTo>
                    <a:pt x="18906" y="4191"/>
                    <a:pt x="15967" y="2386"/>
                    <a:pt x="12752" y="1214"/>
                  </a:cubicBezTo>
                  <a:lnTo>
                    <a:pt x="12752" y="1212"/>
                  </a:lnTo>
                  <a:cubicBezTo>
                    <a:pt x="12602" y="1158"/>
                    <a:pt x="12452" y="1105"/>
                    <a:pt x="12301" y="1053"/>
                  </a:cubicBezTo>
                  <a:cubicBezTo>
                    <a:pt x="11062" y="631"/>
                    <a:pt x="9783" y="312"/>
                    <a:pt x="8484" y="139"/>
                  </a:cubicBezTo>
                  <a:cubicBezTo>
                    <a:pt x="7801" y="50"/>
                    <a:pt x="7112" y="1"/>
                    <a:pt x="6423" y="1"/>
                  </a:cubicBezTo>
                  <a:close/>
                </a:path>
              </a:pathLst>
            </a:custGeom>
            <a:solidFill>
              <a:srgbClr val="000000">
                <a:alpha val="7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9" name="Google Shape;2969;p63"/>
            <p:cNvSpPr/>
            <p:nvPr/>
          </p:nvSpPr>
          <p:spPr>
            <a:xfrm>
              <a:off x="6177225" y="4659300"/>
              <a:ext cx="580025" cy="273275"/>
            </a:xfrm>
            <a:custGeom>
              <a:avLst/>
              <a:gdLst/>
              <a:ahLst/>
              <a:cxnLst/>
              <a:rect l="l" t="t" r="r" b="b"/>
              <a:pathLst>
                <a:path w="23201" h="10931" extrusionOk="0">
                  <a:moveTo>
                    <a:pt x="4156" y="1"/>
                  </a:moveTo>
                  <a:cubicBezTo>
                    <a:pt x="3000" y="1"/>
                    <a:pt x="1479" y="17"/>
                    <a:pt x="671" y="986"/>
                  </a:cubicBezTo>
                  <a:cubicBezTo>
                    <a:pt x="1" y="1793"/>
                    <a:pt x="82" y="3032"/>
                    <a:pt x="617" y="3934"/>
                  </a:cubicBezTo>
                  <a:cubicBezTo>
                    <a:pt x="1150" y="4837"/>
                    <a:pt x="2043" y="5464"/>
                    <a:pt x="2945" y="5995"/>
                  </a:cubicBezTo>
                  <a:cubicBezTo>
                    <a:pt x="5487" y="7495"/>
                    <a:pt x="8334" y="8477"/>
                    <a:pt x="11260" y="8867"/>
                  </a:cubicBezTo>
                  <a:cubicBezTo>
                    <a:pt x="12913" y="9086"/>
                    <a:pt x="14603" y="9122"/>
                    <a:pt x="16196" y="9611"/>
                  </a:cubicBezTo>
                  <a:cubicBezTo>
                    <a:pt x="17692" y="10069"/>
                    <a:pt x="19133" y="10930"/>
                    <a:pt x="20679" y="10930"/>
                  </a:cubicBezTo>
                  <a:cubicBezTo>
                    <a:pt x="20784" y="10930"/>
                    <a:pt x="20891" y="10926"/>
                    <a:pt x="20997" y="10918"/>
                  </a:cubicBezTo>
                  <a:cubicBezTo>
                    <a:pt x="21787" y="10854"/>
                    <a:pt x="22617" y="10481"/>
                    <a:pt x="22949" y="9762"/>
                  </a:cubicBezTo>
                  <a:cubicBezTo>
                    <a:pt x="23201" y="9213"/>
                    <a:pt x="23121" y="8558"/>
                    <a:pt x="22891" y="8000"/>
                  </a:cubicBezTo>
                  <a:cubicBezTo>
                    <a:pt x="22340" y="6665"/>
                    <a:pt x="21059" y="5792"/>
                    <a:pt x="19807" y="5074"/>
                  </a:cubicBezTo>
                  <a:lnTo>
                    <a:pt x="19805" y="5072"/>
                  </a:lnTo>
                  <a:cubicBezTo>
                    <a:pt x="18361" y="4244"/>
                    <a:pt x="16859" y="3512"/>
                    <a:pt x="15315" y="2885"/>
                  </a:cubicBezTo>
                  <a:cubicBezTo>
                    <a:pt x="13949" y="2329"/>
                    <a:pt x="12548" y="1854"/>
                    <a:pt x="11126" y="1463"/>
                  </a:cubicBezTo>
                  <a:cubicBezTo>
                    <a:pt x="9733" y="1081"/>
                    <a:pt x="8307" y="861"/>
                    <a:pt x="6906" y="512"/>
                  </a:cubicBezTo>
                  <a:cubicBezTo>
                    <a:pt x="5982" y="280"/>
                    <a:pt x="5121" y="1"/>
                    <a:pt x="4156" y="1"/>
                  </a:cubicBezTo>
                  <a:close/>
                </a:path>
              </a:pathLst>
            </a:custGeom>
            <a:solidFill>
              <a:srgbClr val="FFFFFF">
                <a:alpha val="218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0" name="Google Shape;2970;p63"/>
            <p:cNvSpPr/>
            <p:nvPr/>
          </p:nvSpPr>
          <p:spPr>
            <a:xfrm>
              <a:off x="6079650" y="4674700"/>
              <a:ext cx="47875" cy="42325"/>
            </a:xfrm>
            <a:custGeom>
              <a:avLst/>
              <a:gdLst/>
              <a:ahLst/>
              <a:cxnLst/>
              <a:rect l="l" t="t" r="r" b="b"/>
              <a:pathLst>
                <a:path w="1915" h="1693" extrusionOk="0">
                  <a:moveTo>
                    <a:pt x="705" y="0"/>
                  </a:moveTo>
                  <a:cubicBezTo>
                    <a:pt x="590" y="0"/>
                    <a:pt x="477" y="26"/>
                    <a:pt x="376" y="90"/>
                  </a:cubicBezTo>
                  <a:cubicBezTo>
                    <a:pt x="302" y="137"/>
                    <a:pt x="231" y="191"/>
                    <a:pt x="166" y="249"/>
                  </a:cubicBezTo>
                  <a:cubicBezTo>
                    <a:pt x="111" y="300"/>
                    <a:pt x="73" y="360"/>
                    <a:pt x="52" y="428"/>
                  </a:cubicBezTo>
                  <a:cubicBezTo>
                    <a:pt x="15" y="494"/>
                    <a:pt x="1" y="566"/>
                    <a:pt x="3" y="642"/>
                  </a:cubicBezTo>
                  <a:cubicBezTo>
                    <a:pt x="10" y="789"/>
                    <a:pt x="59" y="930"/>
                    <a:pt x="166" y="1037"/>
                  </a:cubicBezTo>
                  <a:cubicBezTo>
                    <a:pt x="186" y="1055"/>
                    <a:pt x="204" y="1075"/>
                    <a:pt x="222" y="1097"/>
                  </a:cubicBezTo>
                  <a:cubicBezTo>
                    <a:pt x="305" y="1198"/>
                    <a:pt x="434" y="1273"/>
                    <a:pt x="564" y="1300"/>
                  </a:cubicBezTo>
                  <a:cubicBezTo>
                    <a:pt x="597" y="1307"/>
                    <a:pt x="630" y="1316"/>
                    <a:pt x="660" y="1325"/>
                  </a:cubicBezTo>
                  <a:cubicBezTo>
                    <a:pt x="713" y="1342"/>
                    <a:pt x="767" y="1349"/>
                    <a:pt x="822" y="1355"/>
                  </a:cubicBezTo>
                  <a:lnTo>
                    <a:pt x="822" y="1355"/>
                  </a:lnTo>
                  <a:cubicBezTo>
                    <a:pt x="865" y="1364"/>
                    <a:pt x="908" y="1375"/>
                    <a:pt x="950" y="1389"/>
                  </a:cubicBezTo>
                  <a:lnTo>
                    <a:pt x="950" y="1389"/>
                  </a:lnTo>
                  <a:cubicBezTo>
                    <a:pt x="985" y="1407"/>
                    <a:pt x="1020" y="1427"/>
                    <a:pt x="1053" y="1449"/>
                  </a:cubicBezTo>
                  <a:lnTo>
                    <a:pt x="1053" y="1449"/>
                  </a:lnTo>
                  <a:cubicBezTo>
                    <a:pt x="1094" y="1486"/>
                    <a:pt x="1133" y="1526"/>
                    <a:pt x="1168" y="1568"/>
                  </a:cubicBezTo>
                  <a:cubicBezTo>
                    <a:pt x="1197" y="1592"/>
                    <a:pt x="1228" y="1613"/>
                    <a:pt x="1257" y="1637"/>
                  </a:cubicBezTo>
                  <a:cubicBezTo>
                    <a:pt x="1305" y="1668"/>
                    <a:pt x="1360" y="1686"/>
                    <a:pt x="1418" y="1688"/>
                  </a:cubicBezTo>
                  <a:cubicBezTo>
                    <a:pt x="1440" y="1691"/>
                    <a:pt x="1462" y="1692"/>
                    <a:pt x="1485" y="1692"/>
                  </a:cubicBezTo>
                  <a:cubicBezTo>
                    <a:pt x="1558" y="1692"/>
                    <a:pt x="1632" y="1676"/>
                    <a:pt x="1693" y="1637"/>
                  </a:cubicBezTo>
                  <a:cubicBezTo>
                    <a:pt x="1757" y="1595"/>
                    <a:pt x="1809" y="1543"/>
                    <a:pt x="1849" y="1481"/>
                  </a:cubicBezTo>
                  <a:cubicBezTo>
                    <a:pt x="1882" y="1430"/>
                    <a:pt x="1898" y="1378"/>
                    <a:pt x="1900" y="1320"/>
                  </a:cubicBezTo>
                  <a:cubicBezTo>
                    <a:pt x="1914" y="1262"/>
                    <a:pt x="1911" y="1204"/>
                    <a:pt x="1892" y="1146"/>
                  </a:cubicBezTo>
                  <a:lnTo>
                    <a:pt x="1892" y="1148"/>
                  </a:lnTo>
                  <a:cubicBezTo>
                    <a:pt x="1873" y="1005"/>
                    <a:pt x="1820" y="872"/>
                    <a:pt x="1757" y="742"/>
                  </a:cubicBezTo>
                  <a:cubicBezTo>
                    <a:pt x="1695" y="611"/>
                    <a:pt x="1603" y="492"/>
                    <a:pt x="1507" y="385"/>
                  </a:cubicBezTo>
                  <a:cubicBezTo>
                    <a:pt x="1474" y="349"/>
                    <a:pt x="1438" y="314"/>
                    <a:pt x="1400" y="282"/>
                  </a:cubicBezTo>
                  <a:cubicBezTo>
                    <a:pt x="1342" y="233"/>
                    <a:pt x="1282" y="186"/>
                    <a:pt x="1218" y="142"/>
                  </a:cubicBezTo>
                  <a:cubicBezTo>
                    <a:pt x="1153" y="97"/>
                    <a:pt x="1075" y="71"/>
                    <a:pt x="999" y="48"/>
                  </a:cubicBezTo>
                  <a:cubicBezTo>
                    <a:pt x="905" y="19"/>
                    <a:pt x="804" y="0"/>
                    <a:pt x="705" y="0"/>
                  </a:cubicBezTo>
                  <a:close/>
                </a:path>
              </a:pathLst>
            </a:custGeom>
            <a:solidFill>
              <a:srgbClr val="FFFFFF">
                <a:alpha val="218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1" name="Google Shape;2971;p63"/>
            <p:cNvSpPr/>
            <p:nvPr/>
          </p:nvSpPr>
          <p:spPr>
            <a:xfrm>
              <a:off x="6527300" y="4919975"/>
              <a:ext cx="73775" cy="42250"/>
            </a:xfrm>
            <a:custGeom>
              <a:avLst/>
              <a:gdLst/>
              <a:ahLst/>
              <a:cxnLst/>
              <a:rect l="l" t="t" r="r" b="b"/>
              <a:pathLst>
                <a:path w="2951" h="1690" extrusionOk="0">
                  <a:moveTo>
                    <a:pt x="1104" y="0"/>
                  </a:moveTo>
                  <a:cubicBezTo>
                    <a:pt x="1035" y="0"/>
                    <a:pt x="965" y="9"/>
                    <a:pt x="870" y="27"/>
                  </a:cubicBezTo>
                  <a:cubicBezTo>
                    <a:pt x="841" y="32"/>
                    <a:pt x="810" y="39"/>
                    <a:pt x="780" y="45"/>
                  </a:cubicBezTo>
                  <a:cubicBezTo>
                    <a:pt x="709" y="61"/>
                    <a:pt x="636" y="72"/>
                    <a:pt x="568" y="92"/>
                  </a:cubicBezTo>
                  <a:cubicBezTo>
                    <a:pt x="283" y="174"/>
                    <a:pt x="77" y="418"/>
                    <a:pt x="37" y="708"/>
                  </a:cubicBezTo>
                  <a:cubicBezTo>
                    <a:pt x="0" y="989"/>
                    <a:pt x="129" y="1310"/>
                    <a:pt x="392" y="1446"/>
                  </a:cubicBezTo>
                  <a:cubicBezTo>
                    <a:pt x="453" y="1480"/>
                    <a:pt x="520" y="1505"/>
                    <a:pt x="586" y="1532"/>
                  </a:cubicBezTo>
                  <a:cubicBezTo>
                    <a:pt x="613" y="1545"/>
                    <a:pt x="640" y="1558"/>
                    <a:pt x="669" y="1571"/>
                  </a:cubicBezTo>
                  <a:cubicBezTo>
                    <a:pt x="834" y="1641"/>
                    <a:pt x="944" y="1683"/>
                    <a:pt x="1127" y="1688"/>
                  </a:cubicBezTo>
                  <a:cubicBezTo>
                    <a:pt x="1157" y="1689"/>
                    <a:pt x="1187" y="1689"/>
                    <a:pt x="1217" y="1689"/>
                  </a:cubicBezTo>
                  <a:cubicBezTo>
                    <a:pt x="1336" y="1689"/>
                    <a:pt x="1456" y="1685"/>
                    <a:pt x="1573" y="1685"/>
                  </a:cubicBezTo>
                  <a:cubicBezTo>
                    <a:pt x="1774" y="1683"/>
                    <a:pt x="1966" y="1683"/>
                    <a:pt x="2158" y="1614"/>
                  </a:cubicBezTo>
                  <a:cubicBezTo>
                    <a:pt x="2289" y="1569"/>
                    <a:pt x="2421" y="1522"/>
                    <a:pt x="2553" y="1475"/>
                  </a:cubicBezTo>
                  <a:cubicBezTo>
                    <a:pt x="2751" y="1404"/>
                    <a:pt x="2894" y="1261"/>
                    <a:pt x="2921" y="1045"/>
                  </a:cubicBezTo>
                  <a:cubicBezTo>
                    <a:pt x="2950" y="840"/>
                    <a:pt x="2854" y="641"/>
                    <a:pt x="2675" y="530"/>
                  </a:cubicBezTo>
                  <a:lnTo>
                    <a:pt x="2675" y="530"/>
                  </a:lnTo>
                  <a:lnTo>
                    <a:pt x="2677" y="532"/>
                  </a:lnTo>
                  <a:cubicBezTo>
                    <a:pt x="2564" y="463"/>
                    <a:pt x="2452" y="395"/>
                    <a:pt x="2341" y="328"/>
                  </a:cubicBezTo>
                  <a:cubicBezTo>
                    <a:pt x="2231" y="261"/>
                    <a:pt x="2119" y="199"/>
                    <a:pt x="1994" y="170"/>
                  </a:cubicBezTo>
                  <a:cubicBezTo>
                    <a:pt x="1925" y="154"/>
                    <a:pt x="1854" y="139"/>
                    <a:pt x="1785" y="125"/>
                  </a:cubicBezTo>
                  <a:cubicBezTo>
                    <a:pt x="1646" y="94"/>
                    <a:pt x="1508" y="63"/>
                    <a:pt x="1368" y="34"/>
                  </a:cubicBezTo>
                  <a:cubicBezTo>
                    <a:pt x="1260" y="12"/>
                    <a:pt x="1183" y="0"/>
                    <a:pt x="1104" y="0"/>
                  </a:cubicBezTo>
                  <a:close/>
                </a:path>
              </a:pathLst>
            </a:custGeom>
            <a:solidFill>
              <a:srgbClr val="FFFFFF">
                <a:alpha val="218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2" name="Google Shape;2972;p63"/>
            <p:cNvSpPr/>
            <p:nvPr/>
          </p:nvSpPr>
          <p:spPr>
            <a:xfrm>
              <a:off x="5918075" y="4689100"/>
              <a:ext cx="62000" cy="40125"/>
            </a:xfrm>
            <a:custGeom>
              <a:avLst/>
              <a:gdLst/>
              <a:ahLst/>
              <a:cxnLst/>
              <a:rect l="l" t="t" r="r" b="b"/>
              <a:pathLst>
                <a:path w="2480" h="1605" extrusionOk="0">
                  <a:moveTo>
                    <a:pt x="1849" y="1"/>
                  </a:moveTo>
                  <a:cubicBezTo>
                    <a:pt x="1837" y="1"/>
                    <a:pt x="1824" y="2"/>
                    <a:pt x="1811" y="3"/>
                  </a:cubicBezTo>
                  <a:cubicBezTo>
                    <a:pt x="1610" y="21"/>
                    <a:pt x="1409" y="39"/>
                    <a:pt x="1207" y="57"/>
                  </a:cubicBezTo>
                  <a:cubicBezTo>
                    <a:pt x="995" y="75"/>
                    <a:pt x="749" y="70"/>
                    <a:pt x="568" y="184"/>
                  </a:cubicBezTo>
                  <a:cubicBezTo>
                    <a:pt x="484" y="237"/>
                    <a:pt x="407" y="295"/>
                    <a:pt x="327" y="351"/>
                  </a:cubicBezTo>
                  <a:cubicBezTo>
                    <a:pt x="236" y="412"/>
                    <a:pt x="151" y="485"/>
                    <a:pt x="95" y="581"/>
                  </a:cubicBezTo>
                  <a:cubicBezTo>
                    <a:pt x="22" y="706"/>
                    <a:pt x="1" y="849"/>
                    <a:pt x="19" y="992"/>
                  </a:cubicBezTo>
                  <a:cubicBezTo>
                    <a:pt x="35" y="1108"/>
                    <a:pt x="75" y="1204"/>
                    <a:pt x="146" y="1297"/>
                  </a:cubicBezTo>
                  <a:cubicBezTo>
                    <a:pt x="225" y="1400"/>
                    <a:pt x="347" y="1501"/>
                    <a:pt x="481" y="1527"/>
                  </a:cubicBezTo>
                  <a:cubicBezTo>
                    <a:pt x="570" y="1545"/>
                    <a:pt x="660" y="1563"/>
                    <a:pt x="751" y="1579"/>
                  </a:cubicBezTo>
                  <a:cubicBezTo>
                    <a:pt x="830" y="1594"/>
                    <a:pt x="899" y="1604"/>
                    <a:pt x="969" y="1604"/>
                  </a:cubicBezTo>
                  <a:cubicBezTo>
                    <a:pt x="1036" y="1604"/>
                    <a:pt x="1103" y="1595"/>
                    <a:pt x="1178" y="1572"/>
                  </a:cubicBezTo>
                  <a:cubicBezTo>
                    <a:pt x="1204" y="1565"/>
                    <a:pt x="1231" y="1554"/>
                    <a:pt x="1256" y="1547"/>
                  </a:cubicBezTo>
                  <a:cubicBezTo>
                    <a:pt x="1305" y="1530"/>
                    <a:pt x="1354" y="1512"/>
                    <a:pt x="1403" y="1496"/>
                  </a:cubicBezTo>
                  <a:lnTo>
                    <a:pt x="1987" y="1300"/>
                  </a:lnTo>
                  <a:cubicBezTo>
                    <a:pt x="2142" y="1248"/>
                    <a:pt x="2302" y="1148"/>
                    <a:pt x="2382" y="996"/>
                  </a:cubicBezTo>
                  <a:cubicBezTo>
                    <a:pt x="2450" y="863"/>
                    <a:pt x="2479" y="726"/>
                    <a:pt x="2459" y="575"/>
                  </a:cubicBezTo>
                  <a:cubicBezTo>
                    <a:pt x="2441" y="436"/>
                    <a:pt x="2383" y="293"/>
                    <a:pt x="2278" y="197"/>
                  </a:cubicBezTo>
                  <a:cubicBezTo>
                    <a:pt x="2164" y="91"/>
                    <a:pt x="2008" y="1"/>
                    <a:pt x="1849" y="1"/>
                  </a:cubicBezTo>
                  <a:close/>
                </a:path>
              </a:pathLst>
            </a:custGeom>
            <a:solidFill>
              <a:srgbClr val="000000">
                <a:alpha val="7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3" name="Google Shape;2973;p63"/>
            <p:cNvSpPr/>
            <p:nvPr/>
          </p:nvSpPr>
          <p:spPr>
            <a:xfrm>
              <a:off x="5863775" y="4728375"/>
              <a:ext cx="27600" cy="23775"/>
            </a:xfrm>
            <a:custGeom>
              <a:avLst/>
              <a:gdLst/>
              <a:ahLst/>
              <a:cxnLst/>
              <a:rect l="l" t="t" r="r" b="b"/>
              <a:pathLst>
                <a:path w="1104" h="951" extrusionOk="0">
                  <a:moveTo>
                    <a:pt x="607" y="1"/>
                  </a:moveTo>
                  <a:cubicBezTo>
                    <a:pt x="440" y="1"/>
                    <a:pt x="281" y="92"/>
                    <a:pt x="198" y="235"/>
                  </a:cubicBezTo>
                  <a:lnTo>
                    <a:pt x="53" y="485"/>
                  </a:lnTo>
                  <a:cubicBezTo>
                    <a:pt x="0" y="574"/>
                    <a:pt x="0" y="688"/>
                    <a:pt x="53" y="776"/>
                  </a:cubicBezTo>
                  <a:cubicBezTo>
                    <a:pt x="78" y="820"/>
                    <a:pt x="112" y="854"/>
                    <a:pt x="156" y="880"/>
                  </a:cubicBezTo>
                  <a:cubicBezTo>
                    <a:pt x="201" y="907"/>
                    <a:pt x="250" y="920"/>
                    <a:pt x="303" y="920"/>
                  </a:cubicBezTo>
                  <a:cubicBezTo>
                    <a:pt x="404" y="930"/>
                    <a:pt x="506" y="940"/>
                    <a:pt x="607" y="950"/>
                  </a:cubicBezTo>
                  <a:cubicBezTo>
                    <a:pt x="692" y="950"/>
                    <a:pt x="774" y="929"/>
                    <a:pt x="846" y="885"/>
                  </a:cubicBezTo>
                  <a:cubicBezTo>
                    <a:pt x="919" y="843"/>
                    <a:pt x="975" y="785"/>
                    <a:pt x="1017" y="715"/>
                  </a:cubicBezTo>
                  <a:cubicBezTo>
                    <a:pt x="1104" y="568"/>
                    <a:pt x="1104" y="381"/>
                    <a:pt x="1017" y="235"/>
                  </a:cubicBezTo>
                  <a:cubicBezTo>
                    <a:pt x="933" y="92"/>
                    <a:pt x="776" y="1"/>
                    <a:pt x="607" y="1"/>
                  </a:cubicBezTo>
                  <a:close/>
                </a:path>
              </a:pathLst>
            </a:custGeom>
            <a:solidFill>
              <a:srgbClr val="000000">
                <a:alpha val="7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4" name="Google Shape;2974;p63"/>
            <p:cNvSpPr/>
            <p:nvPr/>
          </p:nvSpPr>
          <p:spPr>
            <a:xfrm>
              <a:off x="6453150" y="4926475"/>
              <a:ext cx="48175" cy="59675"/>
            </a:xfrm>
            <a:custGeom>
              <a:avLst/>
              <a:gdLst/>
              <a:ahLst/>
              <a:cxnLst/>
              <a:rect l="l" t="t" r="r" b="b"/>
              <a:pathLst>
                <a:path w="1927" h="2387" extrusionOk="0">
                  <a:moveTo>
                    <a:pt x="388" y="1328"/>
                  </a:moveTo>
                  <a:cubicBezTo>
                    <a:pt x="400" y="1336"/>
                    <a:pt x="411" y="1345"/>
                    <a:pt x="422" y="1354"/>
                  </a:cubicBezTo>
                  <a:cubicBezTo>
                    <a:pt x="411" y="1345"/>
                    <a:pt x="400" y="1337"/>
                    <a:pt x="388" y="1328"/>
                  </a:cubicBezTo>
                  <a:close/>
                  <a:moveTo>
                    <a:pt x="693" y="0"/>
                  </a:moveTo>
                  <a:cubicBezTo>
                    <a:pt x="482" y="0"/>
                    <a:pt x="289" y="117"/>
                    <a:pt x="163" y="278"/>
                  </a:cubicBezTo>
                  <a:cubicBezTo>
                    <a:pt x="46" y="432"/>
                    <a:pt x="0" y="602"/>
                    <a:pt x="26" y="796"/>
                  </a:cubicBezTo>
                  <a:cubicBezTo>
                    <a:pt x="31" y="890"/>
                    <a:pt x="58" y="977"/>
                    <a:pt x="109" y="1057"/>
                  </a:cubicBezTo>
                  <a:cubicBezTo>
                    <a:pt x="171" y="1161"/>
                    <a:pt x="252" y="1243"/>
                    <a:pt x="354" y="1305"/>
                  </a:cubicBezTo>
                  <a:lnTo>
                    <a:pt x="354" y="1305"/>
                  </a:lnTo>
                  <a:cubicBezTo>
                    <a:pt x="415" y="1357"/>
                    <a:pt x="472" y="1414"/>
                    <a:pt x="525" y="1475"/>
                  </a:cubicBezTo>
                  <a:lnTo>
                    <a:pt x="525" y="1475"/>
                  </a:lnTo>
                  <a:cubicBezTo>
                    <a:pt x="561" y="1528"/>
                    <a:pt x="595" y="1582"/>
                    <a:pt x="625" y="1638"/>
                  </a:cubicBezTo>
                  <a:cubicBezTo>
                    <a:pt x="681" y="1744"/>
                    <a:pt x="760" y="1826"/>
                    <a:pt x="836" y="1914"/>
                  </a:cubicBezTo>
                  <a:lnTo>
                    <a:pt x="836" y="1914"/>
                  </a:lnTo>
                  <a:cubicBezTo>
                    <a:pt x="889" y="1989"/>
                    <a:pt x="935" y="2069"/>
                    <a:pt x="973" y="2155"/>
                  </a:cubicBezTo>
                  <a:cubicBezTo>
                    <a:pt x="999" y="2186"/>
                    <a:pt x="1024" y="2218"/>
                    <a:pt x="1048" y="2251"/>
                  </a:cubicBezTo>
                  <a:cubicBezTo>
                    <a:pt x="1080" y="2274"/>
                    <a:pt x="1113" y="2300"/>
                    <a:pt x="1144" y="2325"/>
                  </a:cubicBezTo>
                  <a:cubicBezTo>
                    <a:pt x="1215" y="2367"/>
                    <a:pt x="1295" y="2386"/>
                    <a:pt x="1375" y="2386"/>
                  </a:cubicBezTo>
                  <a:cubicBezTo>
                    <a:pt x="1399" y="2386"/>
                    <a:pt x="1423" y="2385"/>
                    <a:pt x="1446" y="2381"/>
                  </a:cubicBezTo>
                  <a:cubicBezTo>
                    <a:pt x="1635" y="2356"/>
                    <a:pt x="1787" y="2224"/>
                    <a:pt x="1841" y="2041"/>
                  </a:cubicBezTo>
                  <a:cubicBezTo>
                    <a:pt x="1888" y="1885"/>
                    <a:pt x="1912" y="1722"/>
                    <a:pt x="1923" y="1559"/>
                  </a:cubicBezTo>
                  <a:cubicBezTo>
                    <a:pt x="1926" y="1503"/>
                    <a:pt x="1926" y="1446"/>
                    <a:pt x="1925" y="1390"/>
                  </a:cubicBezTo>
                  <a:cubicBezTo>
                    <a:pt x="1923" y="1374"/>
                    <a:pt x="1923" y="1361"/>
                    <a:pt x="1921" y="1347"/>
                  </a:cubicBezTo>
                  <a:cubicBezTo>
                    <a:pt x="1912" y="1285"/>
                    <a:pt x="1905" y="1225"/>
                    <a:pt x="1896" y="1166"/>
                  </a:cubicBezTo>
                  <a:cubicBezTo>
                    <a:pt x="1872" y="1108"/>
                    <a:pt x="1848" y="1050"/>
                    <a:pt x="1823" y="993"/>
                  </a:cubicBezTo>
                  <a:cubicBezTo>
                    <a:pt x="1810" y="964"/>
                    <a:pt x="1798" y="935"/>
                    <a:pt x="1783" y="906"/>
                  </a:cubicBezTo>
                  <a:cubicBezTo>
                    <a:pt x="1703" y="749"/>
                    <a:pt x="1595" y="609"/>
                    <a:pt x="1484" y="472"/>
                  </a:cubicBezTo>
                  <a:cubicBezTo>
                    <a:pt x="1405" y="374"/>
                    <a:pt x="1312" y="285"/>
                    <a:pt x="1212" y="207"/>
                  </a:cubicBezTo>
                  <a:cubicBezTo>
                    <a:pt x="1124" y="120"/>
                    <a:pt x="1020" y="60"/>
                    <a:pt x="903" y="26"/>
                  </a:cubicBezTo>
                  <a:cubicBezTo>
                    <a:pt x="839" y="19"/>
                    <a:pt x="778" y="10"/>
                    <a:pt x="716" y="1"/>
                  </a:cubicBezTo>
                  <a:cubicBezTo>
                    <a:pt x="708" y="0"/>
                    <a:pt x="700" y="0"/>
                    <a:pt x="693" y="0"/>
                  </a:cubicBezTo>
                  <a:close/>
                </a:path>
              </a:pathLst>
            </a:custGeom>
            <a:solidFill>
              <a:srgbClr val="000000">
                <a:alpha val="7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5" name="Google Shape;2975;p63"/>
            <p:cNvSpPr/>
            <p:nvPr/>
          </p:nvSpPr>
          <p:spPr>
            <a:xfrm>
              <a:off x="6601900" y="4878500"/>
              <a:ext cx="602225" cy="261225"/>
            </a:xfrm>
            <a:custGeom>
              <a:avLst/>
              <a:gdLst/>
              <a:ahLst/>
              <a:cxnLst/>
              <a:rect l="l" t="t" r="r" b="b"/>
              <a:pathLst>
                <a:path w="24089" h="10449" extrusionOk="0">
                  <a:moveTo>
                    <a:pt x="13695" y="1"/>
                  </a:moveTo>
                  <a:cubicBezTo>
                    <a:pt x="7044" y="1"/>
                    <a:pt x="1" y="3958"/>
                    <a:pt x="1" y="6268"/>
                  </a:cubicBezTo>
                  <a:cubicBezTo>
                    <a:pt x="1" y="8577"/>
                    <a:pt x="5393" y="10448"/>
                    <a:pt x="12045" y="10448"/>
                  </a:cubicBezTo>
                  <a:cubicBezTo>
                    <a:pt x="18696" y="10448"/>
                    <a:pt x="24087" y="8577"/>
                    <a:pt x="24087" y="6268"/>
                  </a:cubicBezTo>
                  <a:lnTo>
                    <a:pt x="24089" y="6268"/>
                  </a:lnTo>
                  <a:cubicBezTo>
                    <a:pt x="24089" y="3958"/>
                    <a:pt x="20347" y="1"/>
                    <a:pt x="136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6" name="Google Shape;2976;p63"/>
            <p:cNvSpPr/>
            <p:nvPr/>
          </p:nvSpPr>
          <p:spPr>
            <a:xfrm>
              <a:off x="6829750" y="4940850"/>
              <a:ext cx="319425" cy="157125"/>
            </a:xfrm>
            <a:custGeom>
              <a:avLst/>
              <a:gdLst/>
              <a:ahLst/>
              <a:cxnLst/>
              <a:rect l="l" t="t" r="r" b="b"/>
              <a:pathLst>
                <a:path w="12777" h="6285" extrusionOk="0">
                  <a:moveTo>
                    <a:pt x="9226" y="1"/>
                  </a:moveTo>
                  <a:cubicBezTo>
                    <a:pt x="8731" y="1"/>
                    <a:pt x="8233" y="121"/>
                    <a:pt x="7756" y="272"/>
                  </a:cubicBezTo>
                  <a:cubicBezTo>
                    <a:pt x="6714" y="603"/>
                    <a:pt x="5708" y="1036"/>
                    <a:pt x="4668" y="1375"/>
                  </a:cubicBezTo>
                  <a:cubicBezTo>
                    <a:pt x="3313" y="1819"/>
                    <a:pt x="1371" y="2370"/>
                    <a:pt x="504" y="3597"/>
                  </a:cubicBezTo>
                  <a:cubicBezTo>
                    <a:pt x="86" y="4191"/>
                    <a:pt x="1" y="5079"/>
                    <a:pt x="497" y="5608"/>
                  </a:cubicBezTo>
                  <a:cubicBezTo>
                    <a:pt x="860" y="5994"/>
                    <a:pt x="1421" y="6101"/>
                    <a:pt x="1947" y="6164"/>
                  </a:cubicBezTo>
                  <a:cubicBezTo>
                    <a:pt x="2622" y="6244"/>
                    <a:pt x="3301" y="6284"/>
                    <a:pt x="3981" y="6284"/>
                  </a:cubicBezTo>
                  <a:cubicBezTo>
                    <a:pt x="6277" y="6284"/>
                    <a:pt x="8573" y="5830"/>
                    <a:pt x="10693" y="4945"/>
                  </a:cubicBezTo>
                  <a:cubicBezTo>
                    <a:pt x="11847" y="4463"/>
                    <a:pt x="12777" y="3568"/>
                    <a:pt x="12269" y="2227"/>
                  </a:cubicBezTo>
                  <a:cubicBezTo>
                    <a:pt x="11934" y="1344"/>
                    <a:pt x="10979" y="455"/>
                    <a:pt x="10088" y="141"/>
                  </a:cubicBezTo>
                  <a:cubicBezTo>
                    <a:pt x="9805" y="42"/>
                    <a:pt x="9516" y="1"/>
                    <a:pt x="9226" y="1"/>
                  </a:cubicBezTo>
                  <a:close/>
                </a:path>
              </a:pathLst>
            </a:custGeom>
            <a:solidFill>
              <a:srgbClr val="000000">
                <a:alpha val="7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7" name="Google Shape;2977;p63"/>
            <p:cNvSpPr/>
            <p:nvPr/>
          </p:nvSpPr>
          <p:spPr>
            <a:xfrm>
              <a:off x="6617350" y="4919175"/>
              <a:ext cx="239375" cy="140950"/>
            </a:xfrm>
            <a:custGeom>
              <a:avLst/>
              <a:gdLst/>
              <a:ahLst/>
              <a:cxnLst/>
              <a:rect l="l" t="t" r="r" b="b"/>
              <a:pathLst>
                <a:path w="9575" h="5638" extrusionOk="0">
                  <a:moveTo>
                    <a:pt x="7348" y="0"/>
                  </a:moveTo>
                  <a:cubicBezTo>
                    <a:pt x="7250" y="0"/>
                    <a:pt x="7153" y="9"/>
                    <a:pt x="7056" y="32"/>
                  </a:cubicBezTo>
                  <a:cubicBezTo>
                    <a:pt x="6779" y="95"/>
                    <a:pt x="6538" y="260"/>
                    <a:pt x="6295" y="407"/>
                  </a:cubicBezTo>
                  <a:cubicBezTo>
                    <a:pt x="6114" y="514"/>
                    <a:pt x="5862" y="622"/>
                    <a:pt x="5563" y="740"/>
                  </a:cubicBezTo>
                  <a:cubicBezTo>
                    <a:pt x="3690" y="1470"/>
                    <a:pt x="1" y="2454"/>
                    <a:pt x="1070" y="4561"/>
                  </a:cubicBezTo>
                  <a:cubicBezTo>
                    <a:pt x="1369" y="5150"/>
                    <a:pt x="2008" y="5516"/>
                    <a:pt x="2660" y="5609"/>
                  </a:cubicBezTo>
                  <a:cubicBezTo>
                    <a:pt x="2799" y="5629"/>
                    <a:pt x="2937" y="5638"/>
                    <a:pt x="3076" y="5638"/>
                  </a:cubicBezTo>
                  <a:cubicBezTo>
                    <a:pt x="3593" y="5638"/>
                    <a:pt x="4111" y="5510"/>
                    <a:pt x="4599" y="5331"/>
                  </a:cubicBezTo>
                  <a:cubicBezTo>
                    <a:pt x="5888" y="4862"/>
                    <a:pt x="7022" y="4061"/>
                    <a:pt x="8140" y="3268"/>
                  </a:cubicBezTo>
                  <a:cubicBezTo>
                    <a:pt x="8515" y="3001"/>
                    <a:pt x="8897" y="2730"/>
                    <a:pt x="9165" y="2356"/>
                  </a:cubicBezTo>
                  <a:cubicBezTo>
                    <a:pt x="9435" y="1985"/>
                    <a:pt x="9575" y="1487"/>
                    <a:pt x="9414" y="1057"/>
                  </a:cubicBezTo>
                  <a:cubicBezTo>
                    <a:pt x="9194" y="474"/>
                    <a:pt x="8524" y="209"/>
                    <a:pt x="7913" y="75"/>
                  </a:cubicBezTo>
                  <a:cubicBezTo>
                    <a:pt x="7728" y="34"/>
                    <a:pt x="7538" y="0"/>
                    <a:pt x="7348" y="0"/>
                  </a:cubicBezTo>
                  <a:close/>
                </a:path>
              </a:pathLst>
            </a:custGeom>
            <a:solidFill>
              <a:srgbClr val="FFFFFF">
                <a:alpha val="218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8" name="Google Shape;2978;p63"/>
            <p:cNvSpPr/>
            <p:nvPr/>
          </p:nvSpPr>
          <p:spPr>
            <a:xfrm>
              <a:off x="6881025" y="4913650"/>
              <a:ext cx="46550" cy="48575"/>
            </a:xfrm>
            <a:custGeom>
              <a:avLst/>
              <a:gdLst/>
              <a:ahLst/>
              <a:cxnLst/>
              <a:rect l="l" t="t" r="r" b="b"/>
              <a:pathLst>
                <a:path w="1862" h="1943" extrusionOk="0">
                  <a:moveTo>
                    <a:pt x="1395" y="1537"/>
                  </a:moveTo>
                  <a:cubicBezTo>
                    <a:pt x="1394" y="1538"/>
                    <a:pt x="1392" y="1540"/>
                    <a:pt x="1391" y="1541"/>
                  </a:cubicBezTo>
                  <a:lnTo>
                    <a:pt x="1391" y="1541"/>
                  </a:lnTo>
                  <a:cubicBezTo>
                    <a:pt x="1392" y="1540"/>
                    <a:pt x="1394" y="1538"/>
                    <a:pt x="1395" y="1537"/>
                  </a:cubicBezTo>
                  <a:close/>
                  <a:moveTo>
                    <a:pt x="1302" y="1601"/>
                  </a:moveTo>
                  <a:cubicBezTo>
                    <a:pt x="1299" y="1602"/>
                    <a:pt x="1297" y="1603"/>
                    <a:pt x="1295" y="1604"/>
                  </a:cubicBezTo>
                  <a:lnTo>
                    <a:pt x="1295" y="1604"/>
                  </a:lnTo>
                  <a:cubicBezTo>
                    <a:pt x="1297" y="1603"/>
                    <a:pt x="1299" y="1602"/>
                    <a:pt x="1302" y="1601"/>
                  </a:cubicBezTo>
                  <a:close/>
                  <a:moveTo>
                    <a:pt x="1200" y="1657"/>
                  </a:moveTo>
                  <a:cubicBezTo>
                    <a:pt x="1198" y="1659"/>
                    <a:pt x="1195" y="1660"/>
                    <a:pt x="1193" y="1662"/>
                  </a:cubicBezTo>
                  <a:cubicBezTo>
                    <a:pt x="1195" y="1660"/>
                    <a:pt x="1198" y="1659"/>
                    <a:pt x="1200" y="1657"/>
                  </a:cubicBezTo>
                  <a:close/>
                  <a:moveTo>
                    <a:pt x="1199" y="1691"/>
                  </a:moveTo>
                  <a:cubicBezTo>
                    <a:pt x="1197" y="1693"/>
                    <a:pt x="1195" y="1694"/>
                    <a:pt x="1193" y="1696"/>
                  </a:cubicBezTo>
                  <a:lnTo>
                    <a:pt x="1193" y="1696"/>
                  </a:lnTo>
                  <a:cubicBezTo>
                    <a:pt x="1193" y="1696"/>
                    <a:pt x="1193" y="1696"/>
                    <a:pt x="1193" y="1695"/>
                  </a:cubicBezTo>
                  <a:lnTo>
                    <a:pt x="1193" y="1695"/>
                  </a:lnTo>
                  <a:cubicBezTo>
                    <a:pt x="1195" y="1694"/>
                    <a:pt x="1197" y="1693"/>
                    <a:pt x="1199" y="1691"/>
                  </a:cubicBezTo>
                  <a:close/>
                  <a:moveTo>
                    <a:pt x="1070" y="0"/>
                  </a:moveTo>
                  <a:cubicBezTo>
                    <a:pt x="1063" y="0"/>
                    <a:pt x="1056" y="0"/>
                    <a:pt x="1048" y="1"/>
                  </a:cubicBezTo>
                  <a:cubicBezTo>
                    <a:pt x="959" y="13"/>
                    <a:pt x="840" y="19"/>
                    <a:pt x="746" y="50"/>
                  </a:cubicBezTo>
                  <a:cubicBezTo>
                    <a:pt x="664" y="79"/>
                    <a:pt x="584" y="113"/>
                    <a:pt x="506" y="149"/>
                  </a:cubicBezTo>
                  <a:cubicBezTo>
                    <a:pt x="369" y="216"/>
                    <a:pt x="273" y="347"/>
                    <a:pt x="189" y="468"/>
                  </a:cubicBezTo>
                  <a:cubicBezTo>
                    <a:pt x="171" y="495"/>
                    <a:pt x="157" y="524"/>
                    <a:pt x="144" y="555"/>
                  </a:cubicBezTo>
                  <a:cubicBezTo>
                    <a:pt x="108" y="637"/>
                    <a:pt x="59" y="735"/>
                    <a:pt x="39" y="827"/>
                  </a:cubicBezTo>
                  <a:cubicBezTo>
                    <a:pt x="23" y="905"/>
                    <a:pt x="15" y="986"/>
                    <a:pt x="4" y="1064"/>
                  </a:cubicBezTo>
                  <a:cubicBezTo>
                    <a:pt x="3" y="1082"/>
                    <a:pt x="1" y="1099"/>
                    <a:pt x="1" y="1115"/>
                  </a:cubicBezTo>
                  <a:cubicBezTo>
                    <a:pt x="1" y="1122"/>
                    <a:pt x="1" y="1130"/>
                    <a:pt x="1" y="1137"/>
                  </a:cubicBezTo>
                  <a:cubicBezTo>
                    <a:pt x="1" y="1142"/>
                    <a:pt x="1" y="1148"/>
                    <a:pt x="1" y="1151"/>
                  </a:cubicBezTo>
                  <a:lnTo>
                    <a:pt x="28" y="1345"/>
                  </a:lnTo>
                  <a:cubicBezTo>
                    <a:pt x="39" y="1392"/>
                    <a:pt x="77" y="1488"/>
                    <a:pt x="119" y="1546"/>
                  </a:cubicBezTo>
                  <a:cubicBezTo>
                    <a:pt x="211" y="1679"/>
                    <a:pt x="300" y="1785"/>
                    <a:pt x="443" y="1865"/>
                  </a:cubicBezTo>
                  <a:cubicBezTo>
                    <a:pt x="506" y="1907"/>
                    <a:pt x="577" y="1929"/>
                    <a:pt x="651" y="1932"/>
                  </a:cubicBezTo>
                  <a:cubicBezTo>
                    <a:pt x="683" y="1939"/>
                    <a:pt x="716" y="1943"/>
                    <a:pt x="748" y="1943"/>
                  </a:cubicBezTo>
                  <a:cubicBezTo>
                    <a:pt x="791" y="1943"/>
                    <a:pt x="834" y="1937"/>
                    <a:pt x="876" y="1923"/>
                  </a:cubicBezTo>
                  <a:cubicBezTo>
                    <a:pt x="996" y="1883"/>
                    <a:pt x="1111" y="1814"/>
                    <a:pt x="1184" y="1709"/>
                  </a:cubicBezTo>
                  <a:lnTo>
                    <a:pt x="1184" y="1709"/>
                  </a:lnTo>
                  <a:cubicBezTo>
                    <a:pt x="1201" y="1696"/>
                    <a:pt x="1217" y="1682"/>
                    <a:pt x="1233" y="1666"/>
                  </a:cubicBezTo>
                  <a:cubicBezTo>
                    <a:pt x="1250" y="1650"/>
                    <a:pt x="1264" y="1633"/>
                    <a:pt x="1278" y="1616"/>
                  </a:cubicBezTo>
                  <a:lnTo>
                    <a:pt x="1278" y="1616"/>
                  </a:lnTo>
                  <a:cubicBezTo>
                    <a:pt x="1352" y="1582"/>
                    <a:pt x="1410" y="1544"/>
                    <a:pt x="1485" y="1476"/>
                  </a:cubicBezTo>
                  <a:lnTo>
                    <a:pt x="1485" y="1476"/>
                  </a:lnTo>
                  <a:cubicBezTo>
                    <a:pt x="1529" y="1442"/>
                    <a:pt x="1573" y="1408"/>
                    <a:pt x="1617" y="1374"/>
                  </a:cubicBezTo>
                  <a:cubicBezTo>
                    <a:pt x="1695" y="1302"/>
                    <a:pt x="1751" y="1215"/>
                    <a:pt x="1784" y="1115"/>
                  </a:cubicBezTo>
                  <a:cubicBezTo>
                    <a:pt x="1820" y="1052"/>
                    <a:pt x="1838" y="985"/>
                    <a:pt x="1838" y="912"/>
                  </a:cubicBezTo>
                  <a:cubicBezTo>
                    <a:pt x="1862" y="805"/>
                    <a:pt x="1858" y="698"/>
                    <a:pt x="1824" y="591"/>
                  </a:cubicBezTo>
                  <a:cubicBezTo>
                    <a:pt x="1796" y="528"/>
                    <a:pt x="1769" y="465"/>
                    <a:pt x="1742" y="399"/>
                  </a:cubicBezTo>
                  <a:cubicBezTo>
                    <a:pt x="1700" y="345"/>
                    <a:pt x="1659" y="291"/>
                    <a:pt x="1617" y="236"/>
                  </a:cubicBezTo>
                  <a:cubicBezTo>
                    <a:pt x="1545" y="158"/>
                    <a:pt x="1458" y="104"/>
                    <a:pt x="1358" y="71"/>
                  </a:cubicBezTo>
                  <a:cubicBezTo>
                    <a:pt x="1268" y="24"/>
                    <a:pt x="1172" y="0"/>
                    <a:pt x="1070" y="0"/>
                  </a:cubicBezTo>
                  <a:close/>
                </a:path>
              </a:pathLst>
            </a:custGeom>
            <a:solidFill>
              <a:srgbClr val="FFFFFF">
                <a:alpha val="218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9" name="Google Shape;2979;p63"/>
            <p:cNvSpPr/>
            <p:nvPr/>
          </p:nvSpPr>
          <p:spPr>
            <a:xfrm>
              <a:off x="6972850" y="4896375"/>
              <a:ext cx="42700" cy="27350"/>
            </a:xfrm>
            <a:custGeom>
              <a:avLst/>
              <a:gdLst/>
              <a:ahLst/>
              <a:cxnLst/>
              <a:rect l="l" t="t" r="r" b="b"/>
              <a:pathLst>
                <a:path w="1708" h="1094" extrusionOk="0">
                  <a:moveTo>
                    <a:pt x="985" y="1"/>
                  </a:moveTo>
                  <a:cubicBezTo>
                    <a:pt x="925" y="1"/>
                    <a:pt x="866" y="5"/>
                    <a:pt x="805" y="23"/>
                  </a:cubicBezTo>
                  <a:cubicBezTo>
                    <a:pt x="734" y="45"/>
                    <a:pt x="664" y="85"/>
                    <a:pt x="597" y="117"/>
                  </a:cubicBezTo>
                  <a:cubicBezTo>
                    <a:pt x="474" y="175"/>
                    <a:pt x="350" y="235"/>
                    <a:pt x="227" y="295"/>
                  </a:cubicBezTo>
                  <a:cubicBezTo>
                    <a:pt x="198" y="317"/>
                    <a:pt x="169" y="338"/>
                    <a:pt x="140" y="362"/>
                  </a:cubicBezTo>
                  <a:cubicBezTo>
                    <a:pt x="98" y="400"/>
                    <a:pt x="69" y="445"/>
                    <a:pt x="51" y="500"/>
                  </a:cubicBezTo>
                  <a:cubicBezTo>
                    <a:pt x="17" y="585"/>
                    <a:pt x="1" y="688"/>
                    <a:pt x="31" y="779"/>
                  </a:cubicBezTo>
                  <a:cubicBezTo>
                    <a:pt x="53" y="849"/>
                    <a:pt x="91" y="913"/>
                    <a:pt x="140" y="967"/>
                  </a:cubicBezTo>
                  <a:cubicBezTo>
                    <a:pt x="208" y="1040"/>
                    <a:pt x="329" y="1093"/>
                    <a:pt x="430" y="1093"/>
                  </a:cubicBezTo>
                  <a:cubicBezTo>
                    <a:pt x="435" y="1093"/>
                    <a:pt x="440" y="1092"/>
                    <a:pt x="445" y="1092"/>
                  </a:cubicBezTo>
                  <a:lnTo>
                    <a:pt x="445" y="1092"/>
                  </a:lnTo>
                  <a:lnTo>
                    <a:pt x="443" y="1094"/>
                  </a:lnTo>
                  <a:cubicBezTo>
                    <a:pt x="580" y="1087"/>
                    <a:pt x="718" y="1081"/>
                    <a:pt x="856" y="1076"/>
                  </a:cubicBezTo>
                  <a:cubicBezTo>
                    <a:pt x="910" y="1072"/>
                    <a:pt x="965" y="1069"/>
                    <a:pt x="1019" y="1061"/>
                  </a:cubicBezTo>
                  <a:cubicBezTo>
                    <a:pt x="1106" y="1049"/>
                    <a:pt x="1162" y="1036"/>
                    <a:pt x="1245" y="989"/>
                  </a:cubicBezTo>
                  <a:cubicBezTo>
                    <a:pt x="1258" y="980"/>
                    <a:pt x="1273" y="973"/>
                    <a:pt x="1285" y="965"/>
                  </a:cubicBezTo>
                  <a:cubicBezTo>
                    <a:pt x="1347" y="929"/>
                    <a:pt x="1407" y="895"/>
                    <a:pt x="1468" y="858"/>
                  </a:cubicBezTo>
                  <a:cubicBezTo>
                    <a:pt x="1553" y="808"/>
                    <a:pt x="1617" y="732"/>
                    <a:pt x="1653" y="641"/>
                  </a:cubicBezTo>
                  <a:cubicBezTo>
                    <a:pt x="1691" y="550"/>
                    <a:pt x="1707" y="440"/>
                    <a:pt x="1677" y="344"/>
                  </a:cubicBezTo>
                  <a:cubicBezTo>
                    <a:pt x="1653" y="270"/>
                    <a:pt x="1613" y="201"/>
                    <a:pt x="1561" y="143"/>
                  </a:cubicBezTo>
                  <a:cubicBezTo>
                    <a:pt x="1481" y="56"/>
                    <a:pt x="1352" y="14"/>
                    <a:pt x="1238" y="10"/>
                  </a:cubicBezTo>
                  <a:cubicBezTo>
                    <a:pt x="1166" y="7"/>
                    <a:pt x="1095" y="5"/>
                    <a:pt x="1024" y="1"/>
                  </a:cubicBezTo>
                  <a:cubicBezTo>
                    <a:pt x="1011" y="1"/>
                    <a:pt x="998" y="1"/>
                    <a:pt x="985" y="1"/>
                  </a:cubicBezTo>
                  <a:close/>
                </a:path>
              </a:pathLst>
            </a:custGeom>
            <a:solidFill>
              <a:srgbClr val="FFFFFF">
                <a:alpha val="218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0" name="Google Shape;2980;p63"/>
            <p:cNvSpPr/>
            <p:nvPr/>
          </p:nvSpPr>
          <p:spPr>
            <a:xfrm>
              <a:off x="6779250" y="5038075"/>
              <a:ext cx="40525" cy="49375"/>
            </a:xfrm>
            <a:custGeom>
              <a:avLst/>
              <a:gdLst/>
              <a:ahLst/>
              <a:cxnLst/>
              <a:rect l="l" t="t" r="r" b="b"/>
              <a:pathLst>
                <a:path w="1621" h="1975" extrusionOk="0">
                  <a:moveTo>
                    <a:pt x="1043" y="1"/>
                  </a:moveTo>
                  <a:cubicBezTo>
                    <a:pt x="1036" y="1"/>
                    <a:pt x="1029" y="1"/>
                    <a:pt x="1022" y="1"/>
                  </a:cubicBezTo>
                  <a:cubicBezTo>
                    <a:pt x="921" y="1"/>
                    <a:pt x="825" y="26"/>
                    <a:pt x="738" y="77"/>
                  </a:cubicBezTo>
                  <a:cubicBezTo>
                    <a:pt x="705" y="94"/>
                    <a:pt x="673" y="108"/>
                    <a:pt x="640" y="123"/>
                  </a:cubicBezTo>
                  <a:cubicBezTo>
                    <a:pt x="577" y="151"/>
                    <a:pt x="557" y="164"/>
                    <a:pt x="482" y="237"/>
                  </a:cubicBezTo>
                  <a:cubicBezTo>
                    <a:pt x="375" y="340"/>
                    <a:pt x="348" y="421"/>
                    <a:pt x="292" y="556"/>
                  </a:cubicBezTo>
                  <a:cubicBezTo>
                    <a:pt x="263" y="626"/>
                    <a:pt x="234" y="697"/>
                    <a:pt x="205" y="766"/>
                  </a:cubicBezTo>
                  <a:cubicBezTo>
                    <a:pt x="147" y="909"/>
                    <a:pt x="89" y="1052"/>
                    <a:pt x="29" y="1195"/>
                  </a:cubicBezTo>
                  <a:cubicBezTo>
                    <a:pt x="4" y="1277"/>
                    <a:pt x="0" y="1358"/>
                    <a:pt x="19" y="1440"/>
                  </a:cubicBezTo>
                  <a:cubicBezTo>
                    <a:pt x="22" y="1521"/>
                    <a:pt x="48" y="1597"/>
                    <a:pt x="93" y="1668"/>
                  </a:cubicBezTo>
                  <a:cubicBezTo>
                    <a:pt x="124" y="1710"/>
                    <a:pt x="156" y="1751"/>
                    <a:pt x="189" y="1793"/>
                  </a:cubicBezTo>
                  <a:cubicBezTo>
                    <a:pt x="243" y="1853"/>
                    <a:pt x="310" y="1896"/>
                    <a:pt x="386" y="1920"/>
                  </a:cubicBezTo>
                  <a:cubicBezTo>
                    <a:pt x="435" y="1949"/>
                    <a:pt x="486" y="1963"/>
                    <a:pt x="542" y="1963"/>
                  </a:cubicBezTo>
                  <a:cubicBezTo>
                    <a:pt x="576" y="1971"/>
                    <a:pt x="610" y="1975"/>
                    <a:pt x="644" y="1975"/>
                  </a:cubicBezTo>
                  <a:cubicBezTo>
                    <a:pt x="692" y="1975"/>
                    <a:pt x="739" y="1967"/>
                    <a:pt x="787" y="1953"/>
                  </a:cubicBezTo>
                  <a:cubicBezTo>
                    <a:pt x="941" y="1902"/>
                    <a:pt x="1071" y="1809"/>
                    <a:pt x="1155" y="1668"/>
                  </a:cubicBezTo>
                  <a:lnTo>
                    <a:pt x="1156" y="1668"/>
                  </a:lnTo>
                  <a:cubicBezTo>
                    <a:pt x="1236" y="1536"/>
                    <a:pt x="1316" y="1402"/>
                    <a:pt x="1396" y="1268"/>
                  </a:cubicBezTo>
                  <a:cubicBezTo>
                    <a:pt x="1435" y="1202"/>
                    <a:pt x="1475" y="1137"/>
                    <a:pt x="1513" y="1070"/>
                  </a:cubicBezTo>
                  <a:cubicBezTo>
                    <a:pt x="1577" y="961"/>
                    <a:pt x="1620" y="833"/>
                    <a:pt x="1613" y="706"/>
                  </a:cubicBezTo>
                  <a:cubicBezTo>
                    <a:pt x="1611" y="641"/>
                    <a:pt x="1599" y="570"/>
                    <a:pt x="1584" y="507"/>
                  </a:cubicBezTo>
                  <a:cubicBezTo>
                    <a:pt x="1579" y="476"/>
                    <a:pt x="1571" y="445"/>
                    <a:pt x="1564" y="414"/>
                  </a:cubicBezTo>
                  <a:cubicBezTo>
                    <a:pt x="1537" y="318"/>
                    <a:pt x="1490" y="237"/>
                    <a:pt x="1419" y="166"/>
                  </a:cubicBezTo>
                  <a:cubicBezTo>
                    <a:pt x="1368" y="112"/>
                    <a:pt x="1309" y="72"/>
                    <a:pt x="1238" y="50"/>
                  </a:cubicBezTo>
                  <a:cubicBezTo>
                    <a:pt x="1177" y="17"/>
                    <a:pt x="1112" y="1"/>
                    <a:pt x="1043" y="1"/>
                  </a:cubicBezTo>
                  <a:close/>
                </a:path>
              </a:pathLst>
            </a:custGeom>
            <a:solidFill>
              <a:srgbClr val="000000">
                <a:alpha val="7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1" name="Google Shape;2981;p63"/>
            <p:cNvSpPr/>
            <p:nvPr/>
          </p:nvSpPr>
          <p:spPr>
            <a:xfrm>
              <a:off x="6019675" y="4668750"/>
              <a:ext cx="261825" cy="442450"/>
            </a:xfrm>
            <a:custGeom>
              <a:avLst/>
              <a:gdLst/>
              <a:ahLst/>
              <a:cxnLst/>
              <a:rect l="l" t="t" r="r" b="b"/>
              <a:pathLst>
                <a:path w="10473" h="17698" extrusionOk="0">
                  <a:moveTo>
                    <a:pt x="499" y="0"/>
                  </a:moveTo>
                  <a:cubicBezTo>
                    <a:pt x="246" y="0"/>
                    <a:pt x="0" y="268"/>
                    <a:pt x="151" y="570"/>
                  </a:cubicBezTo>
                  <a:cubicBezTo>
                    <a:pt x="1599" y="3450"/>
                    <a:pt x="3025" y="6341"/>
                    <a:pt x="4424" y="9244"/>
                  </a:cubicBezTo>
                  <a:cubicBezTo>
                    <a:pt x="5116" y="10683"/>
                    <a:pt x="5812" y="12118"/>
                    <a:pt x="6509" y="13555"/>
                  </a:cubicBezTo>
                  <a:cubicBezTo>
                    <a:pt x="6866" y="14285"/>
                    <a:pt x="7220" y="15017"/>
                    <a:pt x="7573" y="15751"/>
                  </a:cubicBezTo>
                  <a:cubicBezTo>
                    <a:pt x="7736" y="16090"/>
                    <a:pt x="7897" y="16428"/>
                    <a:pt x="8060" y="16767"/>
                  </a:cubicBezTo>
                  <a:cubicBezTo>
                    <a:pt x="8334" y="17340"/>
                    <a:pt x="8651" y="17642"/>
                    <a:pt x="9325" y="17695"/>
                  </a:cubicBezTo>
                  <a:cubicBezTo>
                    <a:pt x="9344" y="17697"/>
                    <a:pt x="9363" y="17697"/>
                    <a:pt x="9383" y="17697"/>
                  </a:cubicBezTo>
                  <a:cubicBezTo>
                    <a:pt x="9715" y="17697"/>
                    <a:pt x="10043" y="17465"/>
                    <a:pt x="10206" y="17191"/>
                  </a:cubicBezTo>
                  <a:cubicBezTo>
                    <a:pt x="10222" y="17162"/>
                    <a:pt x="10238" y="17133"/>
                    <a:pt x="10256" y="17106"/>
                  </a:cubicBezTo>
                  <a:cubicBezTo>
                    <a:pt x="10472" y="16740"/>
                    <a:pt x="10463" y="16282"/>
                    <a:pt x="10256" y="15916"/>
                  </a:cubicBezTo>
                  <a:cubicBezTo>
                    <a:pt x="7232" y="10596"/>
                    <a:pt x="4067" y="5367"/>
                    <a:pt x="811" y="184"/>
                  </a:cubicBezTo>
                  <a:cubicBezTo>
                    <a:pt x="729" y="54"/>
                    <a:pt x="614" y="0"/>
                    <a:pt x="4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2" name="Google Shape;2982;p63"/>
            <p:cNvSpPr/>
            <p:nvPr/>
          </p:nvSpPr>
          <p:spPr>
            <a:xfrm>
              <a:off x="6250700" y="4778675"/>
              <a:ext cx="52500" cy="334600"/>
            </a:xfrm>
            <a:custGeom>
              <a:avLst/>
              <a:gdLst/>
              <a:ahLst/>
              <a:cxnLst/>
              <a:rect l="l" t="t" r="r" b="b"/>
              <a:pathLst>
                <a:path w="2100" h="13384" extrusionOk="0">
                  <a:moveTo>
                    <a:pt x="1803" y="1"/>
                  </a:moveTo>
                  <a:cubicBezTo>
                    <a:pt x="1645" y="1"/>
                    <a:pt x="1478" y="105"/>
                    <a:pt x="1454" y="306"/>
                  </a:cubicBezTo>
                  <a:cubicBezTo>
                    <a:pt x="970" y="4412"/>
                    <a:pt x="363" y="8527"/>
                    <a:pt x="39" y="12649"/>
                  </a:cubicBezTo>
                  <a:cubicBezTo>
                    <a:pt x="1" y="13139"/>
                    <a:pt x="363" y="13383"/>
                    <a:pt x="745" y="13383"/>
                  </a:cubicBezTo>
                  <a:cubicBezTo>
                    <a:pt x="1127" y="13383"/>
                    <a:pt x="1529" y="13138"/>
                    <a:pt x="1568" y="12649"/>
                  </a:cubicBezTo>
                  <a:cubicBezTo>
                    <a:pt x="1889" y="8551"/>
                    <a:pt x="1930" y="4414"/>
                    <a:pt x="2092" y="306"/>
                  </a:cubicBezTo>
                  <a:cubicBezTo>
                    <a:pt x="2100" y="100"/>
                    <a:pt x="1956" y="1"/>
                    <a:pt x="18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3" name="Google Shape;2983;p63"/>
            <p:cNvSpPr/>
            <p:nvPr/>
          </p:nvSpPr>
          <p:spPr>
            <a:xfrm>
              <a:off x="6240025" y="4815275"/>
              <a:ext cx="211575" cy="317600"/>
            </a:xfrm>
            <a:custGeom>
              <a:avLst/>
              <a:gdLst/>
              <a:ahLst/>
              <a:cxnLst/>
              <a:rect l="l" t="t" r="r" b="b"/>
              <a:pathLst>
                <a:path w="8463" h="12704" extrusionOk="0">
                  <a:moveTo>
                    <a:pt x="7970" y="1"/>
                  </a:moveTo>
                  <a:cubicBezTo>
                    <a:pt x="7849" y="1"/>
                    <a:pt x="7731" y="56"/>
                    <a:pt x="7666" y="187"/>
                  </a:cubicBezTo>
                  <a:cubicBezTo>
                    <a:pt x="5722" y="4115"/>
                    <a:pt x="3182" y="7645"/>
                    <a:pt x="402" y="11022"/>
                  </a:cubicBezTo>
                  <a:cubicBezTo>
                    <a:pt x="64" y="11434"/>
                    <a:pt x="0" y="12015"/>
                    <a:pt x="402" y="12417"/>
                  </a:cubicBezTo>
                  <a:cubicBezTo>
                    <a:pt x="584" y="12599"/>
                    <a:pt x="863" y="12704"/>
                    <a:pt x="1136" y="12704"/>
                  </a:cubicBezTo>
                  <a:cubicBezTo>
                    <a:pt x="1387" y="12704"/>
                    <a:pt x="1634" y="12615"/>
                    <a:pt x="1798" y="12417"/>
                  </a:cubicBezTo>
                  <a:cubicBezTo>
                    <a:pt x="4700" y="8890"/>
                    <a:pt x="6808" y="4762"/>
                    <a:pt x="8364" y="480"/>
                  </a:cubicBezTo>
                  <a:cubicBezTo>
                    <a:pt x="8462" y="213"/>
                    <a:pt x="8209" y="1"/>
                    <a:pt x="79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4" name="Google Shape;2984;p63"/>
            <p:cNvSpPr/>
            <p:nvPr/>
          </p:nvSpPr>
          <p:spPr>
            <a:xfrm>
              <a:off x="5911925" y="4860625"/>
              <a:ext cx="369075" cy="271325"/>
            </a:xfrm>
            <a:custGeom>
              <a:avLst/>
              <a:gdLst/>
              <a:ahLst/>
              <a:cxnLst/>
              <a:rect l="l" t="t" r="r" b="b"/>
              <a:pathLst>
                <a:path w="14763" h="10853" extrusionOk="0">
                  <a:moveTo>
                    <a:pt x="485" y="0"/>
                  </a:moveTo>
                  <a:cubicBezTo>
                    <a:pt x="184" y="0"/>
                    <a:pt x="1" y="446"/>
                    <a:pt x="312" y="658"/>
                  </a:cubicBezTo>
                  <a:cubicBezTo>
                    <a:pt x="4729" y="3680"/>
                    <a:pt x="9013" y="6961"/>
                    <a:pt x="12959" y="10582"/>
                  </a:cubicBezTo>
                  <a:cubicBezTo>
                    <a:pt x="13155" y="10761"/>
                    <a:pt x="13401" y="10853"/>
                    <a:pt x="13643" y="10853"/>
                  </a:cubicBezTo>
                  <a:cubicBezTo>
                    <a:pt x="13920" y="10853"/>
                    <a:pt x="14194" y="10732"/>
                    <a:pt x="14385" y="10484"/>
                  </a:cubicBezTo>
                  <a:cubicBezTo>
                    <a:pt x="14762" y="9996"/>
                    <a:pt x="14574" y="9424"/>
                    <a:pt x="14117" y="9081"/>
                  </a:cubicBezTo>
                  <a:cubicBezTo>
                    <a:pt x="9790" y="5827"/>
                    <a:pt x="5347" y="2774"/>
                    <a:pt x="665" y="53"/>
                  </a:cubicBezTo>
                  <a:cubicBezTo>
                    <a:pt x="603" y="16"/>
                    <a:pt x="542" y="0"/>
                    <a:pt x="4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85" name="Google Shape;2985;p63"/>
          <p:cNvSpPr/>
          <p:nvPr/>
        </p:nvSpPr>
        <p:spPr>
          <a:xfrm>
            <a:off x="7891816" y="0"/>
            <a:ext cx="1328400" cy="5195738"/>
          </a:xfrm>
          <a:custGeom>
            <a:avLst/>
            <a:gdLst/>
            <a:ahLst/>
            <a:cxnLst/>
            <a:rect l="l" t="t" r="r" b="b"/>
            <a:pathLst>
              <a:path w="23376" h="91430" extrusionOk="0">
                <a:moveTo>
                  <a:pt x="19153" y="1"/>
                </a:moveTo>
                <a:lnTo>
                  <a:pt x="17071" y="9942"/>
                </a:lnTo>
                <a:cubicBezTo>
                  <a:pt x="16686" y="9398"/>
                  <a:pt x="16301" y="8855"/>
                  <a:pt x="15916" y="8311"/>
                </a:cubicBezTo>
                <a:cubicBezTo>
                  <a:pt x="15847" y="8215"/>
                  <a:pt x="15742" y="8154"/>
                  <a:pt x="15632" y="8154"/>
                </a:cubicBezTo>
                <a:cubicBezTo>
                  <a:pt x="15580" y="8154"/>
                  <a:pt x="15528" y="8167"/>
                  <a:pt x="15478" y="8196"/>
                </a:cubicBezTo>
                <a:cubicBezTo>
                  <a:pt x="15319" y="8289"/>
                  <a:pt x="15287" y="8478"/>
                  <a:pt x="15363" y="8635"/>
                </a:cubicBezTo>
                <a:cubicBezTo>
                  <a:pt x="15679" y="9285"/>
                  <a:pt x="15995" y="9936"/>
                  <a:pt x="16310" y="10587"/>
                </a:cubicBezTo>
                <a:cubicBezTo>
                  <a:pt x="16379" y="10729"/>
                  <a:pt x="16562" y="10834"/>
                  <a:pt x="16720" y="10834"/>
                </a:cubicBezTo>
                <a:cubicBezTo>
                  <a:pt x="16727" y="10834"/>
                  <a:pt x="16734" y="10834"/>
                  <a:pt x="16741" y="10833"/>
                </a:cubicBezTo>
                <a:cubicBezTo>
                  <a:pt x="16770" y="10832"/>
                  <a:pt x="16798" y="10829"/>
                  <a:pt x="16827" y="10827"/>
                </a:cubicBezTo>
                <a:cubicBezTo>
                  <a:pt x="16845" y="10835"/>
                  <a:pt x="16864" y="10839"/>
                  <a:pt x="16883" y="10841"/>
                </a:cubicBezTo>
                <a:lnTo>
                  <a:pt x="9753" y="44874"/>
                </a:lnTo>
                <a:cubicBezTo>
                  <a:pt x="9533" y="44439"/>
                  <a:pt x="9311" y="44004"/>
                  <a:pt x="9091" y="43568"/>
                </a:cubicBezTo>
                <a:cubicBezTo>
                  <a:pt x="8628" y="42658"/>
                  <a:pt x="8101" y="41780"/>
                  <a:pt x="7600" y="40892"/>
                </a:cubicBezTo>
                <a:cubicBezTo>
                  <a:pt x="7537" y="40782"/>
                  <a:pt x="7399" y="40702"/>
                  <a:pt x="7267" y="40702"/>
                </a:cubicBezTo>
                <a:cubicBezTo>
                  <a:pt x="7234" y="40702"/>
                  <a:pt x="7202" y="40707"/>
                  <a:pt x="7171" y="40717"/>
                </a:cubicBezTo>
                <a:cubicBezTo>
                  <a:pt x="7144" y="40726"/>
                  <a:pt x="7118" y="40736"/>
                  <a:pt x="7093" y="40748"/>
                </a:cubicBezTo>
                <a:cubicBezTo>
                  <a:pt x="7089" y="40751"/>
                  <a:pt x="7084" y="40753"/>
                  <a:pt x="7080" y="40755"/>
                </a:cubicBezTo>
                <a:cubicBezTo>
                  <a:pt x="6948" y="40834"/>
                  <a:pt x="6844" y="41031"/>
                  <a:pt x="6905" y="41185"/>
                </a:cubicBezTo>
                <a:cubicBezTo>
                  <a:pt x="7291" y="42161"/>
                  <a:pt x="7653" y="43148"/>
                  <a:pt x="8081" y="44106"/>
                </a:cubicBezTo>
                <a:cubicBezTo>
                  <a:pt x="8291" y="44574"/>
                  <a:pt x="8501" y="45043"/>
                  <a:pt x="8710" y="45511"/>
                </a:cubicBezTo>
                <a:cubicBezTo>
                  <a:pt x="8815" y="45746"/>
                  <a:pt x="8919" y="45980"/>
                  <a:pt x="9025" y="46215"/>
                </a:cubicBezTo>
                <a:cubicBezTo>
                  <a:pt x="9074" y="46324"/>
                  <a:pt x="9117" y="46439"/>
                  <a:pt x="9172" y="46545"/>
                </a:cubicBezTo>
                <a:cubicBezTo>
                  <a:pt x="9223" y="46642"/>
                  <a:pt x="9283" y="46715"/>
                  <a:pt x="9354" y="46779"/>
                </a:cubicBezTo>
                <a:lnTo>
                  <a:pt x="0" y="91429"/>
                </a:lnTo>
                <a:lnTo>
                  <a:pt x="13283" y="91429"/>
                </a:lnTo>
                <a:lnTo>
                  <a:pt x="17645" y="51909"/>
                </a:lnTo>
                <a:cubicBezTo>
                  <a:pt x="18303" y="51479"/>
                  <a:pt x="18945" y="51029"/>
                  <a:pt x="19572" y="50554"/>
                </a:cubicBezTo>
                <a:cubicBezTo>
                  <a:pt x="20013" y="50220"/>
                  <a:pt x="20447" y="49876"/>
                  <a:pt x="20872" y="49522"/>
                </a:cubicBezTo>
                <a:cubicBezTo>
                  <a:pt x="21298" y="49168"/>
                  <a:pt x="21662" y="48755"/>
                  <a:pt x="22028" y="48340"/>
                </a:cubicBezTo>
                <a:cubicBezTo>
                  <a:pt x="22149" y="48202"/>
                  <a:pt x="22044" y="47996"/>
                  <a:pt x="21887" y="47996"/>
                </a:cubicBezTo>
                <a:cubicBezTo>
                  <a:pt x="21855" y="47996"/>
                  <a:pt x="21820" y="48005"/>
                  <a:pt x="21785" y="48025"/>
                </a:cubicBezTo>
                <a:lnTo>
                  <a:pt x="21786" y="48025"/>
                </a:lnTo>
                <a:cubicBezTo>
                  <a:pt x="21321" y="48294"/>
                  <a:pt x="20842" y="48538"/>
                  <a:pt x="20393" y="48833"/>
                </a:cubicBezTo>
                <a:cubicBezTo>
                  <a:pt x="19942" y="49130"/>
                  <a:pt x="19483" y="49415"/>
                  <a:pt x="19019" y="49690"/>
                </a:cubicBezTo>
                <a:cubicBezTo>
                  <a:pt x="18623" y="49924"/>
                  <a:pt x="18221" y="50148"/>
                  <a:pt x="17816" y="50365"/>
                </a:cubicBezTo>
                <a:lnTo>
                  <a:pt x="23375" y="1"/>
                </a:lnTo>
                <a:close/>
              </a:path>
            </a:pathLst>
          </a:custGeom>
          <a:solidFill>
            <a:srgbClr val="72814F">
              <a:alpha val="367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13500E-5267-60D3-20E3-431AC6AE58A8}"/>
              </a:ext>
            </a:extLst>
          </p:cNvPr>
          <p:cNvSpPr txBox="1"/>
          <p:nvPr/>
        </p:nvSpPr>
        <p:spPr>
          <a:xfrm>
            <a:off x="940200" y="1567542"/>
            <a:ext cx="5647765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>
                <a:solidFill>
                  <a:schemeClr val="bg1">
                    <a:lumMod val="25000"/>
                  </a:schemeClr>
                </a:solidFill>
                <a:latin typeface="Times New Roman" panose="02020603050405020304" charset="0"/>
                <a:ea typeface="Rajdhani" panose="02000000000000000000"/>
                <a:cs typeface="Times New Roman" panose="02020603050405020304" charset="0"/>
              </a:rPr>
              <a:t>First Improvement : Decision Tree(filter method)</a:t>
            </a:r>
          </a:p>
          <a:p>
            <a:pPr algn="l"/>
            <a:endParaRPr lang="en-US" sz="1600" dirty="0">
              <a:solidFill>
                <a:schemeClr val="bg1">
                  <a:lumMod val="25000"/>
                </a:schemeClr>
              </a:solidFill>
              <a:latin typeface="Times New Roman" panose="02020603050405020304" charset="0"/>
              <a:ea typeface="Rajdhani" panose="02000000000000000000"/>
              <a:cs typeface="Times New Roman" panose="02020603050405020304" charset="0"/>
            </a:endParaRPr>
          </a:p>
          <a:p>
            <a:pPr algn="l"/>
            <a:r>
              <a:rPr lang="en-US" sz="1600" dirty="0">
                <a:solidFill>
                  <a:schemeClr val="bg1">
                    <a:lumMod val="25000"/>
                  </a:schemeClr>
                </a:solidFill>
                <a:latin typeface="Times New Roman" panose="02020603050405020304" charset="0"/>
                <a:ea typeface="Rajdhani" panose="02000000000000000000"/>
                <a:cs typeface="Times New Roman" panose="02020603050405020304" charset="0"/>
              </a:rPr>
              <a:t>Second Improvement : Random Forest </a:t>
            </a:r>
          </a:p>
          <a:p>
            <a:pPr algn="l"/>
            <a:endParaRPr lang="en-US" sz="1600" dirty="0">
              <a:solidFill>
                <a:schemeClr val="bg1">
                  <a:lumMod val="25000"/>
                </a:schemeClr>
              </a:solidFill>
              <a:latin typeface="Times New Roman" panose="02020603050405020304" charset="0"/>
              <a:ea typeface="Rajdhani" panose="02000000000000000000"/>
              <a:cs typeface="Times New Roman" panose="02020603050405020304" charset="0"/>
            </a:endParaRPr>
          </a:p>
          <a:p>
            <a:pPr algn="l"/>
            <a:r>
              <a:rPr lang="en-US" sz="1600" dirty="0">
                <a:solidFill>
                  <a:schemeClr val="bg1">
                    <a:lumMod val="25000"/>
                  </a:schemeClr>
                </a:solidFill>
                <a:latin typeface="Times New Roman" panose="02020603050405020304" charset="0"/>
                <a:ea typeface="Rajdhani" panose="02000000000000000000"/>
                <a:cs typeface="Times New Roman" panose="02020603050405020304" charset="0"/>
              </a:rPr>
              <a:t>Third Improvement : PKI achieve very good accuracy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9176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3" name="Google Shape;2793;p59"/>
          <p:cNvSpPr txBox="1">
            <a:spLocks noGrp="1"/>
          </p:cNvSpPr>
          <p:nvPr>
            <p:ph type="title"/>
          </p:nvPr>
        </p:nvSpPr>
        <p:spPr>
          <a:xfrm>
            <a:off x="1284000" y="740350"/>
            <a:ext cx="6576000" cy="132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 dirty="0"/>
              <a:t>THANK YOU</a:t>
            </a:r>
            <a:endParaRPr sz="8000" dirty="0"/>
          </a:p>
        </p:txBody>
      </p:sp>
      <p:grpSp>
        <p:nvGrpSpPr>
          <p:cNvPr id="2795" name="Google Shape;2795;p59"/>
          <p:cNvGrpSpPr/>
          <p:nvPr/>
        </p:nvGrpSpPr>
        <p:grpSpPr>
          <a:xfrm>
            <a:off x="6535849" y="2103833"/>
            <a:ext cx="1249474" cy="2178006"/>
            <a:chOff x="4297638" y="950275"/>
            <a:chExt cx="1364650" cy="2378775"/>
          </a:xfrm>
        </p:grpSpPr>
        <p:sp>
          <p:nvSpPr>
            <p:cNvPr id="2796" name="Google Shape;2796;p59"/>
            <p:cNvSpPr/>
            <p:nvPr/>
          </p:nvSpPr>
          <p:spPr>
            <a:xfrm>
              <a:off x="4846713" y="1455050"/>
              <a:ext cx="551600" cy="1874000"/>
            </a:xfrm>
            <a:custGeom>
              <a:avLst/>
              <a:gdLst/>
              <a:ahLst/>
              <a:cxnLst/>
              <a:rect l="l" t="t" r="r" b="b"/>
              <a:pathLst>
                <a:path w="22064" h="74960" extrusionOk="0">
                  <a:moveTo>
                    <a:pt x="5810" y="0"/>
                  </a:moveTo>
                  <a:lnTo>
                    <a:pt x="4363" y="52"/>
                  </a:lnTo>
                  <a:lnTo>
                    <a:pt x="7355" y="18619"/>
                  </a:lnTo>
                  <a:lnTo>
                    <a:pt x="935" y="1595"/>
                  </a:lnTo>
                  <a:lnTo>
                    <a:pt x="0" y="2016"/>
                  </a:lnTo>
                  <a:lnTo>
                    <a:pt x="7216" y="21306"/>
                  </a:lnTo>
                  <a:lnTo>
                    <a:pt x="16525" y="74960"/>
                  </a:lnTo>
                  <a:lnTo>
                    <a:pt x="22064" y="72467"/>
                  </a:lnTo>
                  <a:lnTo>
                    <a:pt x="581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7" name="Google Shape;2797;p59"/>
            <p:cNvSpPr/>
            <p:nvPr/>
          </p:nvSpPr>
          <p:spPr>
            <a:xfrm>
              <a:off x="4982138" y="1455050"/>
              <a:ext cx="416175" cy="1839625"/>
            </a:xfrm>
            <a:custGeom>
              <a:avLst/>
              <a:gdLst/>
              <a:ahLst/>
              <a:cxnLst/>
              <a:rect l="l" t="t" r="r" b="b"/>
              <a:pathLst>
                <a:path w="16647" h="73585" extrusionOk="0">
                  <a:moveTo>
                    <a:pt x="393" y="0"/>
                  </a:moveTo>
                  <a:lnTo>
                    <a:pt x="0" y="15"/>
                  </a:lnTo>
                  <a:lnTo>
                    <a:pt x="4196" y="19591"/>
                  </a:lnTo>
                  <a:lnTo>
                    <a:pt x="4493" y="24387"/>
                  </a:lnTo>
                  <a:lnTo>
                    <a:pt x="8015" y="41008"/>
                  </a:lnTo>
                  <a:lnTo>
                    <a:pt x="4781" y="31332"/>
                  </a:lnTo>
                  <a:lnTo>
                    <a:pt x="14163" y="73585"/>
                  </a:lnTo>
                  <a:lnTo>
                    <a:pt x="16647" y="72467"/>
                  </a:lnTo>
                  <a:lnTo>
                    <a:pt x="393" y="0"/>
                  </a:lnTo>
                  <a:close/>
                </a:path>
              </a:pathLst>
            </a:custGeom>
            <a:solidFill>
              <a:srgbClr val="000000">
                <a:alpha val="7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8" name="Google Shape;2798;p59"/>
            <p:cNvSpPr/>
            <p:nvPr/>
          </p:nvSpPr>
          <p:spPr>
            <a:xfrm>
              <a:off x="4297638" y="950275"/>
              <a:ext cx="1364650" cy="1145675"/>
            </a:xfrm>
            <a:custGeom>
              <a:avLst/>
              <a:gdLst/>
              <a:ahLst/>
              <a:cxnLst/>
              <a:rect l="l" t="t" r="r" b="b"/>
              <a:pathLst>
                <a:path w="54586" h="45827" extrusionOk="0">
                  <a:moveTo>
                    <a:pt x="34116" y="1"/>
                  </a:moveTo>
                  <a:cubicBezTo>
                    <a:pt x="29964" y="1"/>
                    <a:pt x="25628" y="1041"/>
                    <a:pt x="22064" y="2610"/>
                  </a:cubicBezTo>
                  <a:cubicBezTo>
                    <a:pt x="21058" y="2336"/>
                    <a:pt x="20022" y="2204"/>
                    <a:pt x="18984" y="2204"/>
                  </a:cubicBezTo>
                  <a:cubicBezTo>
                    <a:pt x="14685" y="2204"/>
                    <a:pt x="10370" y="4463"/>
                    <a:pt x="8118" y="8154"/>
                  </a:cubicBezTo>
                  <a:cubicBezTo>
                    <a:pt x="7118" y="9794"/>
                    <a:pt x="6498" y="11744"/>
                    <a:pt x="6805" y="13640"/>
                  </a:cubicBezTo>
                  <a:cubicBezTo>
                    <a:pt x="7102" y="15472"/>
                    <a:pt x="8408" y="17200"/>
                    <a:pt x="10192" y="17671"/>
                  </a:cubicBezTo>
                  <a:lnTo>
                    <a:pt x="10192" y="17671"/>
                  </a:lnTo>
                  <a:cubicBezTo>
                    <a:pt x="10051" y="17644"/>
                    <a:pt x="9909" y="17631"/>
                    <a:pt x="9767" y="17631"/>
                  </a:cubicBezTo>
                  <a:cubicBezTo>
                    <a:pt x="7792" y="17631"/>
                    <a:pt x="5837" y="20152"/>
                    <a:pt x="6317" y="22126"/>
                  </a:cubicBezTo>
                  <a:cubicBezTo>
                    <a:pt x="6606" y="23319"/>
                    <a:pt x="7688" y="24143"/>
                    <a:pt x="8877" y="24393"/>
                  </a:cubicBezTo>
                  <a:lnTo>
                    <a:pt x="8877" y="24393"/>
                  </a:lnTo>
                  <a:cubicBezTo>
                    <a:pt x="7477" y="24942"/>
                    <a:pt x="6239" y="25804"/>
                    <a:pt x="5234" y="27023"/>
                  </a:cubicBezTo>
                  <a:cubicBezTo>
                    <a:pt x="3604" y="29001"/>
                    <a:pt x="2551" y="31385"/>
                    <a:pt x="1653" y="33785"/>
                  </a:cubicBezTo>
                  <a:cubicBezTo>
                    <a:pt x="756" y="36185"/>
                    <a:pt x="1" y="38888"/>
                    <a:pt x="977" y="41257"/>
                  </a:cubicBezTo>
                  <a:cubicBezTo>
                    <a:pt x="1629" y="42832"/>
                    <a:pt x="2988" y="44039"/>
                    <a:pt x="4518" y="44796"/>
                  </a:cubicBezTo>
                  <a:cubicBezTo>
                    <a:pt x="5952" y="45505"/>
                    <a:pt x="7511" y="45827"/>
                    <a:pt x="9088" y="45827"/>
                  </a:cubicBezTo>
                  <a:cubicBezTo>
                    <a:pt x="12246" y="45827"/>
                    <a:pt x="15478" y="44537"/>
                    <a:pt x="17932" y="42480"/>
                  </a:cubicBezTo>
                  <a:cubicBezTo>
                    <a:pt x="21611" y="39393"/>
                    <a:pt x="23805" y="34885"/>
                    <a:pt x="25323" y="30330"/>
                  </a:cubicBezTo>
                  <a:cubicBezTo>
                    <a:pt x="25985" y="31596"/>
                    <a:pt x="27249" y="31956"/>
                    <a:pt x="28637" y="31956"/>
                  </a:cubicBezTo>
                  <a:cubicBezTo>
                    <a:pt x="29129" y="31956"/>
                    <a:pt x="29636" y="31911"/>
                    <a:pt x="30137" y="31845"/>
                  </a:cubicBezTo>
                  <a:cubicBezTo>
                    <a:pt x="32054" y="31591"/>
                    <a:pt x="33735" y="30051"/>
                    <a:pt x="34153" y="28164"/>
                  </a:cubicBezTo>
                  <a:cubicBezTo>
                    <a:pt x="35672" y="29706"/>
                    <a:pt x="37633" y="30037"/>
                    <a:pt x="39582" y="30977"/>
                  </a:cubicBezTo>
                  <a:cubicBezTo>
                    <a:pt x="40827" y="31577"/>
                    <a:pt x="42178" y="32046"/>
                    <a:pt x="43552" y="32046"/>
                  </a:cubicBezTo>
                  <a:cubicBezTo>
                    <a:pt x="43703" y="32046"/>
                    <a:pt x="43853" y="32040"/>
                    <a:pt x="44004" y="32029"/>
                  </a:cubicBezTo>
                  <a:cubicBezTo>
                    <a:pt x="45901" y="31882"/>
                    <a:pt x="47611" y="30790"/>
                    <a:pt x="48972" y="29461"/>
                  </a:cubicBezTo>
                  <a:cubicBezTo>
                    <a:pt x="53229" y="25306"/>
                    <a:pt x="54585" y="18598"/>
                    <a:pt x="52720" y="12949"/>
                  </a:cubicBezTo>
                  <a:cubicBezTo>
                    <a:pt x="50855" y="7302"/>
                    <a:pt x="46026" y="2838"/>
                    <a:pt x="40389" y="944"/>
                  </a:cubicBezTo>
                  <a:cubicBezTo>
                    <a:pt x="38442" y="290"/>
                    <a:pt x="36305" y="1"/>
                    <a:pt x="3411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9" name="Google Shape;2799;p59"/>
            <p:cNvSpPr/>
            <p:nvPr/>
          </p:nvSpPr>
          <p:spPr>
            <a:xfrm>
              <a:off x="4470763" y="1765550"/>
              <a:ext cx="150125" cy="154300"/>
            </a:xfrm>
            <a:custGeom>
              <a:avLst/>
              <a:gdLst/>
              <a:ahLst/>
              <a:cxnLst/>
              <a:rect l="l" t="t" r="r" b="b"/>
              <a:pathLst>
                <a:path w="6005" h="6172" extrusionOk="0">
                  <a:moveTo>
                    <a:pt x="2027" y="2091"/>
                  </a:moveTo>
                  <a:cubicBezTo>
                    <a:pt x="2030" y="2100"/>
                    <a:pt x="2032" y="2107"/>
                    <a:pt x="2034" y="2114"/>
                  </a:cubicBezTo>
                  <a:lnTo>
                    <a:pt x="2034" y="2114"/>
                  </a:lnTo>
                  <a:cubicBezTo>
                    <a:pt x="2039" y="2124"/>
                    <a:pt x="2044" y="2136"/>
                    <a:pt x="2051" y="2149"/>
                  </a:cubicBezTo>
                  <a:lnTo>
                    <a:pt x="2051" y="2149"/>
                  </a:lnTo>
                  <a:cubicBezTo>
                    <a:pt x="2047" y="2135"/>
                    <a:pt x="2037" y="2111"/>
                    <a:pt x="2027" y="2091"/>
                  </a:cubicBezTo>
                  <a:close/>
                  <a:moveTo>
                    <a:pt x="4339" y="3993"/>
                  </a:moveTo>
                  <a:cubicBezTo>
                    <a:pt x="4345" y="3993"/>
                    <a:pt x="4432" y="4009"/>
                    <a:pt x="4479" y="4018"/>
                  </a:cubicBezTo>
                  <a:lnTo>
                    <a:pt x="4479" y="4018"/>
                  </a:lnTo>
                  <a:cubicBezTo>
                    <a:pt x="4442" y="4014"/>
                    <a:pt x="4405" y="4009"/>
                    <a:pt x="4369" y="4001"/>
                  </a:cubicBezTo>
                  <a:cubicBezTo>
                    <a:pt x="4344" y="3995"/>
                    <a:pt x="4336" y="3993"/>
                    <a:pt x="4339" y="3993"/>
                  </a:cubicBezTo>
                  <a:close/>
                  <a:moveTo>
                    <a:pt x="937" y="0"/>
                  </a:moveTo>
                  <a:cubicBezTo>
                    <a:pt x="644" y="0"/>
                    <a:pt x="351" y="167"/>
                    <a:pt x="231" y="526"/>
                  </a:cubicBezTo>
                  <a:cubicBezTo>
                    <a:pt x="155" y="752"/>
                    <a:pt x="99" y="987"/>
                    <a:pt x="61" y="1222"/>
                  </a:cubicBezTo>
                  <a:cubicBezTo>
                    <a:pt x="1" y="1594"/>
                    <a:pt x="43" y="1943"/>
                    <a:pt x="126" y="2310"/>
                  </a:cubicBezTo>
                  <a:cubicBezTo>
                    <a:pt x="241" y="2824"/>
                    <a:pt x="459" y="3332"/>
                    <a:pt x="739" y="3778"/>
                  </a:cubicBezTo>
                  <a:cubicBezTo>
                    <a:pt x="1359" y="4766"/>
                    <a:pt x="2265" y="5508"/>
                    <a:pt x="3346" y="5935"/>
                  </a:cubicBezTo>
                  <a:cubicBezTo>
                    <a:pt x="3574" y="6026"/>
                    <a:pt x="3807" y="6095"/>
                    <a:pt x="4048" y="6140"/>
                  </a:cubicBezTo>
                  <a:cubicBezTo>
                    <a:pt x="4165" y="6162"/>
                    <a:pt x="4276" y="6172"/>
                    <a:pt x="4382" y="6172"/>
                  </a:cubicBezTo>
                  <a:cubicBezTo>
                    <a:pt x="4722" y="6172"/>
                    <a:pt x="5018" y="6070"/>
                    <a:pt x="5354" y="5922"/>
                  </a:cubicBezTo>
                  <a:cubicBezTo>
                    <a:pt x="5749" y="5750"/>
                    <a:pt x="6005" y="5335"/>
                    <a:pt x="5891" y="4903"/>
                  </a:cubicBezTo>
                  <a:cubicBezTo>
                    <a:pt x="5827" y="4662"/>
                    <a:pt x="5668" y="4480"/>
                    <a:pt x="5454" y="4362"/>
                  </a:cubicBezTo>
                  <a:cubicBezTo>
                    <a:pt x="5363" y="4312"/>
                    <a:pt x="5246" y="4273"/>
                    <a:pt x="5143" y="4237"/>
                  </a:cubicBezTo>
                  <a:lnTo>
                    <a:pt x="5143" y="4237"/>
                  </a:lnTo>
                  <a:cubicBezTo>
                    <a:pt x="5133" y="4232"/>
                    <a:pt x="5120" y="4225"/>
                    <a:pt x="5105" y="4218"/>
                  </a:cubicBezTo>
                  <a:cubicBezTo>
                    <a:pt x="4986" y="4160"/>
                    <a:pt x="4883" y="4098"/>
                    <a:pt x="4747" y="4058"/>
                  </a:cubicBezTo>
                  <a:cubicBezTo>
                    <a:pt x="4664" y="4033"/>
                    <a:pt x="4578" y="4028"/>
                    <a:pt x="4492" y="4019"/>
                  </a:cubicBezTo>
                  <a:lnTo>
                    <a:pt x="4492" y="4019"/>
                  </a:lnTo>
                  <a:cubicBezTo>
                    <a:pt x="4482" y="4017"/>
                    <a:pt x="4467" y="4014"/>
                    <a:pt x="4446" y="4010"/>
                  </a:cubicBezTo>
                  <a:cubicBezTo>
                    <a:pt x="4387" y="3999"/>
                    <a:pt x="4327" y="3988"/>
                    <a:pt x="4267" y="3975"/>
                  </a:cubicBezTo>
                  <a:cubicBezTo>
                    <a:pt x="4148" y="3948"/>
                    <a:pt x="4030" y="3916"/>
                    <a:pt x="3914" y="3878"/>
                  </a:cubicBezTo>
                  <a:cubicBezTo>
                    <a:pt x="3876" y="3865"/>
                    <a:pt x="3836" y="3852"/>
                    <a:pt x="3798" y="3839"/>
                  </a:cubicBezTo>
                  <a:cubicBezTo>
                    <a:pt x="3784" y="3833"/>
                    <a:pt x="3772" y="3829"/>
                    <a:pt x="3761" y="3825"/>
                  </a:cubicBezTo>
                  <a:lnTo>
                    <a:pt x="3761" y="3825"/>
                  </a:lnTo>
                  <a:cubicBezTo>
                    <a:pt x="3560" y="3727"/>
                    <a:pt x="3364" y="3623"/>
                    <a:pt x="3177" y="3498"/>
                  </a:cubicBezTo>
                  <a:cubicBezTo>
                    <a:pt x="3132" y="3469"/>
                    <a:pt x="3088" y="3436"/>
                    <a:pt x="3043" y="3405"/>
                  </a:cubicBezTo>
                  <a:lnTo>
                    <a:pt x="3043" y="3405"/>
                  </a:lnTo>
                  <a:cubicBezTo>
                    <a:pt x="3041" y="3403"/>
                    <a:pt x="3039" y="3402"/>
                    <a:pt x="3038" y="3400"/>
                  </a:cubicBezTo>
                  <a:cubicBezTo>
                    <a:pt x="2945" y="3318"/>
                    <a:pt x="2850" y="3239"/>
                    <a:pt x="2761" y="3151"/>
                  </a:cubicBezTo>
                  <a:cubicBezTo>
                    <a:pt x="2659" y="3051"/>
                    <a:pt x="2560" y="2945"/>
                    <a:pt x="2468" y="2835"/>
                  </a:cubicBezTo>
                  <a:lnTo>
                    <a:pt x="2468" y="2835"/>
                  </a:lnTo>
                  <a:cubicBezTo>
                    <a:pt x="2462" y="2808"/>
                    <a:pt x="2377" y="2712"/>
                    <a:pt x="2361" y="2688"/>
                  </a:cubicBezTo>
                  <a:cubicBezTo>
                    <a:pt x="2280" y="2570"/>
                    <a:pt x="2205" y="2447"/>
                    <a:pt x="2137" y="2320"/>
                  </a:cubicBezTo>
                  <a:cubicBezTo>
                    <a:pt x="2108" y="2265"/>
                    <a:pt x="2080" y="2212"/>
                    <a:pt x="2054" y="2156"/>
                  </a:cubicBezTo>
                  <a:cubicBezTo>
                    <a:pt x="2053" y="2153"/>
                    <a:pt x="2052" y="2151"/>
                    <a:pt x="2051" y="2149"/>
                  </a:cubicBezTo>
                  <a:lnTo>
                    <a:pt x="2051" y="2149"/>
                  </a:lnTo>
                  <a:cubicBezTo>
                    <a:pt x="2052" y="2154"/>
                    <a:pt x="2052" y="2158"/>
                    <a:pt x="2051" y="2159"/>
                  </a:cubicBezTo>
                  <a:cubicBezTo>
                    <a:pt x="2051" y="2159"/>
                    <a:pt x="2051" y="2159"/>
                    <a:pt x="2050" y="2159"/>
                  </a:cubicBezTo>
                  <a:cubicBezTo>
                    <a:pt x="2049" y="2159"/>
                    <a:pt x="2043" y="2143"/>
                    <a:pt x="2034" y="2114"/>
                  </a:cubicBezTo>
                  <a:lnTo>
                    <a:pt x="2034" y="2114"/>
                  </a:lnTo>
                  <a:cubicBezTo>
                    <a:pt x="2015" y="2075"/>
                    <a:pt x="2009" y="2060"/>
                    <a:pt x="2010" y="2060"/>
                  </a:cubicBezTo>
                  <a:lnTo>
                    <a:pt x="2010" y="2060"/>
                  </a:lnTo>
                  <a:cubicBezTo>
                    <a:pt x="2011" y="2060"/>
                    <a:pt x="2019" y="2074"/>
                    <a:pt x="2027" y="2091"/>
                  </a:cubicBezTo>
                  <a:lnTo>
                    <a:pt x="2027" y="2091"/>
                  </a:lnTo>
                  <a:cubicBezTo>
                    <a:pt x="1972" y="1910"/>
                    <a:pt x="1840" y="1423"/>
                    <a:pt x="1829" y="1368"/>
                  </a:cubicBezTo>
                  <a:cubicBezTo>
                    <a:pt x="1803" y="1240"/>
                    <a:pt x="1753" y="1119"/>
                    <a:pt x="1723" y="993"/>
                  </a:cubicBezTo>
                  <a:cubicBezTo>
                    <a:pt x="1719" y="977"/>
                    <a:pt x="1708" y="934"/>
                    <a:pt x="1699" y="904"/>
                  </a:cubicBezTo>
                  <a:lnTo>
                    <a:pt x="1699" y="904"/>
                  </a:lnTo>
                  <a:cubicBezTo>
                    <a:pt x="1693" y="844"/>
                    <a:pt x="1692" y="782"/>
                    <a:pt x="1689" y="723"/>
                  </a:cubicBezTo>
                  <a:cubicBezTo>
                    <a:pt x="1663" y="258"/>
                    <a:pt x="1300" y="0"/>
                    <a:pt x="9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0" name="Google Shape;2800;p59"/>
            <p:cNvSpPr/>
            <p:nvPr/>
          </p:nvSpPr>
          <p:spPr>
            <a:xfrm>
              <a:off x="4457488" y="1903500"/>
              <a:ext cx="61425" cy="60225"/>
            </a:xfrm>
            <a:custGeom>
              <a:avLst/>
              <a:gdLst/>
              <a:ahLst/>
              <a:cxnLst/>
              <a:rect l="l" t="t" r="r" b="b"/>
              <a:pathLst>
                <a:path w="2457" h="2409" extrusionOk="0">
                  <a:moveTo>
                    <a:pt x="480" y="0"/>
                  </a:moveTo>
                  <a:cubicBezTo>
                    <a:pt x="454" y="0"/>
                    <a:pt x="429" y="2"/>
                    <a:pt x="405" y="6"/>
                  </a:cubicBezTo>
                  <a:cubicBezTo>
                    <a:pt x="311" y="18"/>
                    <a:pt x="214" y="56"/>
                    <a:pt x="148" y="129"/>
                  </a:cubicBezTo>
                  <a:cubicBezTo>
                    <a:pt x="95" y="186"/>
                    <a:pt x="56" y="253"/>
                    <a:pt x="33" y="327"/>
                  </a:cubicBezTo>
                  <a:cubicBezTo>
                    <a:pt x="0" y="427"/>
                    <a:pt x="17" y="585"/>
                    <a:pt x="77" y="674"/>
                  </a:cubicBezTo>
                  <a:cubicBezTo>
                    <a:pt x="246" y="919"/>
                    <a:pt x="429" y="1158"/>
                    <a:pt x="583" y="1412"/>
                  </a:cubicBezTo>
                  <a:cubicBezTo>
                    <a:pt x="620" y="1474"/>
                    <a:pt x="657" y="1534"/>
                    <a:pt x="694" y="1596"/>
                  </a:cubicBezTo>
                  <a:cubicBezTo>
                    <a:pt x="761" y="1705"/>
                    <a:pt x="846" y="1798"/>
                    <a:pt x="932" y="1891"/>
                  </a:cubicBezTo>
                  <a:cubicBezTo>
                    <a:pt x="1071" y="2039"/>
                    <a:pt x="1205" y="2213"/>
                    <a:pt x="1380" y="2319"/>
                  </a:cubicBezTo>
                  <a:cubicBezTo>
                    <a:pt x="1484" y="2380"/>
                    <a:pt x="1602" y="2408"/>
                    <a:pt x="1721" y="2408"/>
                  </a:cubicBezTo>
                  <a:cubicBezTo>
                    <a:pt x="1756" y="2408"/>
                    <a:pt x="1790" y="2406"/>
                    <a:pt x="1824" y="2401"/>
                  </a:cubicBezTo>
                  <a:cubicBezTo>
                    <a:pt x="1971" y="2381"/>
                    <a:pt x="2122" y="2321"/>
                    <a:pt x="2224" y="2209"/>
                  </a:cubicBezTo>
                  <a:cubicBezTo>
                    <a:pt x="2305" y="2120"/>
                    <a:pt x="2366" y="2016"/>
                    <a:pt x="2403" y="1902"/>
                  </a:cubicBezTo>
                  <a:cubicBezTo>
                    <a:pt x="2456" y="1736"/>
                    <a:pt x="2420" y="1514"/>
                    <a:pt x="2333" y="1365"/>
                  </a:cubicBezTo>
                  <a:cubicBezTo>
                    <a:pt x="2231" y="1194"/>
                    <a:pt x="2060" y="1062"/>
                    <a:pt x="1916" y="925"/>
                  </a:cubicBezTo>
                  <a:cubicBezTo>
                    <a:pt x="1823" y="838"/>
                    <a:pt x="1732" y="752"/>
                    <a:pt x="1622" y="684"/>
                  </a:cubicBezTo>
                  <a:cubicBezTo>
                    <a:pt x="1558" y="645"/>
                    <a:pt x="1494" y="605"/>
                    <a:pt x="1429" y="566"/>
                  </a:cubicBezTo>
                  <a:cubicBezTo>
                    <a:pt x="1176" y="411"/>
                    <a:pt x="937" y="227"/>
                    <a:pt x="693" y="58"/>
                  </a:cubicBezTo>
                  <a:cubicBezTo>
                    <a:pt x="632" y="17"/>
                    <a:pt x="554" y="0"/>
                    <a:pt x="4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1" name="Google Shape;2801;p59"/>
            <p:cNvSpPr/>
            <p:nvPr/>
          </p:nvSpPr>
          <p:spPr>
            <a:xfrm>
              <a:off x="4620963" y="1158975"/>
              <a:ext cx="101350" cy="121900"/>
            </a:xfrm>
            <a:custGeom>
              <a:avLst/>
              <a:gdLst/>
              <a:ahLst/>
              <a:cxnLst/>
              <a:rect l="l" t="t" r="r" b="b"/>
              <a:pathLst>
                <a:path w="4054" h="4876" extrusionOk="0">
                  <a:moveTo>
                    <a:pt x="3063" y="0"/>
                  </a:moveTo>
                  <a:cubicBezTo>
                    <a:pt x="3050" y="0"/>
                    <a:pt x="3037" y="1"/>
                    <a:pt x="3024" y="1"/>
                  </a:cubicBezTo>
                  <a:cubicBezTo>
                    <a:pt x="2769" y="13"/>
                    <a:pt x="2506" y="50"/>
                    <a:pt x="2258" y="118"/>
                  </a:cubicBezTo>
                  <a:cubicBezTo>
                    <a:pt x="2177" y="139"/>
                    <a:pt x="2096" y="166"/>
                    <a:pt x="2017" y="195"/>
                  </a:cubicBezTo>
                  <a:cubicBezTo>
                    <a:pt x="1756" y="291"/>
                    <a:pt x="1602" y="402"/>
                    <a:pt x="1384" y="579"/>
                  </a:cubicBezTo>
                  <a:cubicBezTo>
                    <a:pt x="1047" y="854"/>
                    <a:pt x="759" y="1215"/>
                    <a:pt x="539" y="1589"/>
                  </a:cubicBezTo>
                  <a:cubicBezTo>
                    <a:pt x="319" y="1963"/>
                    <a:pt x="145" y="2388"/>
                    <a:pt x="67" y="2815"/>
                  </a:cubicBezTo>
                  <a:cubicBezTo>
                    <a:pt x="40" y="2972"/>
                    <a:pt x="0" y="3140"/>
                    <a:pt x="1" y="3298"/>
                  </a:cubicBezTo>
                  <a:cubicBezTo>
                    <a:pt x="1" y="3453"/>
                    <a:pt x="36" y="3612"/>
                    <a:pt x="65" y="3765"/>
                  </a:cubicBezTo>
                  <a:cubicBezTo>
                    <a:pt x="99" y="3947"/>
                    <a:pt x="155" y="4123"/>
                    <a:pt x="227" y="4294"/>
                  </a:cubicBezTo>
                  <a:cubicBezTo>
                    <a:pt x="308" y="4486"/>
                    <a:pt x="399" y="4668"/>
                    <a:pt x="596" y="4772"/>
                  </a:cubicBezTo>
                  <a:cubicBezTo>
                    <a:pt x="723" y="4840"/>
                    <a:pt x="853" y="4875"/>
                    <a:pt x="992" y="4875"/>
                  </a:cubicBezTo>
                  <a:cubicBezTo>
                    <a:pt x="1030" y="4875"/>
                    <a:pt x="1067" y="4873"/>
                    <a:pt x="1106" y="4868"/>
                  </a:cubicBezTo>
                  <a:cubicBezTo>
                    <a:pt x="1517" y="4813"/>
                    <a:pt x="1749" y="4497"/>
                    <a:pt x="1798" y="4106"/>
                  </a:cubicBezTo>
                  <a:lnTo>
                    <a:pt x="1798" y="4106"/>
                  </a:lnTo>
                  <a:cubicBezTo>
                    <a:pt x="1799" y="4101"/>
                    <a:pt x="1800" y="4096"/>
                    <a:pt x="1801" y="4091"/>
                  </a:cubicBezTo>
                  <a:cubicBezTo>
                    <a:pt x="1811" y="4036"/>
                    <a:pt x="1822" y="3981"/>
                    <a:pt x="1837" y="3928"/>
                  </a:cubicBezTo>
                  <a:cubicBezTo>
                    <a:pt x="1861" y="3831"/>
                    <a:pt x="1892" y="3737"/>
                    <a:pt x="1927" y="3643"/>
                  </a:cubicBezTo>
                  <a:cubicBezTo>
                    <a:pt x="1992" y="3472"/>
                    <a:pt x="2029" y="3292"/>
                    <a:pt x="2089" y="3118"/>
                  </a:cubicBezTo>
                  <a:lnTo>
                    <a:pt x="2089" y="3118"/>
                  </a:lnTo>
                  <a:cubicBezTo>
                    <a:pt x="2162" y="2969"/>
                    <a:pt x="2246" y="2827"/>
                    <a:pt x="2341" y="2691"/>
                  </a:cubicBezTo>
                  <a:lnTo>
                    <a:pt x="2341" y="2691"/>
                  </a:lnTo>
                  <a:cubicBezTo>
                    <a:pt x="2445" y="2569"/>
                    <a:pt x="2558" y="2456"/>
                    <a:pt x="2679" y="2351"/>
                  </a:cubicBezTo>
                  <a:lnTo>
                    <a:pt x="2679" y="2351"/>
                  </a:lnTo>
                  <a:cubicBezTo>
                    <a:pt x="2815" y="2258"/>
                    <a:pt x="2956" y="2171"/>
                    <a:pt x="3077" y="2059"/>
                  </a:cubicBezTo>
                  <a:cubicBezTo>
                    <a:pt x="3134" y="2006"/>
                    <a:pt x="3190" y="1953"/>
                    <a:pt x="3249" y="1902"/>
                  </a:cubicBezTo>
                  <a:lnTo>
                    <a:pt x="3249" y="1902"/>
                  </a:lnTo>
                  <a:cubicBezTo>
                    <a:pt x="3329" y="1847"/>
                    <a:pt x="3412" y="1797"/>
                    <a:pt x="3497" y="1749"/>
                  </a:cubicBezTo>
                  <a:cubicBezTo>
                    <a:pt x="3845" y="1554"/>
                    <a:pt x="4053" y="1075"/>
                    <a:pt x="3929" y="689"/>
                  </a:cubicBezTo>
                  <a:cubicBezTo>
                    <a:pt x="3810" y="321"/>
                    <a:pt x="3469" y="0"/>
                    <a:pt x="30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2" name="Google Shape;2802;p59"/>
            <p:cNvSpPr/>
            <p:nvPr/>
          </p:nvSpPr>
          <p:spPr>
            <a:xfrm>
              <a:off x="4704863" y="1330950"/>
              <a:ext cx="56750" cy="34525"/>
            </a:xfrm>
            <a:custGeom>
              <a:avLst/>
              <a:gdLst/>
              <a:ahLst/>
              <a:cxnLst/>
              <a:rect l="l" t="t" r="r" b="b"/>
              <a:pathLst>
                <a:path w="2270" h="1381" extrusionOk="0">
                  <a:moveTo>
                    <a:pt x="1789" y="1"/>
                  </a:moveTo>
                  <a:cubicBezTo>
                    <a:pt x="1744" y="1"/>
                    <a:pt x="1698" y="5"/>
                    <a:pt x="1654" y="8"/>
                  </a:cubicBezTo>
                  <a:cubicBezTo>
                    <a:pt x="1535" y="17"/>
                    <a:pt x="1417" y="25"/>
                    <a:pt x="1297" y="34"/>
                  </a:cubicBezTo>
                  <a:cubicBezTo>
                    <a:pt x="1183" y="42"/>
                    <a:pt x="1068" y="50"/>
                    <a:pt x="952" y="57"/>
                  </a:cubicBezTo>
                  <a:cubicBezTo>
                    <a:pt x="874" y="63"/>
                    <a:pt x="796" y="70"/>
                    <a:pt x="721" y="92"/>
                  </a:cubicBezTo>
                  <a:cubicBezTo>
                    <a:pt x="638" y="117"/>
                    <a:pt x="581" y="148"/>
                    <a:pt x="513" y="190"/>
                  </a:cubicBezTo>
                  <a:cubicBezTo>
                    <a:pt x="459" y="222"/>
                    <a:pt x="404" y="254"/>
                    <a:pt x="349" y="287"/>
                  </a:cubicBezTo>
                  <a:cubicBezTo>
                    <a:pt x="134" y="414"/>
                    <a:pt x="0" y="702"/>
                    <a:pt x="80" y="949"/>
                  </a:cubicBezTo>
                  <a:cubicBezTo>
                    <a:pt x="111" y="1046"/>
                    <a:pt x="162" y="1133"/>
                    <a:pt x="231" y="1208"/>
                  </a:cubicBezTo>
                  <a:cubicBezTo>
                    <a:pt x="313" y="1297"/>
                    <a:pt x="484" y="1381"/>
                    <a:pt x="615" y="1381"/>
                  </a:cubicBezTo>
                  <a:cubicBezTo>
                    <a:pt x="625" y="1381"/>
                    <a:pt x="635" y="1380"/>
                    <a:pt x="645" y="1379"/>
                  </a:cubicBezTo>
                  <a:lnTo>
                    <a:pt x="646" y="1379"/>
                  </a:lnTo>
                  <a:cubicBezTo>
                    <a:pt x="855" y="1357"/>
                    <a:pt x="1078" y="1357"/>
                    <a:pt x="1261" y="1244"/>
                  </a:cubicBezTo>
                  <a:cubicBezTo>
                    <a:pt x="1366" y="1179"/>
                    <a:pt x="1468" y="1109"/>
                    <a:pt x="1571" y="1042"/>
                  </a:cubicBezTo>
                  <a:cubicBezTo>
                    <a:pt x="1671" y="977"/>
                    <a:pt x="1769" y="913"/>
                    <a:pt x="1869" y="849"/>
                  </a:cubicBezTo>
                  <a:cubicBezTo>
                    <a:pt x="1940" y="803"/>
                    <a:pt x="2019" y="759"/>
                    <a:pt x="2079" y="700"/>
                  </a:cubicBezTo>
                  <a:cubicBezTo>
                    <a:pt x="2137" y="640"/>
                    <a:pt x="2167" y="577"/>
                    <a:pt x="2202" y="505"/>
                  </a:cubicBezTo>
                  <a:cubicBezTo>
                    <a:pt x="2269" y="370"/>
                    <a:pt x="2247" y="178"/>
                    <a:pt x="2097" y="103"/>
                  </a:cubicBezTo>
                  <a:cubicBezTo>
                    <a:pt x="2037" y="73"/>
                    <a:pt x="1974" y="38"/>
                    <a:pt x="1909" y="17"/>
                  </a:cubicBezTo>
                  <a:cubicBezTo>
                    <a:pt x="1870" y="4"/>
                    <a:pt x="1830" y="1"/>
                    <a:pt x="178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3" name="Google Shape;2803;p59"/>
            <p:cNvSpPr/>
            <p:nvPr/>
          </p:nvSpPr>
          <p:spPr>
            <a:xfrm>
              <a:off x="5247788" y="1560200"/>
              <a:ext cx="146350" cy="69450"/>
            </a:xfrm>
            <a:custGeom>
              <a:avLst/>
              <a:gdLst/>
              <a:ahLst/>
              <a:cxnLst/>
              <a:rect l="l" t="t" r="r" b="b"/>
              <a:pathLst>
                <a:path w="5854" h="2778" extrusionOk="0">
                  <a:moveTo>
                    <a:pt x="990" y="0"/>
                  </a:moveTo>
                  <a:cubicBezTo>
                    <a:pt x="458" y="0"/>
                    <a:pt x="1" y="676"/>
                    <a:pt x="334" y="1155"/>
                  </a:cubicBezTo>
                  <a:cubicBezTo>
                    <a:pt x="607" y="1546"/>
                    <a:pt x="946" y="1930"/>
                    <a:pt x="1367" y="2170"/>
                  </a:cubicBezTo>
                  <a:cubicBezTo>
                    <a:pt x="1751" y="2389"/>
                    <a:pt x="2213" y="2539"/>
                    <a:pt x="2645" y="2632"/>
                  </a:cubicBezTo>
                  <a:cubicBezTo>
                    <a:pt x="2981" y="2704"/>
                    <a:pt x="3363" y="2777"/>
                    <a:pt x="3731" y="2777"/>
                  </a:cubicBezTo>
                  <a:cubicBezTo>
                    <a:pt x="3900" y="2777"/>
                    <a:pt x="4066" y="2762"/>
                    <a:pt x="4223" y="2724"/>
                  </a:cubicBezTo>
                  <a:cubicBezTo>
                    <a:pt x="4472" y="2662"/>
                    <a:pt x="4721" y="2544"/>
                    <a:pt x="4952" y="2441"/>
                  </a:cubicBezTo>
                  <a:cubicBezTo>
                    <a:pt x="5225" y="2320"/>
                    <a:pt x="5491" y="2181"/>
                    <a:pt x="5641" y="1907"/>
                  </a:cubicBezTo>
                  <a:cubicBezTo>
                    <a:pt x="5854" y="1516"/>
                    <a:pt x="5750" y="974"/>
                    <a:pt x="5338" y="751"/>
                  </a:cubicBezTo>
                  <a:cubicBezTo>
                    <a:pt x="5066" y="603"/>
                    <a:pt x="4810" y="621"/>
                    <a:pt x="4517" y="610"/>
                  </a:cubicBezTo>
                  <a:cubicBezTo>
                    <a:pt x="4435" y="608"/>
                    <a:pt x="4352" y="602"/>
                    <a:pt x="4271" y="594"/>
                  </a:cubicBezTo>
                  <a:cubicBezTo>
                    <a:pt x="4266" y="594"/>
                    <a:pt x="4259" y="593"/>
                    <a:pt x="4252" y="592"/>
                  </a:cubicBezTo>
                  <a:lnTo>
                    <a:pt x="4252" y="592"/>
                  </a:lnTo>
                  <a:cubicBezTo>
                    <a:pt x="4252" y="592"/>
                    <a:pt x="4252" y="592"/>
                    <a:pt x="4252" y="592"/>
                  </a:cubicBezTo>
                  <a:cubicBezTo>
                    <a:pt x="3840" y="529"/>
                    <a:pt x="3420" y="567"/>
                    <a:pt x="3003" y="540"/>
                  </a:cubicBezTo>
                  <a:lnTo>
                    <a:pt x="3003" y="540"/>
                  </a:lnTo>
                  <a:cubicBezTo>
                    <a:pt x="2980" y="537"/>
                    <a:pt x="2957" y="533"/>
                    <a:pt x="2934" y="530"/>
                  </a:cubicBezTo>
                  <a:cubicBezTo>
                    <a:pt x="2851" y="514"/>
                    <a:pt x="2769" y="497"/>
                    <a:pt x="2687" y="477"/>
                  </a:cubicBezTo>
                  <a:cubicBezTo>
                    <a:pt x="2515" y="436"/>
                    <a:pt x="2348" y="378"/>
                    <a:pt x="2180" y="322"/>
                  </a:cubicBezTo>
                  <a:cubicBezTo>
                    <a:pt x="1857" y="214"/>
                    <a:pt x="1518" y="147"/>
                    <a:pt x="1195" y="35"/>
                  </a:cubicBezTo>
                  <a:cubicBezTo>
                    <a:pt x="1126" y="11"/>
                    <a:pt x="1058" y="0"/>
                    <a:pt x="9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4" name="Google Shape;2804;p59"/>
            <p:cNvSpPr/>
            <p:nvPr/>
          </p:nvSpPr>
          <p:spPr>
            <a:xfrm>
              <a:off x="5011288" y="1528925"/>
              <a:ext cx="59775" cy="30225"/>
            </a:xfrm>
            <a:custGeom>
              <a:avLst/>
              <a:gdLst/>
              <a:ahLst/>
              <a:cxnLst/>
              <a:rect l="l" t="t" r="r" b="b"/>
              <a:pathLst>
                <a:path w="2391" h="1209" extrusionOk="0">
                  <a:moveTo>
                    <a:pt x="1714" y="0"/>
                  </a:moveTo>
                  <a:cubicBezTo>
                    <a:pt x="1670" y="0"/>
                    <a:pt x="1625" y="4"/>
                    <a:pt x="1578" y="7"/>
                  </a:cubicBezTo>
                  <a:cubicBezTo>
                    <a:pt x="1460" y="15"/>
                    <a:pt x="1343" y="23"/>
                    <a:pt x="1225" y="30"/>
                  </a:cubicBezTo>
                  <a:cubicBezTo>
                    <a:pt x="995" y="46"/>
                    <a:pt x="764" y="61"/>
                    <a:pt x="534" y="76"/>
                  </a:cubicBezTo>
                  <a:cubicBezTo>
                    <a:pt x="393" y="85"/>
                    <a:pt x="263" y="129"/>
                    <a:pt x="161" y="231"/>
                  </a:cubicBezTo>
                  <a:cubicBezTo>
                    <a:pt x="69" y="323"/>
                    <a:pt x="0" y="472"/>
                    <a:pt x="7" y="604"/>
                  </a:cubicBezTo>
                  <a:cubicBezTo>
                    <a:pt x="12" y="740"/>
                    <a:pt x="57" y="882"/>
                    <a:pt x="161" y="977"/>
                  </a:cubicBezTo>
                  <a:cubicBezTo>
                    <a:pt x="267" y="1076"/>
                    <a:pt x="388" y="1121"/>
                    <a:pt x="534" y="1132"/>
                  </a:cubicBezTo>
                  <a:cubicBezTo>
                    <a:pt x="764" y="1147"/>
                    <a:pt x="995" y="1163"/>
                    <a:pt x="1225" y="1177"/>
                  </a:cubicBezTo>
                  <a:cubicBezTo>
                    <a:pt x="1338" y="1185"/>
                    <a:pt x="1451" y="1193"/>
                    <a:pt x="1565" y="1200"/>
                  </a:cubicBezTo>
                  <a:cubicBezTo>
                    <a:pt x="1617" y="1204"/>
                    <a:pt x="1665" y="1208"/>
                    <a:pt x="1714" y="1208"/>
                  </a:cubicBezTo>
                  <a:cubicBezTo>
                    <a:pt x="1765" y="1208"/>
                    <a:pt x="1815" y="1203"/>
                    <a:pt x="1870" y="1189"/>
                  </a:cubicBezTo>
                  <a:cubicBezTo>
                    <a:pt x="2009" y="1151"/>
                    <a:pt x="2107" y="1065"/>
                    <a:pt x="2198" y="964"/>
                  </a:cubicBezTo>
                  <a:cubicBezTo>
                    <a:pt x="2389" y="749"/>
                    <a:pt x="2390" y="460"/>
                    <a:pt x="2198" y="245"/>
                  </a:cubicBezTo>
                  <a:cubicBezTo>
                    <a:pt x="2107" y="142"/>
                    <a:pt x="2007" y="58"/>
                    <a:pt x="1870" y="20"/>
                  </a:cubicBezTo>
                  <a:cubicBezTo>
                    <a:pt x="1814" y="5"/>
                    <a:pt x="1764" y="0"/>
                    <a:pt x="17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5" name="Google Shape;2805;p59"/>
            <p:cNvSpPr/>
            <p:nvPr/>
          </p:nvSpPr>
          <p:spPr>
            <a:xfrm>
              <a:off x="4638613" y="2128450"/>
              <a:ext cx="93500" cy="52600"/>
            </a:xfrm>
            <a:custGeom>
              <a:avLst/>
              <a:gdLst/>
              <a:ahLst/>
              <a:cxnLst/>
              <a:rect l="l" t="t" r="r" b="b"/>
              <a:pathLst>
                <a:path w="3740" h="2104" extrusionOk="0">
                  <a:moveTo>
                    <a:pt x="2691" y="1"/>
                  </a:moveTo>
                  <a:cubicBezTo>
                    <a:pt x="2576" y="1"/>
                    <a:pt x="2465" y="28"/>
                    <a:pt x="2354" y="53"/>
                  </a:cubicBezTo>
                  <a:cubicBezTo>
                    <a:pt x="2257" y="76"/>
                    <a:pt x="2160" y="98"/>
                    <a:pt x="2064" y="120"/>
                  </a:cubicBezTo>
                  <a:cubicBezTo>
                    <a:pt x="1877" y="163"/>
                    <a:pt x="1690" y="207"/>
                    <a:pt x="1503" y="249"/>
                  </a:cubicBezTo>
                  <a:cubicBezTo>
                    <a:pt x="1259" y="305"/>
                    <a:pt x="1047" y="459"/>
                    <a:pt x="835" y="587"/>
                  </a:cubicBezTo>
                  <a:cubicBezTo>
                    <a:pt x="674" y="685"/>
                    <a:pt x="512" y="783"/>
                    <a:pt x="351" y="880"/>
                  </a:cubicBezTo>
                  <a:cubicBezTo>
                    <a:pt x="136" y="1010"/>
                    <a:pt x="0" y="1295"/>
                    <a:pt x="81" y="1543"/>
                  </a:cubicBezTo>
                  <a:cubicBezTo>
                    <a:pt x="112" y="1639"/>
                    <a:pt x="163" y="1726"/>
                    <a:pt x="232" y="1801"/>
                  </a:cubicBezTo>
                  <a:cubicBezTo>
                    <a:pt x="343" y="1922"/>
                    <a:pt x="492" y="1953"/>
                    <a:pt x="646" y="1972"/>
                  </a:cubicBezTo>
                  <a:cubicBezTo>
                    <a:pt x="841" y="1998"/>
                    <a:pt x="1035" y="2023"/>
                    <a:pt x="1230" y="2047"/>
                  </a:cubicBezTo>
                  <a:cubicBezTo>
                    <a:pt x="1327" y="2060"/>
                    <a:pt x="1425" y="2072"/>
                    <a:pt x="1522" y="2085"/>
                  </a:cubicBezTo>
                  <a:cubicBezTo>
                    <a:pt x="1564" y="2090"/>
                    <a:pt x="1606" y="2098"/>
                    <a:pt x="1647" y="2101"/>
                  </a:cubicBezTo>
                  <a:cubicBezTo>
                    <a:pt x="1664" y="2102"/>
                    <a:pt x="1681" y="2103"/>
                    <a:pt x="1698" y="2103"/>
                  </a:cubicBezTo>
                  <a:cubicBezTo>
                    <a:pt x="1800" y="2103"/>
                    <a:pt x="1901" y="2079"/>
                    <a:pt x="2002" y="2060"/>
                  </a:cubicBezTo>
                  <a:cubicBezTo>
                    <a:pt x="2190" y="2024"/>
                    <a:pt x="2379" y="1988"/>
                    <a:pt x="2568" y="1952"/>
                  </a:cubicBezTo>
                  <a:cubicBezTo>
                    <a:pt x="2666" y="1933"/>
                    <a:pt x="2764" y="1915"/>
                    <a:pt x="2862" y="1896"/>
                  </a:cubicBezTo>
                  <a:cubicBezTo>
                    <a:pt x="2980" y="1874"/>
                    <a:pt x="3046" y="1859"/>
                    <a:pt x="3175" y="1784"/>
                  </a:cubicBezTo>
                  <a:cubicBezTo>
                    <a:pt x="3415" y="1643"/>
                    <a:pt x="3523" y="1443"/>
                    <a:pt x="3621" y="1193"/>
                  </a:cubicBezTo>
                  <a:cubicBezTo>
                    <a:pt x="3740" y="897"/>
                    <a:pt x="3597" y="511"/>
                    <a:pt x="3384" y="297"/>
                  </a:cubicBezTo>
                  <a:cubicBezTo>
                    <a:pt x="3198" y="110"/>
                    <a:pt x="2957" y="1"/>
                    <a:pt x="26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6" name="Google Shape;2806;p59"/>
            <p:cNvSpPr/>
            <p:nvPr/>
          </p:nvSpPr>
          <p:spPr>
            <a:xfrm>
              <a:off x="4661913" y="2278725"/>
              <a:ext cx="47850" cy="31250"/>
            </a:xfrm>
            <a:custGeom>
              <a:avLst/>
              <a:gdLst/>
              <a:ahLst/>
              <a:cxnLst/>
              <a:rect l="l" t="t" r="r" b="b"/>
              <a:pathLst>
                <a:path w="1914" h="1250" extrusionOk="0">
                  <a:moveTo>
                    <a:pt x="803" y="1"/>
                  </a:moveTo>
                  <a:cubicBezTo>
                    <a:pt x="795" y="1"/>
                    <a:pt x="787" y="1"/>
                    <a:pt x="778" y="2"/>
                  </a:cubicBezTo>
                  <a:cubicBezTo>
                    <a:pt x="717" y="7"/>
                    <a:pt x="656" y="15"/>
                    <a:pt x="596" y="28"/>
                  </a:cubicBezTo>
                  <a:cubicBezTo>
                    <a:pt x="580" y="31"/>
                    <a:pt x="563" y="34"/>
                    <a:pt x="548" y="38"/>
                  </a:cubicBezTo>
                  <a:cubicBezTo>
                    <a:pt x="510" y="44"/>
                    <a:pt x="472" y="52"/>
                    <a:pt x="435" y="60"/>
                  </a:cubicBezTo>
                  <a:cubicBezTo>
                    <a:pt x="388" y="79"/>
                    <a:pt x="341" y="99"/>
                    <a:pt x="295" y="119"/>
                  </a:cubicBezTo>
                  <a:cubicBezTo>
                    <a:pt x="227" y="155"/>
                    <a:pt x="172" y="205"/>
                    <a:pt x="130" y="269"/>
                  </a:cubicBezTo>
                  <a:cubicBezTo>
                    <a:pt x="93" y="306"/>
                    <a:pt x="69" y="350"/>
                    <a:pt x="54" y="399"/>
                  </a:cubicBezTo>
                  <a:cubicBezTo>
                    <a:pt x="17" y="468"/>
                    <a:pt x="0" y="545"/>
                    <a:pt x="4" y="625"/>
                  </a:cubicBezTo>
                  <a:cubicBezTo>
                    <a:pt x="8" y="729"/>
                    <a:pt x="35" y="829"/>
                    <a:pt x="84" y="920"/>
                  </a:cubicBezTo>
                  <a:cubicBezTo>
                    <a:pt x="120" y="989"/>
                    <a:pt x="171" y="1044"/>
                    <a:pt x="234" y="1085"/>
                  </a:cubicBezTo>
                  <a:cubicBezTo>
                    <a:pt x="291" y="1138"/>
                    <a:pt x="357" y="1172"/>
                    <a:pt x="435" y="1190"/>
                  </a:cubicBezTo>
                  <a:cubicBezTo>
                    <a:pt x="548" y="1213"/>
                    <a:pt x="675" y="1249"/>
                    <a:pt x="790" y="1249"/>
                  </a:cubicBezTo>
                  <a:cubicBezTo>
                    <a:pt x="791" y="1249"/>
                    <a:pt x="793" y="1249"/>
                    <a:pt x="795" y="1249"/>
                  </a:cubicBezTo>
                  <a:cubicBezTo>
                    <a:pt x="918" y="1248"/>
                    <a:pt x="1041" y="1205"/>
                    <a:pt x="1159" y="1172"/>
                  </a:cubicBezTo>
                  <a:cubicBezTo>
                    <a:pt x="1300" y="1134"/>
                    <a:pt x="1439" y="1096"/>
                    <a:pt x="1579" y="1058"/>
                  </a:cubicBezTo>
                  <a:cubicBezTo>
                    <a:pt x="1674" y="1032"/>
                    <a:pt x="1754" y="974"/>
                    <a:pt x="1813" y="897"/>
                  </a:cubicBezTo>
                  <a:cubicBezTo>
                    <a:pt x="1871" y="822"/>
                    <a:pt x="1914" y="724"/>
                    <a:pt x="1909" y="625"/>
                  </a:cubicBezTo>
                  <a:cubicBezTo>
                    <a:pt x="1900" y="427"/>
                    <a:pt x="1776" y="246"/>
                    <a:pt x="1579" y="192"/>
                  </a:cubicBezTo>
                  <a:cubicBezTo>
                    <a:pt x="1439" y="154"/>
                    <a:pt x="1300" y="116"/>
                    <a:pt x="1159" y="77"/>
                  </a:cubicBezTo>
                  <a:cubicBezTo>
                    <a:pt x="1066" y="52"/>
                    <a:pt x="974" y="25"/>
                    <a:pt x="878" y="12"/>
                  </a:cubicBezTo>
                  <a:cubicBezTo>
                    <a:pt x="853" y="4"/>
                    <a:pt x="828" y="1"/>
                    <a:pt x="8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7" name="Google Shape;2807;p59"/>
            <p:cNvSpPr/>
            <p:nvPr/>
          </p:nvSpPr>
          <p:spPr>
            <a:xfrm>
              <a:off x="5225863" y="1874075"/>
              <a:ext cx="89900" cy="53525"/>
            </a:xfrm>
            <a:custGeom>
              <a:avLst/>
              <a:gdLst/>
              <a:ahLst/>
              <a:cxnLst/>
              <a:rect l="l" t="t" r="r" b="b"/>
              <a:pathLst>
                <a:path w="3596" h="2141" extrusionOk="0">
                  <a:moveTo>
                    <a:pt x="2830" y="0"/>
                  </a:moveTo>
                  <a:cubicBezTo>
                    <a:pt x="2764" y="0"/>
                    <a:pt x="2701" y="9"/>
                    <a:pt x="2648" y="29"/>
                  </a:cubicBezTo>
                  <a:cubicBezTo>
                    <a:pt x="2485" y="89"/>
                    <a:pt x="2320" y="115"/>
                    <a:pt x="2152" y="158"/>
                  </a:cubicBezTo>
                  <a:cubicBezTo>
                    <a:pt x="2011" y="194"/>
                    <a:pt x="1875" y="238"/>
                    <a:pt x="1733" y="267"/>
                  </a:cubicBezTo>
                  <a:lnTo>
                    <a:pt x="1733" y="267"/>
                  </a:lnTo>
                  <a:cubicBezTo>
                    <a:pt x="1684" y="270"/>
                    <a:pt x="1634" y="273"/>
                    <a:pt x="1585" y="274"/>
                  </a:cubicBezTo>
                  <a:cubicBezTo>
                    <a:pt x="1401" y="279"/>
                    <a:pt x="1256" y="322"/>
                    <a:pt x="1089" y="379"/>
                  </a:cubicBezTo>
                  <a:cubicBezTo>
                    <a:pt x="946" y="429"/>
                    <a:pt x="796" y="469"/>
                    <a:pt x="645" y="495"/>
                  </a:cubicBezTo>
                  <a:lnTo>
                    <a:pt x="645" y="495"/>
                  </a:lnTo>
                  <a:cubicBezTo>
                    <a:pt x="618" y="498"/>
                    <a:pt x="591" y="502"/>
                    <a:pt x="566" y="507"/>
                  </a:cubicBezTo>
                  <a:lnTo>
                    <a:pt x="566" y="507"/>
                  </a:lnTo>
                  <a:cubicBezTo>
                    <a:pt x="562" y="508"/>
                    <a:pt x="558" y="509"/>
                    <a:pt x="554" y="509"/>
                  </a:cubicBezTo>
                  <a:cubicBezTo>
                    <a:pt x="558" y="509"/>
                    <a:pt x="561" y="508"/>
                    <a:pt x="565" y="508"/>
                  </a:cubicBezTo>
                  <a:lnTo>
                    <a:pt x="565" y="508"/>
                  </a:lnTo>
                  <a:cubicBezTo>
                    <a:pt x="353" y="550"/>
                    <a:pt x="181" y="660"/>
                    <a:pt x="89" y="877"/>
                  </a:cubicBezTo>
                  <a:cubicBezTo>
                    <a:pt x="1" y="1085"/>
                    <a:pt x="24" y="1409"/>
                    <a:pt x="218" y="1561"/>
                  </a:cubicBezTo>
                  <a:cubicBezTo>
                    <a:pt x="435" y="1731"/>
                    <a:pt x="641" y="1869"/>
                    <a:pt x="895" y="1976"/>
                  </a:cubicBezTo>
                  <a:cubicBezTo>
                    <a:pt x="1014" y="2026"/>
                    <a:pt x="1138" y="2085"/>
                    <a:pt x="1267" y="2114"/>
                  </a:cubicBezTo>
                  <a:cubicBezTo>
                    <a:pt x="1351" y="2133"/>
                    <a:pt x="1436" y="2141"/>
                    <a:pt x="1521" y="2141"/>
                  </a:cubicBezTo>
                  <a:cubicBezTo>
                    <a:pt x="1683" y="2141"/>
                    <a:pt x="1846" y="2112"/>
                    <a:pt x="2006" y="2076"/>
                  </a:cubicBezTo>
                  <a:cubicBezTo>
                    <a:pt x="2269" y="2016"/>
                    <a:pt x="2524" y="1912"/>
                    <a:pt x="2767" y="1796"/>
                  </a:cubicBezTo>
                  <a:cubicBezTo>
                    <a:pt x="2995" y="1686"/>
                    <a:pt x="3209" y="1466"/>
                    <a:pt x="3370" y="1270"/>
                  </a:cubicBezTo>
                  <a:cubicBezTo>
                    <a:pt x="3477" y="1140"/>
                    <a:pt x="3551" y="1015"/>
                    <a:pt x="3574" y="844"/>
                  </a:cubicBezTo>
                  <a:cubicBezTo>
                    <a:pt x="3596" y="685"/>
                    <a:pt x="3576" y="508"/>
                    <a:pt x="3486" y="370"/>
                  </a:cubicBezTo>
                  <a:cubicBezTo>
                    <a:pt x="3417" y="263"/>
                    <a:pt x="3327" y="172"/>
                    <a:pt x="3220" y="104"/>
                  </a:cubicBezTo>
                  <a:cubicBezTo>
                    <a:pt x="3122" y="40"/>
                    <a:pt x="2969" y="0"/>
                    <a:pt x="28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8" name="Google Shape;2808;p59"/>
            <p:cNvSpPr/>
            <p:nvPr/>
          </p:nvSpPr>
          <p:spPr>
            <a:xfrm>
              <a:off x="5178863" y="1761725"/>
              <a:ext cx="41250" cy="45225"/>
            </a:xfrm>
            <a:custGeom>
              <a:avLst/>
              <a:gdLst/>
              <a:ahLst/>
              <a:cxnLst/>
              <a:rect l="l" t="t" r="r" b="b"/>
              <a:pathLst>
                <a:path w="1650" h="1809" extrusionOk="0">
                  <a:moveTo>
                    <a:pt x="1260" y="1192"/>
                  </a:moveTo>
                  <a:lnTo>
                    <a:pt x="1260" y="1192"/>
                  </a:lnTo>
                  <a:cubicBezTo>
                    <a:pt x="1260" y="1193"/>
                    <a:pt x="1260" y="1193"/>
                    <a:pt x="1260" y="1194"/>
                  </a:cubicBezTo>
                  <a:cubicBezTo>
                    <a:pt x="1260" y="1193"/>
                    <a:pt x="1260" y="1193"/>
                    <a:pt x="1260" y="1192"/>
                  </a:cubicBezTo>
                  <a:close/>
                  <a:moveTo>
                    <a:pt x="1010" y="1"/>
                  </a:moveTo>
                  <a:cubicBezTo>
                    <a:pt x="995" y="1"/>
                    <a:pt x="981" y="1"/>
                    <a:pt x="966" y="2"/>
                  </a:cubicBezTo>
                  <a:cubicBezTo>
                    <a:pt x="888" y="8"/>
                    <a:pt x="802" y="17"/>
                    <a:pt x="727" y="46"/>
                  </a:cubicBezTo>
                  <a:cubicBezTo>
                    <a:pt x="650" y="76"/>
                    <a:pt x="570" y="106"/>
                    <a:pt x="502" y="155"/>
                  </a:cubicBezTo>
                  <a:cubicBezTo>
                    <a:pt x="434" y="203"/>
                    <a:pt x="358" y="258"/>
                    <a:pt x="301" y="320"/>
                  </a:cubicBezTo>
                  <a:cubicBezTo>
                    <a:pt x="255" y="372"/>
                    <a:pt x="212" y="429"/>
                    <a:pt x="172" y="485"/>
                  </a:cubicBezTo>
                  <a:cubicBezTo>
                    <a:pt x="160" y="501"/>
                    <a:pt x="148" y="518"/>
                    <a:pt x="138" y="536"/>
                  </a:cubicBezTo>
                  <a:cubicBezTo>
                    <a:pt x="128" y="554"/>
                    <a:pt x="119" y="571"/>
                    <a:pt x="111" y="590"/>
                  </a:cubicBezTo>
                  <a:cubicBezTo>
                    <a:pt x="86" y="646"/>
                    <a:pt x="59" y="703"/>
                    <a:pt x="40" y="762"/>
                  </a:cubicBezTo>
                  <a:cubicBezTo>
                    <a:pt x="1" y="880"/>
                    <a:pt x="19" y="1007"/>
                    <a:pt x="42" y="1125"/>
                  </a:cubicBezTo>
                  <a:cubicBezTo>
                    <a:pt x="45" y="1143"/>
                    <a:pt x="50" y="1161"/>
                    <a:pt x="57" y="1178"/>
                  </a:cubicBezTo>
                  <a:cubicBezTo>
                    <a:pt x="79" y="1244"/>
                    <a:pt x="107" y="1313"/>
                    <a:pt x="139" y="1375"/>
                  </a:cubicBezTo>
                  <a:cubicBezTo>
                    <a:pt x="181" y="1454"/>
                    <a:pt x="239" y="1530"/>
                    <a:pt x="307" y="1588"/>
                  </a:cubicBezTo>
                  <a:cubicBezTo>
                    <a:pt x="358" y="1631"/>
                    <a:pt x="411" y="1678"/>
                    <a:pt x="472" y="1709"/>
                  </a:cubicBezTo>
                  <a:cubicBezTo>
                    <a:pt x="532" y="1741"/>
                    <a:pt x="598" y="1770"/>
                    <a:pt x="665" y="1789"/>
                  </a:cubicBezTo>
                  <a:cubicBezTo>
                    <a:pt x="713" y="1796"/>
                    <a:pt x="762" y="1802"/>
                    <a:pt x="811" y="1808"/>
                  </a:cubicBezTo>
                  <a:cubicBezTo>
                    <a:pt x="817" y="1809"/>
                    <a:pt x="824" y="1809"/>
                    <a:pt x="831" y="1809"/>
                  </a:cubicBezTo>
                  <a:cubicBezTo>
                    <a:pt x="898" y="1809"/>
                    <a:pt x="962" y="1793"/>
                    <a:pt x="1021" y="1761"/>
                  </a:cubicBezTo>
                  <a:cubicBezTo>
                    <a:pt x="1068" y="1749"/>
                    <a:pt x="1108" y="1726"/>
                    <a:pt x="1142" y="1691"/>
                  </a:cubicBezTo>
                  <a:cubicBezTo>
                    <a:pt x="1201" y="1653"/>
                    <a:pt x="1248" y="1601"/>
                    <a:pt x="1283" y="1538"/>
                  </a:cubicBezTo>
                  <a:cubicBezTo>
                    <a:pt x="1329" y="1451"/>
                    <a:pt x="1353" y="1359"/>
                    <a:pt x="1358" y="1261"/>
                  </a:cubicBezTo>
                  <a:cubicBezTo>
                    <a:pt x="1360" y="1186"/>
                    <a:pt x="1345" y="1116"/>
                    <a:pt x="1311" y="1051"/>
                  </a:cubicBezTo>
                  <a:cubicBezTo>
                    <a:pt x="1306" y="1036"/>
                    <a:pt x="1301" y="1022"/>
                    <a:pt x="1295" y="1009"/>
                  </a:cubicBezTo>
                  <a:lnTo>
                    <a:pt x="1295" y="1009"/>
                  </a:lnTo>
                  <a:cubicBezTo>
                    <a:pt x="1297" y="989"/>
                    <a:pt x="1300" y="970"/>
                    <a:pt x="1302" y="951"/>
                  </a:cubicBezTo>
                  <a:lnTo>
                    <a:pt x="1302" y="951"/>
                  </a:lnTo>
                  <a:cubicBezTo>
                    <a:pt x="1341" y="943"/>
                    <a:pt x="1378" y="927"/>
                    <a:pt x="1414" y="904"/>
                  </a:cubicBezTo>
                  <a:cubicBezTo>
                    <a:pt x="1444" y="881"/>
                    <a:pt x="1474" y="857"/>
                    <a:pt x="1505" y="835"/>
                  </a:cubicBezTo>
                  <a:cubicBezTo>
                    <a:pt x="1548" y="794"/>
                    <a:pt x="1580" y="745"/>
                    <a:pt x="1597" y="689"/>
                  </a:cubicBezTo>
                  <a:cubicBezTo>
                    <a:pt x="1634" y="601"/>
                    <a:pt x="1650" y="493"/>
                    <a:pt x="1620" y="397"/>
                  </a:cubicBezTo>
                  <a:lnTo>
                    <a:pt x="1575" y="290"/>
                  </a:lnTo>
                  <a:cubicBezTo>
                    <a:pt x="1535" y="222"/>
                    <a:pt x="1481" y="168"/>
                    <a:pt x="1413" y="129"/>
                  </a:cubicBezTo>
                  <a:cubicBezTo>
                    <a:pt x="1307" y="47"/>
                    <a:pt x="1148" y="1"/>
                    <a:pt x="10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9" name="Google Shape;2809;p59"/>
            <p:cNvSpPr/>
            <p:nvPr/>
          </p:nvSpPr>
          <p:spPr>
            <a:xfrm>
              <a:off x="5337313" y="2054975"/>
              <a:ext cx="54975" cy="30975"/>
            </a:xfrm>
            <a:custGeom>
              <a:avLst/>
              <a:gdLst/>
              <a:ahLst/>
              <a:cxnLst/>
              <a:rect l="l" t="t" r="r" b="b"/>
              <a:pathLst>
                <a:path w="2199" h="1239" extrusionOk="0">
                  <a:moveTo>
                    <a:pt x="523" y="0"/>
                  </a:moveTo>
                  <a:cubicBezTo>
                    <a:pt x="486" y="0"/>
                    <a:pt x="448" y="4"/>
                    <a:pt x="409" y="14"/>
                  </a:cubicBezTo>
                  <a:cubicBezTo>
                    <a:pt x="268" y="45"/>
                    <a:pt x="159" y="156"/>
                    <a:pt x="104" y="284"/>
                  </a:cubicBezTo>
                  <a:cubicBezTo>
                    <a:pt x="0" y="533"/>
                    <a:pt x="132" y="853"/>
                    <a:pt x="409" y="918"/>
                  </a:cubicBezTo>
                  <a:cubicBezTo>
                    <a:pt x="855" y="1022"/>
                    <a:pt x="1301" y="1126"/>
                    <a:pt x="1747" y="1229"/>
                  </a:cubicBezTo>
                  <a:cubicBezTo>
                    <a:pt x="1775" y="1235"/>
                    <a:pt x="1803" y="1239"/>
                    <a:pt x="1831" y="1239"/>
                  </a:cubicBezTo>
                  <a:cubicBezTo>
                    <a:pt x="1963" y="1239"/>
                    <a:pt x="2085" y="1165"/>
                    <a:pt x="2139" y="1037"/>
                  </a:cubicBezTo>
                  <a:cubicBezTo>
                    <a:pt x="2198" y="898"/>
                    <a:pt x="2154" y="691"/>
                    <a:pt x="2003" y="622"/>
                  </a:cubicBezTo>
                  <a:cubicBezTo>
                    <a:pt x="1593" y="435"/>
                    <a:pt x="1181" y="247"/>
                    <a:pt x="770" y="61"/>
                  </a:cubicBezTo>
                  <a:cubicBezTo>
                    <a:pt x="686" y="23"/>
                    <a:pt x="607" y="0"/>
                    <a:pt x="5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0" name="Google Shape;2810;p59"/>
            <p:cNvSpPr/>
            <p:nvPr/>
          </p:nvSpPr>
          <p:spPr>
            <a:xfrm>
              <a:off x="4715838" y="1842900"/>
              <a:ext cx="42525" cy="42350"/>
            </a:xfrm>
            <a:custGeom>
              <a:avLst/>
              <a:gdLst/>
              <a:ahLst/>
              <a:cxnLst/>
              <a:rect l="l" t="t" r="r" b="b"/>
              <a:pathLst>
                <a:path w="1701" h="1694" extrusionOk="0">
                  <a:moveTo>
                    <a:pt x="947" y="1"/>
                  </a:moveTo>
                  <a:cubicBezTo>
                    <a:pt x="938" y="1"/>
                    <a:pt x="930" y="1"/>
                    <a:pt x="921" y="2"/>
                  </a:cubicBezTo>
                  <a:cubicBezTo>
                    <a:pt x="648" y="2"/>
                    <a:pt x="383" y="150"/>
                    <a:pt x="247" y="388"/>
                  </a:cubicBezTo>
                  <a:cubicBezTo>
                    <a:pt x="200" y="469"/>
                    <a:pt x="153" y="552"/>
                    <a:pt x="106" y="634"/>
                  </a:cubicBezTo>
                  <a:cubicBezTo>
                    <a:pt x="83" y="690"/>
                    <a:pt x="59" y="746"/>
                    <a:pt x="34" y="802"/>
                  </a:cubicBezTo>
                  <a:cubicBezTo>
                    <a:pt x="5" y="894"/>
                    <a:pt x="1" y="988"/>
                    <a:pt x="22" y="1082"/>
                  </a:cubicBezTo>
                  <a:cubicBezTo>
                    <a:pt x="22" y="1145"/>
                    <a:pt x="39" y="1204"/>
                    <a:pt x="70" y="1259"/>
                  </a:cubicBezTo>
                  <a:cubicBezTo>
                    <a:pt x="99" y="1346"/>
                    <a:pt x="147" y="1423"/>
                    <a:pt x="216" y="1486"/>
                  </a:cubicBezTo>
                  <a:cubicBezTo>
                    <a:pt x="264" y="1523"/>
                    <a:pt x="311" y="1560"/>
                    <a:pt x="359" y="1596"/>
                  </a:cubicBezTo>
                  <a:cubicBezTo>
                    <a:pt x="415" y="1620"/>
                    <a:pt x="471" y="1644"/>
                    <a:pt x="527" y="1668"/>
                  </a:cubicBezTo>
                  <a:cubicBezTo>
                    <a:pt x="582" y="1685"/>
                    <a:pt x="636" y="1693"/>
                    <a:pt x="690" y="1693"/>
                  </a:cubicBezTo>
                  <a:cubicBezTo>
                    <a:pt x="729" y="1693"/>
                    <a:pt x="768" y="1689"/>
                    <a:pt x="808" y="1680"/>
                  </a:cubicBezTo>
                  <a:cubicBezTo>
                    <a:pt x="902" y="1675"/>
                    <a:pt x="988" y="1648"/>
                    <a:pt x="1069" y="1596"/>
                  </a:cubicBezTo>
                  <a:cubicBezTo>
                    <a:pt x="1151" y="1549"/>
                    <a:pt x="1233" y="1502"/>
                    <a:pt x="1314" y="1455"/>
                  </a:cubicBezTo>
                  <a:cubicBezTo>
                    <a:pt x="1431" y="1386"/>
                    <a:pt x="1525" y="1293"/>
                    <a:pt x="1594" y="1175"/>
                  </a:cubicBezTo>
                  <a:cubicBezTo>
                    <a:pt x="1665" y="1053"/>
                    <a:pt x="1701" y="922"/>
                    <a:pt x="1701" y="781"/>
                  </a:cubicBezTo>
                  <a:cubicBezTo>
                    <a:pt x="1692" y="713"/>
                    <a:pt x="1681" y="644"/>
                    <a:pt x="1673" y="574"/>
                  </a:cubicBezTo>
                  <a:cubicBezTo>
                    <a:pt x="1636" y="442"/>
                    <a:pt x="1568" y="327"/>
                    <a:pt x="1472" y="230"/>
                  </a:cubicBezTo>
                  <a:cubicBezTo>
                    <a:pt x="1402" y="154"/>
                    <a:pt x="1318" y="100"/>
                    <a:pt x="1220" y="69"/>
                  </a:cubicBezTo>
                  <a:cubicBezTo>
                    <a:pt x="1135" y="24"/>
                    <a:pt x="1045" y="1"/>
                    <a:pt x="9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1" name="Google Shape;2811;p59"/>
            <p:cNvSpPr/>
            <p:nvPr/>
          </p:nvSpPr>
          <p:spPr>
            <a:xfrm>
              <a:off x="4621438" y="1687250"/>
              <a:ext cx="28200" cy="23475"/>
            </a:xfrm>
            <a:custGeom>
              <a:avLst/>
              <a:gdLst/>
              <a:ahLst/>
              <a:cxnLst/>
              <a:rect l="l" t="t" r="r" b="b"/>
              <a:pathLst>
                <a:path w="1128" h="939" extrusionOk="0">
                  <a:moveTo>
                    <a:pt x="469" y="1"/>
                  </a:moveTo>
                  <a:cubicBezTo>
                    <a:pt x="384" y="1"/>
                    <a:pt x="306" y="22"/>
                    <a:pt x="233" y="64"/>
                  </a:cubicBezTo>
                  <a:cubicBezTo>
                    <a:pt x="90" y="148"/>
                    <a:pt x="0" y="304"/>
                    <a:pt x="0" y="469"/>
                  </a:cubicBezTo>
                  <a:cubicBezTo>
                    <a:pt x="0" y="635"/>
                    <a:pt x="90" y="791"/>
                    <a:pt x="233" y="874"/>
                  </a:cubicBezTo>
                  <a:cubicBezTo>
                    <a:pt x="306" y="917"/>
                    <a:pt x="384" y="938"/>
                    <a:pt x="469" y="938"/>
                  </a:cubicBezTo>
                  <a:cubicBezTo>
                    <a:pt x="554" y="938"/>
                    <a:pt x="633" y="917"/>
                    <a:pt x="706" y="874"/>
                  </a:cubicBezTo>
                  <a:cubicBezTo>
                    <a:pt x="791" y="835"/>
                    <a:pt x="878" y="796"/>
                    <a:pt x="963" y="756"/>
                  </a:cubicBezTo>
                  <a:cubicBezTo>
                    <a:pt x="1013" y="727"/>
                    <a:pt x="1053" y="688"/>
                    <a:pt x="1082" y="637"/>
                  </a:cubicBezTo>
                  <a:cubicBezTo>
                    <a:pt x="1113" y="586"/>
                    <a:pt x="1127" y="530"/>
                    <a:pt x="1127" y="469"/>
                  </a:cubicBezTo>
                  <a:cubicBezTo>
                    <a:pt x="1127" y="409"/>
                    <a:pt x="1113" y="354"/>
                    <a:pt x="1082" y="302"/>
                  </a:cubicBezTo>
                  <a:cubicBezTo>
                    <a:pt x="1053" y="252"/>
                    <a:pt x="1013" y="212"/>
                    <a:pt x="963" y="183"/>
                  </a:cubicBezTo>
                  <a:cubicBezTo>
                    <a:pt x="878" y="144"/>
                    <a:pt x="791" y="103"/>
                    <a:pt x="706" y="64"/>
                  </a:cubicBezTo>
                  <a:cubicBezTo>
                    <a:pt x="633" y="22"/>
                    <a:pt x="554" y="1"/>
                    <a:pt x="4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2" name="Google Shape;2812;p59"/>
            <p:cNvSpPr/>
            <p:nvPr/>
          </p:nvSpPr>
          <p:spPr>
            <a:xfrm>
              <a:off x="4910788" y="1215900"/>
              <a:ext cx="56700" cy="57550"/>
            </a:xfrm>
            <a:custGeom>
              <a:avLst/>
              <a:gdLst/>
              <a:ahLst/>
              <a:cxnLst/>
              <a:rect l="l" t="t" r="r" b="b"/>
              <a:pathLst>
                <a:path w="2268" h="2302" extrusionOk="0">
                  <a:moveTo>
                    <a:pt x="711" y="1"/>
                  </a:moveTo>
                  <a:cubicBezTo>
                    <a:pt x="703" y="1"/>
                    <a:pt x="694" y="1"/>
                    <a:pt x="686" y="1"/>
                  </a:cubicBezTo>
                  <a:cubicBezTo>
                    <a:pt x="624" y="9"/>
                    <a:pt x="564" y="17"/>
                    <a:pt x="503" y="25"/>
                  </a:cubicBezTo>
                  <a:cubicBezTo>
                    <a:pt x="415" y="46"/>
                    <a:pt x="336" y="87"/>
                    <a:pt x="270" y="148"/>
                  </a:cubicBezTo>
                  <a:cubicBezTo>
                    <a:pt x="219" y="178"/>
                    <a:pt x="179" y="219"/>
                    <a:pt x="148" y="271"/>
                  </a:cubicBezTo>
                  <a:cubicBezTo>
                    <a:pt x="88" y="337"/>
                    <a:pt x="47" y="414"/>
                    <a:pt x="25" y="503"/>
                  </a:cubicBezTo>
                  <a:cubicBezTo>
                    <a:pt x="18" y="564"/>
                    <a:pt x="10" y="625"/>
                    <a:pt x="1" y="685"/>
                  </a:cubicBezTo>
                  <a:cubicBezTo>
                    <a:pt x="2" y="808"/>
                    <a:pt x="32" y="923"/>
                    <a:pt x="95" y="1030"/>
                  </a:cubicBezTo>
                  <a:cubicBezTo>
                    <a:pt x="229" y="1207"/>
                    <a:pt x="363" y="1384"/>
                    <a:pt x="498" y="1562"/>
                  </a:cubicBezTo>
                  <a:cubicBezTo>
                    <a:pt x="514" y="1582"/>
                    <a:pt x="529" y="1602"/>
                    <a:pt x="545" y="1624"/>
                  </a:cubicBezTo>
                  <a:cubicBezTo>
                    <a:pt x="598" y="1693"/>
                    <a:pt x="646" y="1774"/>
                    <a:pt x="708" y="1835"/>
                  </a:cubicBezTo>
                  <a:cubicBezTo>
                    <a:pt x="757" y="1884"/>
                    <a:pt x="827" y="1928"/>
                    <a:pt x="883" y="1970"/>
                  </a:cubicBezTo>
                  <a:cubicBezTo>
                    <a:pt x="893" y="1976"/>
                    <a:pt x="903" y="1984"/>
                    <a:pt x="913" y="1992"/>
                  </a:cubicBezTo>
                  <a:cubicBezTo>
                    <a:pt x="936" y="2009"/>
                    <a:pt x="960" y="2025"/>
                    <a:pt x="982" y="2042"/>
                  </a:cubicBezTo>
                  <a:cubicBezTo>
                    <a:pt x="1027" y="2074"/>
                    <a:pt x="1070" y="2106"/>
                    <a:pt x="1114" y="2137"/>
                  </a:cubicBezTo>
                  <a:cubicBezTo>
                    <a:pt x="1134" y="2152"/>
                    <a:pt x="1156" y="2168"/>
                    <a:pt x="1176" y="2182"/>
                  </a:cubicBezTo>
                  <a:cubicBezTo>
                    <a:pt x="1289" y="2264"/>
                    <a:pt x="1440" y="2298"/>
                    <a:pt x="1576" y="2301"/>
                  </a:cubicBezTo>
                  <a:cubicBezTo>
                    <a:pt x="1585" y="2301"/>
                    <a:pt x="1594" y="2301"/>
                    <a:pt x="1602" y="2301"/>
                  </a:cubicBezTo>
                  <a:cubicBezTo>
                    <a:pt x="1687" y="2301"/>
                    <a:pt x="1767" y="2281"/>
                    <a:pt x="1843" y="2241"/>
                  </a:cubicBezTo>
                  <a:cubicBezTo>
                    <a:pt x="1929" y="2213"/>
                    <a:pt x="2003" y="2166"/>
                    <a:pt x="2065" y="2099"/>
                  </a:cubicBezTo>
                  <a:cubicBezTo>
                    <a:pt x="2191" y="1963"/>
                    <a:pt x="2264" y="1798"/>
                    <a:pt x="2268" y="1610"/>
                  </a:cubicBezTo>
                  <a:lnTo>
                    <a:pt x="2268" y="1596"/>
                  </a:lnTo>
                  <a:cubicBezTo>
                    <a:pt x="2259" y="1533"/>
                    <a:pt x="2251" y="1470"/>
                    <a:pt x="2242" y="1409"/>
                  </a:cubicBezTo>
                  <a:cubicBezTo>
                    <a:pt x="2219" y="1352"/>
                    <a:pt x="2195" y="1296"/>
                    <a:pt x="2172" y="1240"/>
                  </a:cubicBezTo>
                  <a:cubicBezTo>
                    <a:pt x="2168" y="1234"/>
                    <a:pt x="2165" y="1230"/>
                    <a:pt x="2160" y="1224"/>
                  </a:cubicBezTo>
                  <a:cubicBezTo>
                    <a:pt x="2145" y="1200"/>
                    <a:pt x="2129" y="1176"/>
                    <a:pt x="2112" y="1153"/>
                  </a:cubicBezTo>
                  <a:cubicBezTo>
                    <a:pt x="2082" y="1107"/>
                    <a:pt x="2052" y="1062"/>
                    <a:pt x="2022" y="1016"/>
                  </a:cubicBezTo>
                  <a:cubicBezTo>
                    <a:pt x="1975" y="946"/>
                    <a:pt x="1928" y="876"/>
                    <a:pt x="1875" y="809"/>
                  </a:cubicBezTo>
                  <a:cubicBezTo>
                    <a:pt x="1833" y="753"/>
                    <a:pt x="1809" y="725"/>
                    <a:pt x="1760" y="686"/>
                  </a:cubicBezTo>
                  <a:cubicBezTo>
                    <a:pt x="1737" y="667"/>
                    <a:pt x="1714" y="648"/>
                    <a:pt x="1692" y="629"/>
                  </a:cubicBezTo>
                  <a:cubicBezTo>
                    <a:pt x="1517" y="487"/>
                    <a:pt x="1342" y="344"/>
                    <a:pt x="1169" y="202"/>
                  </a:cubicBezTo>
                  <a:cubicBezTo>
                    <a:pt x="1106" y="134"/>
                    <a:pt x="1034" y="87"/>
                    <a:pt x="949" y="59"/>
                  </a:cubicBezTo>
                  <a:cubicBezTo>
                    <a:pt x="874" y="21"/>
                    <a:pt x="795" y="1"/>
                    <a:pt x="7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3" name="Google Shape;2813;p59"/>
            <p:cNvSpPr/>
            <p:nvPr/>
          </p:nvSpPr>
          <p:spPr>
            <a:xfrm>
              <a:off x="4930188" y="1354225"/>
              <a:ext cx="50200" cy="33850"/>
            </a:xfrm>
            <a:custGeom>
              <a:avLst/>
              <a:gdLst/>
              <a:ahLst/>
              <a:cxnLst/>
              <a:rect l="l" t="t" r="r" b="b"/>
              <a:pathLst>
                <a:path w="2008" h="1354" extrusionOk="0">
                  <a:moveTo>
                    <a:pt x="491" y="0"/>
                  </a:moveTo>
                  <a:cubicBezTo>
                    <a:pt x="448" y="6"/>
                    <a:pt x="405" y="12"/>
                    <a:pt x="362" y="17"/>
                  </a:cubicBezTo>
                  <a:cubicBezTo>
                    <a:pt x="298" y="33"/>
                    <a:pt x="243" y="62"/>
                    <a:pt x="195" y="106"/>
                  </a:cubicBezTo>
                  <a:cubicBezTo>
                    <a:pt x="114" y="167"/>
                    <a:pt x="44" y="257"/>
                    <a:pt x="20" y="358"/>
                  </a:cubicBezTo>
                  <a:cubicBezTo>
                    <a:pt x="0" y="445"/>
                    <a:pt x="0" y="533"/>
                    <a:pt x="20" y="618"/>
                  </a:cubicBezTo>
                  <a:cubicBezTo>
                    <a:pt x="48" y="743"/>
                    <a:pt x="143" y="841"/>
                    <a:pt x="245" y="910"/>
                  </a:cubicBezTo>
                  <a:lnTo>
                    <a:pt x="244" y="910"/>
                  </a:lnTo>
                  <a:cubicBezTo>
                    <a:pt x="318" y="962"/>
                    <a:pt x="392" y="1012"/>
                    <a:pt x="465" y="1062"/>
                  </a:cubicBezTo>
                  <a:cubicBezTo>
                    <a:pt x="502" y="1087"/>
                    <a:pt x="537" y="1114"/>
                    <a:pt x="575" y="1138"/>
                  </a:cubicBezTo>
                  <a:cubicBezTo>
                    <a:pt x="650" y="1185"/>
                    <a:pt x="743" y="1211"/>
                    <a:pt x="828" y="1239"/>
                  </a:cubicBezTo>
                  <a:cubicBezTo>
                    <a:pt x="914" y="1268"/>
                    <a:pt x="999" y="1302"/>
                    <a:pt x="1087" y="1326"/>
                  </a:cubicBezTo>
                  <a:cubicBezTo>
                    <a:pt x="1119" y="1335"/>
                    <a:pt x="1152" y="1341"/>
                    <a:pt x="1186" y="1342"/>
                  </a:cubicBezTo>
                  <a:cubicBezTo>
                    <a:pt x="1220" y="1349"/>
                    <a:pt x="1253" y="1353"/>
                    <a:pt x="1287" y="1353"/>
                  </a:cubicBezTo>
                  <a:cubicBezTo>
                    <a:pt x="1333" y="1353"/>
                    <a:pt x="1380" y="1346"/>
                    <a:pt x="1427" y="1331"/>
                  </a:cubicBezTo>
                  <a:cubicBezTo>
                    <a:pt x="1449" y="1327"/>
                    <a:pt x="1471" y="1325"/>
                    <a:pt x="1492" y="1322"/>
                  </a:cubicBezTo>
                  <a:lnTo>
                    <a:pt x="1605" y="1306"/>
                  </a:lnTo>
                  <a:cubicBezTo>
                    <a:pt x="1691" y="1282"/>
                    <a:pt x="1766" y="1238"/>
                    <a:pt x="1829" y="1175"/>
                  </a:cubicBezTo>
                  <a:cubicBezTo>
                    <a:pt x="1892" y="1111"/>
                    <a:pt x="1936" y="1038"/>
                    <a:pt x="1959" y="951"/>
                  </a:cubicBezTo>
                  <a:cubicBezTo>
                    <a:pt x="2008" y="776"/>
                    <a:pt x="1956" y="586"/>
                    <a:pt x="1829" y="457"/>
                  </a:cubicBezTo>
                  <a:cubicBezTo>
                    <a:pt x="1801" y="428"/>
                    <a:pt x="1772" y="399"/>
                    <a:pt x="1744" y="370"/>
                  </a:cubicBezTo>
                  <a:cubicBezTo>
                    <a:pt x="1727" y="354"/>
                    <a:pt x="1711" y="336"/>
                    <a:pt x="1694" y="320"/>
                  </a:cubicBezTo>
                  <a:cubicBezTo>
                    <a:pt x="1609" y="242"/>
                    <a:pt x="1519" y="197"/>
                    <a:pt x="1409" y="158"/>
                  </a:cubicBezTo>
                  <a:cubicBezTo>
                    <a:pt x="1324" y="127"/>
                    <a:pt x="1237" y="100"/>
                    <a:pt x="1150" y="71"/>
                  </a:cubicBezTo>
                  <a:cubicBezTo>
                    <a:pt x="1060" y="41"/>
                    <a:pt x="979" y="24"/>
                    <a:pt x="879" y="16"/>
                  </a:cubicBezTo>
                  <a:cubicBezTo>
                    <a:pt x="836" y="14"/>
                    <a:pt x="792" y="13"/>
                    <a:pt x="750" y="12"/>
                  </a:cubicBezTo>
                  <a:lnTo>
                    <a:pt x="49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4" name="Google Shape;2814;p59"/>
            <p:cNvSpPr/>
            <p:nvPr/>
          </p:nvSpPr>
          <p:spPr>
            <a:xfrm>
              <a:off x="5353138" y="1462700"/>
              <a:ext cx="53225" cy="38775"/>
            </a:xfrm>
            <a:custGeom>
              <a:avLst/>
              <a:gdLst/>
              <a:ahLst/>
              <a:cxnLst/>
              <a:rect l="l" t="t" r="r" b="b"/>
              <a:pathLst>
                <a:path w="2129" h="1551" extrusionOk="0">
                  <a:moveTo>
                    <a:pt x="1366" y="0"/>
                  </a:moveTo>
                  <a:cubicBezTo>
                    <a:pt x="1284" y="0"/>
                    <a:pt x="1202" y="14"/>
                    <a:pt x="1132" y="41"/>
                  </a:cubicBezTo>
                  <a:cubicBezTo>
                    <a:pt x="1044" y="73"/>
                    <a:pt x="955" y="107"/>
                    <a:pt x="867" y="139"/>
                  </a:cubicBezTo>
                  <a:cubicBezTo>
                    <a:pt x="824" y="156"/>
                    <a:pt x="782" y="172"/>
                    <a:pt x="739" y="188"/>
                  </a:cubicBezTo>
                  <a:cubicBezTo>
                    <a:pt x="670" y="214"/>
                    <a:pt x="592" y="239"/>
                    <a:pt x="530" y="274"/>
                  </a:cubicBezTo>
                  <a:cubicBezTo>
                    <a:pt x="466" y="311"/>
                    <a:pt x="409" y="358"/>
                    <a:pt x="357" y="408"/>
                  </a:cubicBezTo>
                  <a:cubicBezTo>
                    <a:pt x="296" y="466"/>
                    <a:pt x="236" y="524"/>
                    <a:pt x="174" y="583"/>
                  </a:cubicBezTo>
                  <a:cubicBezTo>
                    <a:pt x="110" y="644"/>
                    <a:pt x="57" y="739"/>
                    <a:pt x="33" y="824"/>
                  </a:cubicBezTo>
                  <a:cubicBezTo>
                    <a:pt x="1" y="943"/>
                    <a:pt x="14" y="1068"/>
                    <a:pt x="61" y="1180"/>
                  </a:cubicBezTo>
                  <a:cubicBezTo>
                    <a:pt x="99" y="1271"/>
                    <a:pt x="153" y="1339"/>
                    <a:pt x="230" y="1399"/>
                  </a:cubicBezTo>
                  <a:cubicBezTo>
                    <a:pt x="264" y="1433"/>
                    <a:pt x="304" y="1456"/>
                    <a:pt x="351" y="1470"/>
                  </a:cubicBezTo>
                  <a:cubicBezTo>
                    <a:pt x="412" y="1501"/>
                    <a:pt x="478" y="1517"/>
                    <a:pt x="547" y="1517"/>
                  </a:cubicBezTo>
                  <a:cubicBezTo>
                    <a:pt x="552" y="1517"/>
                    <a:pt x="557" y="1517"/>
                    <a:pt x="561" y="1517"/>
                  </a:cubicBezTo>
                  <a:lnTo>
                    <a:pt x="820" y="1547"/>
                  </a:lnTo>
                  <a:cubicBezTo>
                    <a:pt x="838" y="1549"/>
                    <a:pt x="856" y="1550"/>
                    <a:pt x="875" y="1550"/>
                  </a:cubicBezTo>
                  <a:cubicBezTo>
                    <a:pt x="1003" y="1550"/>
                    <a:pt x="1131" y="1503"/>
                    <a:pt x="1253" y="1468"/>
                  </a:cubicBezTo>
                  <a:cubicBezTo>
                    <a:pt x="1340" y="1442"/>
                    <a:pt x="1427" y="1416"/>
                    <a:pt x="1515" y="1392"/>
                  </a:cubicBezTo>
                  <a:cubicBezTo>
                    <a:pt x="1722" y="1331"/>
                    <a:pt x="1871" y="1216"/>
                    <a:pt x="1987" y="1032"/>
                  </a:cubicBezTo>
                  <a:cubicBezTo>
                    <a:pt x="2007" y="1001"/>
                    <a:pt x="2026" y="970"/>
                    <a:pt x="2046" y="939"/>
                  </a:cubicBezTo>
                  <a:cubicBezTo>
                    <a:pt x="2099" y="848"/>
                    <a:pt x="2126" y="749"/>
                    <a:pt x="2126" y="643"/>
                  </a:cubicBezTo>
                  <a:cubicBezTo>
                    <a:pt x="2129" y="562"/>
                    <a:pt x="2112" y="487"/>
                    <a:pt x="2075" y="418"/>
                  </a:cubicBezTo>
                  <a:cubicBezTo>
                    <a:pt x="2052" y="345"/>
                    <a:pt x="2011" y="282"/>
                    <a:pt x="1954" y="229"/>
                  </a:cubicBezTo>
                  <a:cubicBezTo>
                    <a:pt x="1882" y="156"/>
                    <a:pt x="1796" y="106"/>
                    <a:pt x="1696" y="78"/>
                  </a:cubicBezTo>
                  <a:cubicBezTo>
                    <a:pt x="1660" y="64"/>
                    <a:pt x="1624" y="51"/>
                    <a:pt x="1590" y="39"/>
                  </a:cubicBezTo>
                  <a:cubicBezTo>
                    <a:pt x="1522" y="13"/>
                    <a:pt x="1444" y="0"/>
                    <a:pt x="13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5" name="Google Shape;2815;p59"/>
            <p:cNvSpPr/>
            <p:nvPr/>
          </p:nvSpPr>
          <p:spPr>
            <a:xfrm>
              <a:off x="4666363" y="1597075"/>
              <a:ext cx="31500" cy="24425"/>
            </a:xfrm>
            <a:custGeom>
              <a:avLst/>
              <a:gdLst/>
              <a:ahLst/>
              <a:cxnLst/>
              <a:rect l="l" t="t" r="r" b="b"/>
              <a:pathLst>
                <a:path w="1260" h="977" extrusionOk="0">
                  <a:moveTo>
                    <a:pt x="629" y="0"/>
                  </a:moveTo>
                  <a:cubicBezTo>
                    <a:pt x="0" y="0"/>
                    <a:pt x="0" y="977"/>
                    <a:pt x="629" y="977"/>
                  </a:cubicBezTo>
                  <a:cubicBezTo>
                    <a:pt x="1258" y="977"/>
                    <a:pt x="1259" y="0"/>
                    <a:pt x="6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16" name="Google Shape;2816;p59"/>
          <p:cNvGrpSpPr/>
          <p:nvPr/>
        </p:nvGrpSpPr>
        <p:grpSpPr>
          <a:xfrm>
            <a:off x="1911710" y="2141255"/>
            <a:ext cx="997417" cy="2177926"/>
            <a:chOff x="2161838" y="640925"/>
            <a:chExt cx="1052350" cy="2297875"/>
          </a:xfrm>
        </p:grpSpPr>
        <p:sp>
          <p:nvSpPr>
            <p:cNvPr id="2817" name="Google Shape;2817;p59"/>
            <p:cNvSpPr/>
            <p:nvPr/>
          </p:nvSpPr>
          <p:spPr>
            <a:xfrm>
              <a:off x="2208763" y="1106350"/>
              <a:ext cx="525050" cy="1832450"/>
            </a:xfrm>
            <a:custGeom>
              <a:avLst/>
              <a:gdLst/>
              <a:ahLst/>
              <a:cxnLst/>
              <a:rect l="l" t="t" r="r" b="b"/>
              <a:pathLst>
                <a:path w="21002" h="73298" extrusionOk="0">
                  <a:moveTo>
                    <a:pt x="14877" y="0"/>
                  </a:moveTo>
                  <a:lnTo>
                    <a:pt x="13537" y="20552"/>
                  </a:lnTo>
                  <a:lnTo>
                    <a:pt x="0" y="73297"/>
                  </a:lnTo>
                  <a:lnTo>
                    <a:pt x="6074" y="73297"/>
                  </a:lnTo>
                  <a:lnTo>
                    <a:pt x="21002" y="547"/>
                  </a:lnTo>
                  <a:lnTo>
                    <a:pt x="19661" y="0"/>
                  </a:lnTo>
                  <a:lnTo>
                    <a:pt x="14768" y="18160"/>
                  </a:lnTo>
                  <a:lnTo>
                    <a:pt x="1590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8" name="Google Shape;2818;p59"/>
            <p:cNvSpPr/>
            <p:nvPr/>
          </p:nvSpPr>
          <p:spPr>
            <a:xfrm>
              <a:off x="2292513" y="1116300"/>
              <a:ext cx="441300" cy="1822500"/>
            </a:xfrm>
            <a:custGeom>
              <a:avLst/>
              <a:gdLst/>
              <a:ahLst/>
              <a:cxnLst/>
              <a:rect l="l" t="t" r="r" b="b"/>
              <a:pathLst>
                <a:path w="17652" h="72900" extrusionOk="0">
                  <a:moveTo>
                    <a:pt x="17288" y="1"/>
                  </a:moveTo>
                  <a:lnTo>
                    <a:pt x="13077" y="19575"/>
                  </a:lnTo>
                  <a:lnTo>
                    <a:pt x="11380" y="24068"/>
                  </a:lnTo>
                  <a:lnTo>
                    <a:pt x="7768" y="40670"/>
                  </a:lnTo>
                  <a:lnTo>
                    <a:pt x="8792" y="30521"/>
                  </a:lnTo>
                  <a:lnTo>
                    <a:pt x="0" y="72899"/>
                  </a:lnTo>
                  <a:lnTo>
                    <a:pt x="2724" y="72899"/>
                  </a:lnTo>
                  <a:lnTo>
                    <a:pt x="17652" y="149"/>
                  </a:lnTo>
                  <a:lnTo>
                    <a:pt x="17288" y="1"/>
                  </a:lnTo>
                  <a:close/>
                </a:path>
              </a:pathLst>
            </a:custGeom>
            <a:solidFill>
              <a:srgbClr val="000000">
                <a:alpha val="7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9" name="Google Shape;2819;p59"/>
            <p:cNvSpPr/>
            <p:nvPr/>
          </p:nvSpPr>
          <p:spPr>
            <a:xfrm>
              <a:off x="2161838" y="640925"/>
              <a:ext cx="1052350" cy="930850"/>
            </a:xfrm>
            <a:custGeom>
              <a:avLst/>
              <a:gdLst/>
              <a:ahLst/>
              <a:cxnLst/>
              <a:rect l="l" t="t" r="r" b="b"/>
              <a:pathLst>
                <a:path w="42094" h="37234" extrusionOk="0">
                  <a:moveTo>
                    <a:pt x="13702" y="6700"/>
                  </a:moveTo>
                  <a:cubicBezTo>
                    <a:pt x="13702" y="6701"/>
                    <a:pt x="13701" y="6701"/>
                    <a:pt x="13701" y="6702"/>
                  </a:cubicBezTo>
                  <a:lnTo>
                    <a:pt x="13701" y="6702"/>
                  </a:lnTo>
                  <a:cubicBezTo>
                    <a:pt x="13701" y="6702"/>
                    <a:pt x="13702" y="6702"/>
                    <a:pt x="13702" y="6702"/>
                  </a:cubicBezTo>
                  <a:lnTo>
                    <a:pt x="13702" y="6700"/>
                  </a:lnTo>
                  <a:close/>
                  <a:moveTo>
                    <a:pt x="20914" y="0"/>
                  </a:moveTo>
                  <a:cubicBezTo>
                    <a:pt x="19890" y="0"/>
                    <a:pt x="18875" y="154"/>
                    <a:pt x="17913" y="509"/>
                  </a:cubicBezTo>
                  <a:cubicBezTo>
                    <a:pt x="15741" y="1310"/>
                    <a:pt x="13917" y="3282"/>
                    <a:pt x="13745" y="5592"/>
                  </a:cubicBezTo>
                  <a:cubicBezTo>
                    <a:pt x="13723" y="5863"/>
                    <a:pt x="13731" y="6158"/>
                    <a:pt x="13888" y="6382"/>
                  </a:cubicBezTo>
                  <a:cubicBezTo>
                    <a:pt x="14009" y="6554"/>
                    <a:pt x="13716" y="6763"/>
                    <a:pt x="13666" y="6763"/>
                  </a:cubicBezTo>
                  <a:cubicBezTo>
                    <a:pt x="13651" y="6763"/>
                    <a:pt x="13657" y="6745"/>
                    <a:pt x="13701" y="6702"/>
                  </a:cubicBezTo>
                  <a:lnTo>
                    <a:pt x="13701" y="6702"/>
                  </a:lnTo>
                  <a:cubicBezTo>
                    <a:pt x="10848" y="6984"/>
                    <a:pt x="8009" y="8223"/>
                    <a:pt x="6222" y="10465"/>
                  </a:cubicBezTo>
                  <a:cubicBezTo>
                    <a:pt x="4435" y="12707"/>
                    <a:pt x="3896" y="16016"/>
                    <a:pt x="5289" y="18521"/>
                  </a:cubicBezTo>
                  <a:cubicBezTo>
                    <a:pt x="5202" y="18506"/>
                    <a:pt x="5117" y="18499"/>
                    <a:pt x="5032" y="18499"/>
                  </a:cubicBezTo>
                  <a:cubicBezTo>
                    <a:pt x="3917" y="18499"/>
                    <a:pt x="2987" y="19768"/>
                    <a:pt x="3260" y="20891"/>
                  </a:cubicBezTo>
                  <a:cubicBezTo>
                    <a:pt x="3453" y="21682"/>
                    <a:pt x="4241" y="22210"/>
                    <a:pt x="5040" y="22269"/>
                  </a:cubicBezTo>
                  <a:lnTo>
                    <a:pt x="5040" y="22269"/>
                  </a:lnTo>
                  <a:cubicBezTo>
                    <a:pt x="4147" y="22748"/>
                    <a:pt x="3412" y="23666"/>
                    <a:pt x="2786" y="24486"/>
                  </a:cubicBezTo>
                  <a:cubicBezTo>
                    <a:pt x="1206" y="26555"/>
                    <a:pt x="1" y="29067"/>
                    <a:pt x="166" y="31665"/>
                  </a:cubicBezTo>
                  <a:cubicBezTo>
                    <a:pt x="332" y="34264"/>
                    <a:pt x="2203" y="36861"/>
                    <a:pt x="4784" y="37195"/>
                  </a:cubicBezTo>
                  <a:cubicBezTo>
                    <a:pt x="4982" y="37221"/>
                    <a:pt x="5180" y="37233"/>
                    <a:pt x="5377" y="37233"/>
                  </a:cubicBezTo>
                  <a:cubicBezTo>
                    <a:pt x="6688" y="37233"/>
                    <a:pt x="7983" y="36694"/>
                    <a:pt x="9044" y="35905"/>
                  </a:cubicBezTo>
                  <a:cubicBezTo>
                    <a:pt x="10265" y="34999"/>
                    <a:pt x="11219" y="33784"/>
                    <a:pt x="12111" y="32552"/>
                  </a:cubicBezTo>
                  <a:cubicBezTo>
                    <a:pt x="13069" y="31229"/>
                    <a:pt x="13979" y="29859"/>
                    <a:pt x="14623" y="28359"/>
                  </a:cubicBezTo>
                  <a:cubicBezTo>
                    <a:pt x="15527" y="28986"/>
                    <a:pt x="16610" y="29270"/>
                    <a:pt x="17723" y="29270"/>
                  </a:cubicBezTo>
                  <a:cubicBezTo>
                    <a:pt x="20083" y="29270"/>
                    <a:pt x="22584" y="27996"/>
                    <a:pt x="23828" y="26024"/>
                  </a:cubicBezTo>
                  <a:lnTo>
                    <a:pt x="23828" y="26024"/>
                  </a:lnTo>
                  <a:cubicBezTo>
                    <a:pt x="23556" y="27890"/>
                    <a:pt x="24468" y="29758"/>
                    <a:pt x="25751" y="31140"/>
                  </a:cubicBezTo>
                  <a:cubicBezTo>
                    <a:pt x="27034" y="32521"/>
                    <a:pt x="28817" y="33380"/>
                    <a:pt x="30663" y="33766"/>
                  </a:cubicBezTo>
                  <a:cubicBezTo>
                    <a:pt x="31347" y="33909"/>
                    <a:pt x="32053" y="33986"/>
                    <a:pt x="32756" y="33986"/>
                  </a:cubicBezTo>
                  <a:cubicBezTo>
                    <a:pt x="34257" y="33986"/>
                    <a:pt x="35747" y="33633"/>
                    <a:pt x="36986" y="32805"/>
                  </a:cubicBezTo>
                  <a:cubicBezTo>
                    <a:pt x="38203" y="31991"/>
                    <a:pt x="39100" y="30783"/>
                    <a:pt x="39855" y="29529"/>
                  </a:cubicBezTo>
                  <a:cubicBezTo>
                    <a:pt x="40852" y="27872"/>
                    <a:pt x="41656" y="26048"/>
                    <a:pt x="41798" y="24119"/>
                  </a:cubicBezTo>
                  <a:cubicBezTo>
                    <a:pt x="42093" y="20129"/>
                    <a:pt x="39130" y="16149"/>
                    <a:pt x="35223" y="15285"/>
                  </a:cubicBezTo>
                  <a:cubicBezTo>
                    <a:pt x="36785" y="13760"/>
                    <a:pt x="37752" y="11419"/>
                    <a:pt x="37666" y="9237"/>
                  </a:cubicBezTo>
                  <a:cubicBezTo>
                    <a:pt x="37647" y="8759"/>
                    <a:pt x="37579" y="8267"/>
                    <a:pt x="37332" y="7857"/>
                  </a:cubicBezTo>
                  <a:cubicBezTo>
                    <a:pt x="37050" y="7390"/>
                    <a:pt x="36569" y="7083"/>
                    <a:pt x="36095" y="6811"/>
                  </a:cubicBezTo>
                  <a:cubicBezTo>
                    <a:pt x="35158" y="6275"/>
                    <a:pt x="34122" y="5799"/>
                    <a:pt x="33054" y="5799"/>
                  </a:cubicBezTo>
                  <a:cubicBezTo>
                    <a:pt x="32938" y="5799"/>
                    <a:pt x="32822" y="5805"/>
                    <a:pt x="32705" y="5816"/>
                  </a:cubicBezTo>
                  <a:cubicBezTo>
                    <a:pt x="31795" y="5908"/>
                    <a:pt x="30894" y="6501"/>
                    <a:pt x="30545" y="7308"/>
                  </a:cubicBezTo>
                  <a:lnTo>
                    <a:pt x="30545" y="7308"/>
                  </a:lnTo>
                  <a:cubicBezTo>
                    <a:pt x="30662" y="5875"/>
                    <a:pt x="30043" y="4371"/>
                    <a:pt x="29093" y="3279"/>
                  </a:cubicBezTo>
                  <a:cubicBezTo>
                    <a:pt x="27963" y="1980"/>
                    <a:pt x="26370" y="1164"/>
                    <a:pt x="24731" y="638"/>
                  </a:cubicBezTo>
                  <a:cubicBezTo>
                    <a:pt x="23503" y="244"/>
                    <a:pt x="22201" y="0"/>
                    <a:pt x="2091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0" name="Google Shape;2820;p59"/>
            <p:cNvSpPr/>
            <p:nvPr/>
          </p:nvSpPr>
          <p:spPr>
            <a:xfrm>
              <a:off x="2282938" y="1371250"/>
              <a:ext cx="83750" cy="74625"/>
            </a:xfrm>
            <a:custGeom>
              <a:avLst/>
              <a:gdLst/>
              <a:ahLst/>
              <a:cxnLst/>
              <a:rect l="l" t="t" r="r" b="b"/>
              <a:pathLst>
                <a:path w="3350" h="2985" extrusionOk="0">
                  <a:moveTo>
                    <a:pt x="1482" y="577"/>
                  </a:moveTo>
                  <a:cubicBezTo>
                    <a:pt x="1484" y="579"/>
                    <a:pt x="1485" y="581"/>
                    <a:pt x="1487" y="583"/>
                  </a:cubicBezTo>
                  <a:lnTo>
                    <a:pt x="1487" y="583"/>
                  </a:lnTo>
                  <a:cubicBezTo>
                    <a:pt x="1485" y="581"/>
                    <a:pt x="1484" y="579"/>
                    <a:pt x="1482" y="577"/>
                  </a:cubicBezTo>
                  <a:close/>
                  <a:moveTo>
                    <a:pt x="695" y="0"/>
                  </a:moveTo>
                  <a:cubicBezTo>
                    <a:pt x="590" y="0"/>
                    <a:pt x="482" y="41"/>
                    <a:pt x="408" y="116"/>
                  </a:cubicBezTo>
                  <a:lnTo>
                    <a:pt x="408" y="116"/>
                  </a:lnTo>
                  <a:lnTo>
                    <a:pt x="394" y="124"/>
                  </a:lnTo>
                  <a:cubicBezTo>
                    <a:pt x="100" y="297"/>
                    <a:pt x="1" y="621"/>
                    <a:pt x="62" y="942"/>
                  </a:cubicBezTo>
                  <a:cubicBezTo>
                    <a:pt x="115" y="1218"/>
                    <a:pt x="224" y="1490"/>
                    <a:pt x="360" y="1736"/>
                  </a:cubicBezTo>
                  <a:cubicBezTo>
                    <a:pt x="529" y="2043"/>
                    <a:pt x="811" y="2279"/>
                    <a:pt x="1085" y="2487"/>
                  </a:cubicBezTo>
                  <a:cubicBezTo>
                    <a:pt x="1315" y="2662"/>
                    <a:pt x="1572" y="2783"/>
                    <a:pt x="1842" y="2883"/>
                  </a:cubicBezTo>
                  <a:cubicBezTo>
                    <a:pt x="2010" y="2945"/>
                    <a:pt x="2183" y="2971"/>
                    <a:pt x="2360" y="2983"/>
                  </a:cubicBezTo>
                  <a:cubicBezTo>
                    <a:pt x="2379" y="2984"/>
                    <a:pt x="2398" y="2985"/>
                    <a:pt x="2417" y="2985"/>
                  </a:cubicBezTo>
                  <a:cubicBezTo>
                    <a:pt x="2635" y="2985"/>
                    <a:pt x="2833" y="2896"/>
                    <a:pt x="3011" y="2775"/>
                  </a:cubicBezTo>
                  <a:cubicBezTo>
                    <a:pt x="3214" y="2635"/>
                    <a:pt x="3350" y="2439"/>
                    <a:pt x="3350" y="2184"/>
                  </a:cubicBezTo>
                  <a:cubicBezTo>
                    <a:pt x="3350" y="1953"/>
                    <a:pt x="3236" y="1778"/>
                    <a:pt x="3066" y="1637"/>
                  </a:cubicBezTo>
                  <a:lnTo>
                    <a:pt x="3066" y="1637"/>
                  </a:lnTo>
                  <a:cubicBezTo>
                    <a:pt x="3083" y="1650"/>
                    <a:pt x="3100" y="1663"/>
                    <a:pt x="3117" y="1676"/>
                  </a:cubicBezTo>
                  <a:cubicBezTo>
                    <a:pt x="3030" y="1607"/>
                    <a:pt x="2950" y="1517"/>
                    <a:pt x="2854" y="1464"/>
                  </a:cubicBezTo>
                  <a:cubicBezTo>
                    <a:pt x="2748" y="1405"/>
                    <a:pt x="2630" y="1372"/>
                    <a:pt x="2515" y="1333"/>
                  </a:cubicBezTo>
                  <a:cubicBezTo>
                    <a:pt x="2423" y="1304"/>
                    <a:pt x="2332" y="1280"/>
                    <a:pt x="2241" y="1250"/>
                  </a:cubicBezTo>
                  <a:lnTo>
                    <a:pt x="2241" y="1250"/>
                  </a:lnTo>
                  <a:cubicBezTo>
                    <a:pt x="2144" y="1202"/>
                    <a:pt x="2050" y="1146"/>
                    <a:pt x="1961" y="1085"/>
                  </a:cubicBezTo>
                  <a:lnTo>
                    <a:pt x="1961" y="1085"/>
                  </a:lnTo>
                  <a:cubicBezTo>
                    <a:pt x="1814" y="959"/>
                    <a:pt x="1676" y="814"/>
                    <a:pt x="1552" y="664"/>
                  </a:cubicBezTo>
                  <a:lnTo>
                    <a:pt x="1552" y="664"/>
                  </a:lnTo>
                  <a:cubicBezTo>
                    <a:pt x="1490" y="575"/>
                    <a:pt x="1434" y="481"/>
                    <a:pt x="1386" y="384"/>
                  </a:cubicBezTo>
                  <a:cubicBezTo>
                    <a:pt x="1294" y="197"/>
                    <a:pt x="1042" y="29"/>
                    <a:pt x="823" y="22"/>
                  </a:cubicBezTo>
                  <a:lnTo>
                    <a:pt x="823" y="22"/>
                  </a:lnTo>
                  <a:cubicBezTo>
                    <a:pt x="782" y="7"/>
                    <a:pt x="739" y="0"/>
                    <a:pt x="6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1" name="Google Shape;2821;p59"/>
            <p:cNvSpPr/>
            <p:nvPr/>
          </p:nvSpPr>
          <p:spPr>
            <a:xfrm>
              <a:off x="2379063" y="1259550"/>
              <a:ext cx="44925" cy="64475"/>
            </a:xfrm>
            <a:custGeom>
              <a:avLst/>
              <a:gdLst/>
              <a:ahLst/>
              <a:cxnLst/>
              <a:rect l="l" t="t" r="r" b="b"/>
              <a:pathLst>
                <a:path w="1797" h="2579" extrusionOk="0">
                  <a:moveTo>
                    <a:pt x="565" y="0"/>
                  </a:moveTo>
                  <a:cubicBezTo>
                    <a:pt x="498" y="0"/>
                    <a:pt x="431" y="13"/>
                    <a:pt x="365" y="41"/>
                  </a:cubicBezTo>
                  <a:cubicBezTo>
                    <a:pt x="137" y="137"/>
                    <a:pt x="0" y="395"/>
                    <a:pt x="71" y="640"/>
                  </a:cubicBezTo>
                  <a:lnTo>
                    <a:pt x="72" y="640"/>
                  </a:lnTo>
                  <a:cubicBezTo>
                    <a:pt x="119" y="804"/>
                    <a:pt x="166" y="968"/>
                    <a:pt x="213" y="1131"/>
                  </a:cubicBezTo>
                  <a:cubicBezTo>
                    <a:pt x="270" y="1329"/>
                    <a:pt x="367" y="1506"/>
                    <a:pt x="465" y="1686"/>
                  </a:cubicBezTo>
                  <a:cubicBezTo>
                    <a:pt x="558" y="1859"/>
                    <a:pt x="638" y="2056"/>
                    <a:pt x="794" y="2183"/>
                  </a:cubicBezTo>
                  <a:cubicBezTo>
                    <a:pt x="935" y="2297"/>
                    <a:pt x="1076" y="2438"/>
                    <a:pt x="1231" y="2529"/>
                  </a:cubicBezTo>
                  <a:cubicBezTo>
                    <a:pt x="1288" y="2562"/>
                    <a:pt x="1352" y="2578"/>
                    <a:pt x="1416" y="2578"/>
                  </a:cubicBezTo>
                  <a:cubicBezTo>
                    <a:pt x="1480" y="2578"/>
                    <a:pt x="1543" y="2562"/>
                    <a:pt x="1599" y="2529"/>
                  </a:cubicBezTo>
                  <a:cubicBezTo>
                    <a:pt x="1720" y="2458"/>
                    <a:pt x="1766" y="2346"/>
                    <a:pt x="1781" y="2214"/>
                  </a:cubicBezTo>
                  <a:cubicBezTo>
                    <a:pt x="1796" y="2073"/>
                    <a:pt x="1775" y="1920"/>
                    <a:pt x="1769" y="1779"/>
                  </a:cubicBezTo>
                  <a:cubicBezTo>
                    <a:pt x="1767" y="1693"/>
                    <a:pt x="1762" y="1608"/>
                    <a:pt x="1736" y="1525"/>
                  </a:cubicBezTo>
                  <a:cubicBezTo>
                    <a:pt x="1715" y="1454"/>
                    <a:pt x="1678" y="1384"/>
                    <a:pt x="1645" y="1317"/>
                  </a:cubicBezTo>
                  <a:cubicBezTo>
                    <a:pt x="1609" y="1237"/>
                    <a:pt x="1572" y="1159"/>
                    <a:pt x="1536" y="1080"/>
                  </a:cubicBezTo>
                  <a:cubicBezTo>
                    <a:pt x="1466" y="931"/>
                    <a:pt x="1405" y="785"/>
                    <a:pt x="1305" y="653"/>
                  </a:cubicBezTo>
                  <a:lnTo>
                    <a:pt x="1000" y="248"/>
                  </a:lnTo>
                  <a:cubicBezTo>
                    <a:pt x="921" y="144"/>
                    <a:pt x="832" y="46"/>
                    <a:pt x="696" y="15"/>
                  </a:cubicBezTo>
                  <a:cubicBezTo>
                    <a:pt x="652" y="5"/>
                    <a:pt x="608" y="0"/>
                    <a:pt x="5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2" name="Google Shape;2822;p59"/>
            <p:cNvSpPr/>
            <p:nvPr/>
          </p:nvSpPr>
          <p:spPr>
            <a:xfrm>
              <a:off x="2406113" y="880925"/>
              <a:ext cx="139475" cy="178750"/>
            </a:xfrm>
            <a:custGeom>
              <a:avLst/>
              <a:gdLst/>
              <a:ahLst/>
              <a:cxnLst/>
              <a:rect l="l" t="t" r="r" b="b"/>
              <a:pathLst>
                <a:path w="5579" h="7150" extrusionOk="0">
                  <a:moveTo>
                    <a:pt x="3715" y="2701"/>
                  </a:moveTo>
                  <a:cubicBezTo>
                    <a:pt x="3715" y="2701"/>
                    <a:pt x="3714" y="2701"/>
                    <a:pt x="3714" y="2701"/>
                  </a:cubicBezTo>
                  <a:lnTo>
                    <a:pt x="3714" y="2701"/>
                  </a:lnTo>
                  <a:cubicBezTo>
                    <a:pt x="3714" y="2701"/>
                    <a:pt x="3715" y="2701"/>
                    <a:pt x="3715" y="2701"/>
                  </a:cubicBezTo>
                  <a:close/>
                  <a:moveTo>
                    <a:pt x="2896" y="3506"/>
                  </a:moveTo>
                  <a:lnTo>
                    <a:pt x="2896" y="3506"/>
                  </a:lnTo>
                  <a:cubicBezTo>
                    <a:pt x="2896" y="3507"/>
                    <a:pt x="2895" y="3507"/>
                    <a:pt x="2895" y="3507"/>
                  </a:cubicBezTo>
                  <a:lnTo>
                    <a:pt x="2895" y="3507"/>
                  </a:lnTo>
                  <a:cubicBezTo>
                    <a:pt x="2895" y="3507"/>
                    <a:pt x="2896" y="3507"/>
                    <a:pt x="2896" y="3506"/>
                  </a:cubicBezTo>
                  <a:close/>
                  <a:moveTo>
                    <a:pt x="4267" y="1"/>
                  </a:moveTo>
                  <a:cubicBezTo>
                    <a:pt x="4171" y="13"/>
                    <a:pt x="4076" y="27"/>
                    <a:pt x="3979" y="39"/>
                  </a:cubicBezTo>
                  <a:cubicBezTo>
                    <a:pt x="3779" y="78"/>
                    <a:pt x="3579" y="150"/>
                    <a:pt x="3391" y="229"/>
                  </a:cubicBezTo>
                  <a:cubicBezTo>
                    <a:pt x="3001" y="394"/>
                    <a:pt x="2659" y="663"/>
                    <a:pt x="2329" y="924"/>
                  </a:cubicBezTo>
                  <a:cubicBezTo>
                    <a:pt x="1766" y="1369"/>
                    <a:pt x="1290" y="1923"/>
                    <a:pt x="901" y="2524"/>
                  </a:cubicBezTo>
                  <a:cubicBezTo>
                    <a:pt x="728" y="2793"/>
                    <a:pt x="578" y="3075"/>
                    <a:pt x="450" y="3367"/>
                  </a:cubicBezTo>
                  <a:cubicBezTo>
                    <a:pt x="259" y="3805"/>
                    <a:pt x="149" y="4185"/>
                    <a:pt x="90" y="4658"/>
                  </a:cubicBezTo>
                  <a:cubicBezTo>
                    <a:pt x="0" y="5371"/>
                    <a:pt x="72" y="6036"/>
                    <a:pt x="337" y="6706"/>
                  </a:cubicBezTo>
                  <a:cubicBezTo>
                    <a:pt x="437" y="6957"/>
                    <a:pt x="634" y="7150"/>
                    <a:pt x="921" y="7150"/>
                  </a:cubicBezTo>
                  <a:cubicBezTo>
                    <a:pt x="1175" y="7150"/>
                    <a:pt x="1450" y="6963"/>
                    <a:pt x="1505" y="6706"/>
                  </a:cubicBezTo>
                  <a:lnTo>
                    <a:pt x="1504" y="6704"/>
                  </a:lnTo>
                  <a:cubicBezTo>
                    <a:pt x="1564" y="6427"/>
                    <a:pt x="1662" y="6168"/>
                    <a:pt x="1747" y="5899"/>
                  </a:cubicBezTo>
                  <a:cubicBezTo>
                    <a:pt x="1794" y="5749"/>
                    <a:pt x="1829" y="5596"/>
                    <a:pt x="1880" y="5447"/>
                  </a:cubicBezTo>
                  <a:cubicBezTo>
                    <a:pt x="1901" y="5384"/>
                    <a:pt x="1928" y="5324"/>
                    <a:pt x="1948" y="5260"/>
                  </a:cubicBezTo>
                  <a:cubicBezTo>
                    <a:pt x="1949" y="5257"/>
                    <a:pt x="1950" y="5254"/>
                    <a:pt x="1951" y="5251"/>
                  </a:cubicBezTo>
                  <a:lnTo>
                    <a:pt x="1951" y="5251"/>
                  </a:lnTo>
                  <a:cubicBezTo>
                    <a:pt x="1952" y="5249"/>
                    <a:pt x="1954" y="5246"/>
                    <a:pt x="1955" y="5243"/>
                  </a:cubicBezTo>
                  <a:cubicBezTo>
                    <a:pt x="2021" y="5101"/>
                    <a:pt x="2096" y="4966"/>
                    <a:pt x="2161" y="4823"/>
                  </a:cubicBezTo>
                  <a:cubicBezTo>
                    <a:pt x="2198" y="4738"/>
                    <a:pt x="2234" y="4652"/>
                    <a:pt x="2270" y="4567"/>
                  </a:cubicBezTo>
                  <a:cubicBezTo>
                    <a:pt x="2271" y="4564"/>
                    <a:pt x="2272" y="4561"/>
                    <a:pt x="2274" y="4557"/>
                  </a:cubicBezTo>
                  <a:lnTo>
                    <a:pt x="2274" y="4557"/>
                  </a:lnTo>
                  <a:cubicBezTo>
                    <a:pt x="2291" y="4521"/>
                    <a:pt x="2313" y="4473"/>
                    <a:pt x="2320" y="4460"/>
                  </a:cubicBezTo>
                  <a:cubicBezTo>
                    <a:pt x="2452" y="4185"/>
                    <a:pt x="2606" y="3919"/>
                    <a:pt x="2780" y="3669"/>
                  </a:cubicBezTo>
                  <a:cubicBezTo>
                    <a:pt x="2810" y="3624"/>
                    <a:pt x="2841" y="3564"/>
                    <a:pt x="2880" y="3522"/>
                  </a:cubicBezTo>
                  <a:lnTo>
                    <a:pt x="2880" y="3522"/>
                  </a:lnTo>
                  <a:cubicBezTo>
                    <a:pt x="2885" y="3518"/>
                    <a:pt x="2889" y="3513"/>
                    <a:pt x="2894" y="3508"/>
                  </a:cubicBezTo>
                  <a:lnTo>
                    <a:pt x="2894" y="3508"/>
                  </a:lnTo>
                  <a:cubicBezTo>
                    <a:pt x="2894" y="3508"/>
                    <a:pt x="2895" y="3508"/>
                    <a:pt x="2895" y="3507"/>
                  </a:cubicBezTo>
                  <a:lnTo>
                    <a:pt x="2895" y="3507"/>
                  </a:lnTo>
                  <a:cubicBezTo>
                    <a:pt x="2895" y="3508"/>
                    <a:pt x="2894" y="3508"/>
                    <a:pt x="2894" y="3508"/>
                  </a:cubicBezTo>
                  <a:lnTo>
                    <a:pt x="2894" y="3508"/>
                  </a:lnTo>
                  <a:cubicBezTo>
                    <a:pt x="2904" y="3498"/>
                    <a:pt x="2914" y="3488"/>
                    <a:pt x="2921" y="3480"/>
                  </a:cubicBezTo>
                  <a:cubicBezTo>
                    <a:pt x="3015" y="3368"/>
                    <a:pt x="3112" y="3260"/>
                    <a:pt x="3214" y="3155"/>
                  </a:cubicBezTo>
                  <a:cubicBezTo>
                    <a:pt x="3316" y="3051"/>
                    <a:pt x="3422" y="2950"/>
                    <a:pt x="3532" y="2854"/>
                  </a:cubicBezTo>
                  <a:cubicBezTo>
                    <a:pt x="3562" y="2827"/>
                    <a:pt x="3597" y="2789"/>
                    <a:pt x="3633" y="2756"/>
                  </a:cubicBezTo>
                  <a:lnTo>
                    <a:pt x="3633" y="2756"/>
                  </a:lnTo>
                  <a:cubicBezTo>
                    <a:pt x="3646" y="2751"/>
                    <a:pt x="3670" y="2736"/>
                    <a:pt x="3706" y="2710"/>
                  </a:cubicBezTo>
                  <a:cubicBezTo>
                    <a:pt x="3944" y="2539"/>
                    <a:pt x="4204" y="2411"/>
                    <a:pt x="4449" y="2254"/>
                  </a:cubicBezTo>
                  <a:cubicBezTo>
                    <a:pt x="4571" y="2177"/>
                    <a:pt x="4692" y="2094"/>
                    <a:pt x="4812" y="2014"/>
                  </a:cubicBezTo>
                  <a:cubicBezTo>
                    <a:pt x="4991" y="1895"/>
                    <a:pt x="5051" y="1762"/>
                    <a:pt x="5173" y="1630"/>
                  </a:cubicBezTo>
                  <a:lnTo>
                    <a:pt x="5173" y="1630"/>
                  </a:lnTo>
                  <a:cubicBezTo>
                    <a:pt x="5166" y="1638"/>
                    <a:pt x="5165" y="1642"/>
                    <a:pt x="5168" y="1642"/>
                  </a:cubicBezTo>
                  <a:cubicBezTo>
                    <a:pt x="5176" y="1642"/>
                    <a:pt x="5215" y="1614"/>
                    <a:pt x="5263" y="1567"/>
                  </a:cubicBezTo>
                  <a:cubicBezTo>
                    <a:pt x="5518" y="1323"/>
                    <a:pt x="5578" y="923"/>
                    <a:pt x="5444" y="607"/>
                  </a:cubicBezTo>
                  <a:cubicBezTo>
                    <a:pt x="5296" y="256"/>
                    <a:pt x="5002" y="114"/>
                    <a:pt x="4641" y="67"/>
                  </a:cubicBezTo>
                  <a:cubicBezTo>
                    <a:pt x="4591" y="59"/>
                    <a:pt x="4540" y="53"/>
                    <a:pt x="4490" y="50"/>
                  </a:cubicBezTo>
                  <a:lnTo>
                    <a:pt x="4490" y="50"/>
                  </a:lnTo>
                  <a:lnTo>
                    <a:pt x="4615" y="57"/>
                  </a:lnTo>
                  <a:cubicBezTo>
                    <a:pt x="4503" y="21"/>
                    <a:pt x="4387" y="2"/>
                    <a:pt x="42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3" name="Google Shape;2823;p59"/>
            <p:cNvSpPr/>
            <p:nvPr/>
          </p:nvSpPr>
          <p:spPr>
            <a:xfrm>
              <a:off x="2529113" y="1007800"/>
              <a:ext cx="41550" cy="41275"/>
            </a:xfrm>
            <a:custGeom>
              <a:avLst/>
              <a:gdLst/>
              <a:ahLst/>
              <a:cxnLst/>
              <a:rect l="l" t="t" r="r" b="b"/>
              <a:pathLst>
                <a:path w="1662" h="1651" extrusionOk="0">
                  <a:moveTo>
                    <a:pt x="982" y="1"/>
                  </a:moveTo>
                  <a:cubicBezTo>
                    <a:pt x="950" y="1"/>
                    <a:pt x="925" y="7"/>
                    <a:pt x="883" y="13"/>
                  </a:cubicBezTo>
                  <a:cubicBezTo>
                    <a:pt x="822" y="13"/>
                    <a:pt x="763" y="28"/>
                    <a:pt x="711" y="58"/>
                  </a:cubicBezTo>
                  <a:cubicBezTo>
                    <a:pt x="680" y="68"/>
                    <a:pt x="650" y="82"/>
                    <a:pt x="622" y="98"/>
                  </a:cubicBezTo>
                  <a:cubicBezTo>
                    <a:pt x="575" y="133"/>
                    <a:pt x="530" y="168"/>
                    <a:pt x="484" y="204"/>
                  </a:cubicBezTo>
                  <a:lnTo>
                    <a:pt x="478" y="211"/>
                  </a:lnTo>
                  <a:cubicBezTo>
                    <a:pt x="469" y="221"/>
                    <a:pt x="461" y="231"/>
                    <a:pt x="454" y="241"/>
                  </a:cubicBezTo>
                  <a:cubicBezTo>
                    <a:pt x="436" y="262"/>
                    <a:pt x="418" y="283"/>
                    <a:pt x="400" y="303"/>
                  </a:cubicBezTo>
                  <a:cubicBezTo>
                    <a:pt x="330" y="386"/>
                    <a:pt x="262" y="468"/>
                    <a:pt x="193" y="550"/>
                  </a:cubicBezTo>
                  <a:cubicBezTo>
                    <a:pt x="130" y="609"/>
                    <a:pt x="85" y="677"/>
                    <a:pt x="60" y="758"/>
                  </a:cubicBezTo>
                  <a:cubicBezTo>
                    <a:pt x="19" y="835"/>
                    <a:pt x="0" y="918"/>
                    <a:pt x="4" y="1006"/>
                  </a:cubicBezTo>
                  <a:cubicBezTo>
                    <a:pt x="0" y="1095"/>
                    <a:pt x="19" y="1177"/>
                    <a:pt x="60" y="1255"/>
                  </a:cubicBezTo>
                  <a:cubicBezTo>
                    <a:pt x="85" y="1334"/>
                    <a:pt x="130" y="1403"/>
                    <a:pt x="193" y="1462"/>
                  </a:cubicBezTo>
                  <a:cubicBezTo>
                    <a:pt x="236" y="1495"/>
                    <a:pt x="280" y="1530"/>
                    <a:pt x="324" y="1563"/>
                  </a:cubicBezTo>
                  <a:cubicBezTo>
                    <a:pt x="423" y="1622"/>
                    <a:pt x="532" y="1651"/>
                    <a:pt x="648" y="1651"/>
                  </a:cubicBezTo>
                  <a:cubicBezTo>
                    <a:pt x="706" y="1643"/>
                    <a:pt x="763" y="1635"/>
                    <a:pt x="821" y="1628"/>
                  </a:cubicBezTo>
                  <a:cubicBezTo>
                    <a:pt x="929" y="1597"/>
                    <a:pt x="1024" y="1542"/>
                    <a:pt x="1105" y="1462"/>
                  </a:cubicBezTo>
                  <a:cubicBezTo>
                    <a:pt x="1186" y="1392"/>
                    <a:pt x="1269" y="1324"/>
                    <a:pt x="1351" y="1255"/>
                  </a:cubicBezTo>
                  <a:cubicBezTo>
                    <a:pt x="1371" y="1238"/>
                    <a:pt x="1390" y="1221"/>
                    <a:pt x="1410" y="1204"/>
                  </a:cubicBezTo>
                  <a:cubicBezTo>
                    <a:pt x="1420" y="1195"/>
                    <a:pt x="1430" y="1187"/>
                    <a:pt x="1440" y="1179"/>
                  </a:cubicBezTo>
                  <a:cubicBezTo>
                    <a:pt x="1490" y="1137"/>
                    <a:pt x="1514" y="1112"/>
                    <a:pt x="1558" y="1032"/>
                  </a:cubicBezTo>
                  <a:lnTo>
                    <a:pt x="1561" y="1025"/>
                  </a:lnTo>
                  <a:cubicBezTo>
                    <a:pt x="1585" y="970"/>
                    <a:pt x="1607" y="917"/>
                    <a:pt x="1630" y="862"/>
                  </a:cubicBezTo>
                  <a:cubicBezTo>
                    <a:pt x="1662" y="764"/>
                    <a:pt x="1654" y="669"/>
                    <a:pt x="1651" y="571"/>
                  </a:cubicBezTo>
                  <a:cubicBezTo>
                    <a:pt x="1653" y="493"/>
                    <a:pt x="1637" y="420"/>
                    <a:pt x="1602" y="353"/>
                  </a:cubicBezTo>
                  <a:cubicBezTo>
                    <a:pt x="1579" y="282"/>
                    <a:pt x="1540" y="222"/>
                    <a:pt x="1484" y="170"/>
                  </a:cubicBezTo>
                  <a:cubicBezTo>
                    <a:pt x="1446" y="140"/>
                    <a:pt x="1408" y="111"/>
                    <a:pt x="1370" y="82"/>
                  </a:cubicBezTo>
                  <a:cubicBezTo>
                    <a:pt x="1282" y="30"/>
                    <a:pt x="1185" y="5"/>
                    <a:pt x="1083" y="5"/>
                  </a:cubicBezTo>
                  <a:lnTo>
                    <a:pt x="1029" y="2"/>
                  </a:lnTo>
                  <a:cubicBezTo>
                    <a:pt x="1019" y="1"/>
                    <a:pt x="1007" y="1"/>
                    <a:pt x="997" y="1"/>
                  </a:cubicBezTo>
                  <a:cubicBezTo>
                    <a:pt x="992" y="1"/>
                    <a:pt x="987" y="1"/>
                    <a:pt x="9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4" name="Google Shape;2824;p59"/>
            <p:cNvSpPr/>
            <p:nvPr/>
          </p:nvSpPr>
          <p:spPr>
            <a:xfrm>
              <a:off x="2830463" y="1234075"/>
              <a:ext cx="93300" cy="78925"/>
            </a:xfrm>
            <a:custGeom>
              <a:avLst/>
              <a:gdLst/>
              <a:ahLst/>
              <a:cxnLst/>
              <a:rect l="l" t="t" r="r" b="b"/>
              <a:pathLst>
                <a:path w="3732" h="3157" extrusionOk="0">
                  <a:moveTo>
                    <a:pt x="752" y="0"/>
                  </a:moveTo>
                  <a:cubicBezTo>
                    <a:pt x="550" y="0"/>
                    <a:pt x="355" y="87"/>
                    <a:pt x="219" y="262"/>
                  </a:cubicBezTo>
                  <a:cubicBezTo>
                    <a:pt x="1" y="545"/>
                    <a:pt x="50" y="897"/>
                    <a:pt x="273" y="1161"/>
                  </a:cubicBezTo>
                  <a:cubicBezTo>
                    <a:pt x="426" y="1343"/>
                    <a:pt x="580" y="1526"/>
                    <a:pt x="734" y="1708"/>
                  </a:cubicBezTo>
                  <a:cubicBezTo>
                    <a:pt x="889" y="1891"/>
                    <a:pt x="1082" y="2032"/>
                    <a:pt x="1266" y="2184"/>
                  </a:cubicBezTo>
                  <a:cubicBezTo>
                    <a:pt x="1446" y="2330"/>
                    <a:pt x="1626" y="2477"/>
                    <a:pt x="1806" y="2623"/>
                  </a:cubicBezTo>
                  <a:lnTo>
                    <a:pt x="1940" y="2733"/>
                  </a:lnTo>
                  <a:cubicBezTo>
                    <a:pt x="1991" y="2775"/>
                    <a:pt x="2044" y="2817"/>
                    <a:pt x="2097" y="2857"/>
                  </a:cubicBezTo>
                  <a:cubicBezTo>
                    <a:pt x="2195" y="2933"/>
                    <a:pt x="2297" y="2979"/>
                    <a:pt x="2414" y="3022"/>
                  </a:cubicBezTo>
                  <a:cubicBezTo>
                    <a:pt x="2522" y="3059"/>
                    <a:pt x="2630" y="3091"/>
                    <a:pt x="2738" y="3127"/>
                  </a:cubicBezTo>
                  <a:cubicBezTo>
                    <a:pt x="2799" y="3147"/>
                    <a:pt x="2863" y="3156"/>
                    <a:pt x="2926" y="3156"/>
                  </a:cubicBezTo>
                  <a:cubicBezTo>
                    <a:pt x="3155" y="3156"/>
                    <a:pt x="3383" y="3036"/>
                    <a:pt x="3519" y="2861"/>
                  </a:cubicBezTo>
                  <a:cubicBezTo>
                    <a:pt x="3698" y="2629"/>
                    <a:pt x="3731" y="2293"/>
                    <a:pt x="3577" y="2036"/>
                  </a:cubicBezTo>
                  <a:cubicBezTo>
                    <a:pt x="3521" y="1943"/>
                    <a:pt x="3467" y="1849"/>
                    <a:pt x="3410" y="1757"/>
                  </a:cubicBezTo>
                  <a:cubicBezTo>
                    <a:pt x="3342" y="1650"/>
                    <a:pt x="3265" y="1556"/>
                    <a:pt x="3165" y="1479"/>
                  </a:cubicBezTo>
                  <a:cubicBezTo>
                    <a:pt x="3119" y="1443"/>
                    <a:pt x="3072" y="1407"/>
                    <a:pt x="3026" y="1371"/>
                  </a:cubicBezTo>
                  <a:cubicBezTo>
                    <a:pt x="2837" y="1225"/>
                    <a:pt x="2648" y="1078"/>
                    <a:pt x="2458" y="931"/>
                  </a:cubicBezTo>
                  <a:cubicBezTo>
                    <a:pt x="2231" y="756"/>
                    <a:pt x="2009" y="552"/>
                    <a:pt x="1754" y="421"/>
                  </a:cubicBezTo>
                  <a:cubicBezTo>
                    <a:pt x="1536" y="309"/>
                    <a:pt x="1319" y="199"/>
                    <a:pt x="1101" y="87"/>
                  </a:cubicBezTo>
                  <a:cubicBezTo>
                    <a:pt x="989" y="29"/>
                    <a:pt x="869" y="0"/>
                    <a:pt x="7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5" name="Google Shape;2825;p59"/>
            <p:cNvSpPr/>
            <p:nvPr/>
          </p:nvSpPr>
          <p:spPr>
            <a:xfrm>
              <a:off x="2193763" y="1662475"/>
              <a:ext cx="90625" cy="57350"/>
            </a:xfrm>
            <a:custGeom>
              <a:avLst/>
              <a:gdLst/>
              <a:ahLst/>
              <a:cxnLst/>
              <a:rect l="l" t="t" r="r" b="b"/>
              <a:pathLst>
                <a:path w="3625" h="2294" extrusionOk="0">
                  <a:moveTo>
                    <a:pt x="1005" y="0"/>
                  </a:moveTo>
                  <a:cubicBezTo>
                    <a:pt x="830" y="0"/>
                    <a:pt x="655" y="43"/>
                    <a:pt x="506" y="130"/>
                  </a:cubicBezTo>
                  <a:cubicBezTo>
                    <a:pt x="304" y="249"/>
                    <a:pt x="110" y="481"/>
                    <a:pt x="57" y="714"/>
                  </a:cubicBezTo>
                  <a:cubicBezTo>
                    <a:pt x="0" y="964"/>
                    <a:pt x="13" y="1244"/>
                    <a:pt x="156" y="1467"/>
                  </a:cubicBezTo>
                  <a:cubicBezTo>
                    <a:pt x="292" y="1679"/>
                    <a:pt x="489" y="1852"/>
                    <a:pt x="739" y="1916"/>
                  </a:cubicBezTo>
                  <a:lnTo>
                    <a:pt x="740" y="1916"/>
                  </a:lnTo>
                  <a:cubicBezTo>
                    <a:pt x="1045" y="1994"/>
                    <a:pt x="1351" y="2080"/>
                    <a:pt x="1659" y="2150"/>
                  </a:cubicBezTo>
                  <a:cubicBezTo>
                    <a:pt x="1811" y="2183"/>
                    <a:pt x="1965" y="2208"/>
                    <a:pt x="2117" y="2237"/>
                  </a:cubicBezTo>
                  <a:cubicBezTo>
                    <a:pt x="2263" y="2264"/>
                    <a:pt x="2406" y="2293"/>
                    <a:pt x="2552" y="2293"/>
                  </a:cubicBezTo>
                  <a:cubicBezTo>
                    <a:pt x="2629" y="2293"/>
                    <a:pt x="2706" y="2285"/>
                    <a:pt x="2784" y="2264"/>
                  </a:cubicBezTo>
                  <a:cubicBezTo>
                    <a:pt x="2922" y="2226"/>
                    <a:pt x="3018" y="2162"/>
                    <a:pt x="3132" y="2090"/>
                  </a:cubicBezTo>
                  <a:cubicBezTo>
                    <a:pt x="3494" y="1862"/>
                    <a:pt x="3625" y="1401"/>
                    <a:pt x="3412" y="1022"/>
                  </a:cubicBezTo>
                  <a:cubicBezTo>
                    <a:pt x="3348" y="906"/>
                    <a:pt x="3293" y="804"/>
                    <a:pt x="3196" y="706"/>
                  </a:cubicBezTo>
                  <a:cubicBezTo>
                    <a:pt x="3035" y="546"/>
                    <a:pt x="2830" y="476"/>
                    <a:pt x="2622" y="409"/>
                  </a:cubicBezTo>
                  <a:cubicBezTo>
                    <a:pt x="2474" y="360"/>
                    <a:pt x="2327" y="309"/>
                    <a:pt x="2178" y="266"/>
                  </a:cubicBezTo>
                  <a:cubicBezTo>
                    <a:pt x="1875" y="179"/>
                    <a:pt x="1565" y="110"/>
                    <a:pt x="1259" y="31"/>
                  </a:cubicBezTo>
                  <a:cubicBezTo>
                    <a:pt x="1177" y="11"/>
                    <a:pt x="1091" y="0"/>
                    <a:pt x="100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6" name="Google Shape;2826;p59"/>
            <p:cNvSpPr/>
            <p:nvPr/>
          </p:nvSpPr>
          <p:spPr>
            <a:xfrm>
              <a:off x="2214338" y="1767600"/>
              <a:ext cx="40375" cy="40225"/>
            </a:xfrm>
            <a:custGeom>
              <a:avLst/>
              <a:gdLst/>
              <a:ahLst/>
              <a:cxnLst/>
              <a:rect l="l" t="t" r="r" b="b"/>
              <a:pathLst>
                <a:path w="1615" h="1609" extrusionOk="0">
                  <a:moveTo>
                    <a:pt x="606" y="1"/>
                  </a:moveTo>
                  <a:cubicBezTo>
                    <a:pt x="528" y="1"/>
                    <a:pt x="454" y="19"/>
                    <a:pt x="385" y="55"/>
                  </a:cubicBezTo>
                  <a:cubicBezTo>
                    <a:pt x="308" y="81"/>
                    <a:pt x="240" y="123"/>
                    <a:pt x="183" y="185"/>
                  </a:cubicBezTo>
                  <a:cubicBezTo>
                    <a:pt x="151" y="226"/>
                    <a:pt x="118" y="269"/>
                    <a:pt x="86" y="311"/>
                  </a:cubicBezTo>
                  <a:cubicBezTo>
                    <a:pt x="30" y="409"/>
                    <a:pt x="1" y="514"/>
                    <a:pt x="1" y="627"/>
                  </a:cubicBezTo>
                  <a:cubicBezTo>
                    <a:pt x="8" y="682"/>
                    <a:pt x="15" y="738"/>
                    <a:pt x="23" y="792"/>
                  </a:cubicBezTo>
                  <a:cubicBezTo>
                    <a:pt x="52" y="899"/>
                    <a:pt x="106" y="990"/>
                    <a:pt x="184" y="1069"/>
                  </a:cubicBezTo>
                  <a:lnTo>
                    <a:pt x="183" y="1069"/>
                  </a:lnTo>
                  <a:cubicBezTo>
                    <a:pt x="218" y="1108"/>
                    <a:pt x="252" y="1147"/>
                    <a:pt x="286" y="1186"/>
                  </a:cubicBezTo>
                  <a:cubicBezTo>
                    <a:pt x="303" y="1206"/>
                    <a:pt x="321" y="1225"/>
                    <a:pt x="338" y="1246"/>
                  </a:cubicBezTo>
                  <a:cubicBezTo>
                    <a:pt x="346" y="1256"/>
                    <a:pt x="355" y="1266"/>
                    <a:pt x="363" y="1275"/>
                  </a:cubicBezTo>
                  <a:cubicBezTo>
                    <a:pt x="385" y="1298"/>
                    <a:pt x="414" y="1316"/>
                    <a:pt x="437" y="1334"/>
                  </a:cubicBezTo>
                  <a:cubicBezTo>
                    <a:pt x="478" y="1365"/>
                    <a:pt x="485" y="1375"/>
                    <a:pt x="518" y="1392"/>
                  </a:cubicBezTo>
                  <a:cubicBezTo>
                    <a:pt x="606" y="1440"/>
                    <a:pt x="696" y="1487"/>
                    <a:pt x="784" y="1534"/>
                  </a:cubicBezTo>
                  <a:cubicBezTo>
                    <a:pt x="828" y="1552"/>
                    <a:pt x="871" y="1571"/>
                    <a:pt x="915" y="1589"/>
                  </a:cubicBezTo>
                  <a:cubicBezTo>
                    <a:pt x="958" y="1602"/>
                    <a:pt x="1001" y="1609"/>
                    <a:pt x="1043" y="1609"/>
                  </a:cubicBezTo>
                  <a:cubicBezTo>
                    <a:pt x="1073" y="1609"/>
                    <a:pt x="1103" y="1606"/>
                    <a:pt x="1133" y="1599"/>
                  </a:cubicBezTo>
                  <a:cubicBezTo>
                    <a:pt x="1183" y="1599"/>
                    <a:pt x="1228" y="1586"/>
                    <a:pt x="1271" y="1561"/>
                  </a:cubicBezTo>
                  <a:cubicBezTo>
                    <a:pt x="1339" y="1540"/>
                    <a:pt x="1398" y="1502"/>
                    <a:pt x="1448" y="1448"/>
                  </a:cubicBezTo>
                  <a:lnTo>
                    <a:pt x="1533" y="1337"/>
                  </a:lnTo>
                  <a:cubicBezTo>
                    <a:pt x="1552" y="1294"/>
                    <a:pt x="1570" y="1250"/>
                    <a:pt x="1589" y="1206"/>
                  </a:cubicBezTo>
                  <a:cubicBezTo>
                    <a:pt x="1611" y="1134"/>
                    <a:pt x="1614" y="1061"/>
                    <a:pt x="1598" y="988"/>
                  </a:cubicBezTo>
                  <a:cubicBezTo>
                    <a:pt x="1594" y="915"/>
                    <a:pt x="1573" y="848"/>
                    <a:pt x="1533" y="786"/>
                  </a:cubicBezTo>
                  <a:cubicBezTo>
                    <a:pt x="1486" y="696"/>
                    <a:pt x="1439" y="608"/>
                    <a:pt x="1392" y="518"/>
                  </a:cubicBezTo>
                  <a:cubicBezTo>
                    <a:pt x="1390" y="514"/>
                    <a:pt x="1386" y="508"/>
                    <a:pt x="1384" y="504"/>
                  </a:cubicBezTo>
                  <a:cubicBezTo>
                    <a:pt x="1350" y="460"/>
                    <a:pt x="1317" y="416"/>
                    <a:pt x="1283" y="373"/>
                  </a:cubicBezTo>
                  <a:lnTo>
                    <a:pt x="1278" y="367"/>
                  </a:lnTo>
                  <a:cubicBezTo>
                    <a:pt x="1269" y="358"/>
                    <a:pt x="1258" y="349"/>
                    <a:pt x="1249" y="341"/>
                  </a:cubicBezTo>
                  <a:cubicBezTo>
                    <a:pt x="1228" y="325"/>
                    <a:pt x="1208" y="307"/>
                    <a:pt x="1189" y="290"/>
                  </a:cubicBezTo>
                  <a:cubicBezTo>
                    <a:pt x="1149" y="255"/>
                    <a:pt x="1109" y="219"/>
                    <a:pt x="1068" y="185"/>
                  </a:cubicBezTo>
                  <a:cubicBezTo>
                    <a:pt x="1011" y="123"/>
                    <a:pt x="944" y="81"/>
                    <a:pt x="867" y="55"/>
                  </a:cubicBezTo>
                  <a:cubicBezTo>
                    <a:pt x="798" y="19"/>
                    <a:pt x="724" y="1"/>
                    <a:pt x="646" y="1"/>
                  </a:cubicBezTo>
                  <a:cubicBezTo>
                    <a:pt x="640" y="1"/>
                    <a:pt x="633" y="1"/>
                    <a:pt x="626" y="1"/>
                  </a:cubicBezTo>
                  <a:cubicBezTo>
                    <a:pt x="620" y="1"/>
                    <a:pt x="613" y="1"/>
                    <a:pt x="6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7" name="Google Shape;2827;p59"/>
            <p:cNvSpPr/>
            <p:nvPr/>
          </p:nvSpPr>
          <p:spPr>
            <a:xfrm>
              <a:off x="2766913" y="1580425"/>
              <a:ext cx="86475" cy="70450"/>
            </a:xfrm>
            <a:custGeom>
              <a:avLst/>
              <a:gdLst/>
              <a:ahLst/>
              <a:cxnLst/>
              <a:rect l="l" t="t" r="r" b="b"/>
              <a:pathLst>
                <a:path w="3459" h="2818" extrusionOk="0">
                  <a:moveTo>
                    <a:pt x="691" y="1"/>
                  </a:moveTo>
                  <a:cubicBezTo>
                    <a:pt x="482" y="1"/>
                    <a:pt x="290" y="118"/>
                    <a:pt x="165" y="279"/>
                  </a:cubicBezTo>
                  <a:cubicBezTo>
                    <a:pt x="45" y="433"/>
                    <a:pt x="1" y="604"/>
                    <a:pt x="26" y="798"/>
                  </a:cubicBezTo>
                  <a:cubicBezTo>
                    <a:pt x="58" y="1031"/>
                    <a:pt x="177" y="1176"/>
                    <a:pt x="362" y="1312"/>
                  </a:cubicBezTo>
                  <a:lnTo>
                    <a:pt x="362" y="1313"/>
                  </a:lnTo>
                  <a:cubicBezTo>
                    <a:pt x="740" y="1591"/>
                    <a:pt x="1120" y="1870"/>
                    <a:pt x="1498" y="2149"/>
                  </a:cubicBezTo>
                  <a:cubicBezTo>
                    <a:pt x="1591" y="2218"/>
                    <a:pt x="1685" y="2286"/>
                    <a:pt x="1777" y="2355"/>
                  </a:cubicBezTo>
                  <a:cubicBezTo>
                    <a:pt x="1906" y="2450"/>
                    <a:pt x="2040" y="2507"/>
                    <a:pt x="2190" y="2563"/>
                  </a:cubicBezTo>
                  <a:cubicBezTo>
                    <a:pt x="2400" y="2641"/>
                    <a:pt x="2608" y="2719"/>
                    <a:pt x="2816" y="2797"/>
                  </a:cubicBezTo>
                  <a:cubicBezTo>
                    <a:pt x="2854" y="2811"/>
                    <a:pt x="2892" y="2817"/>
                    <a:pt x="2930" y="2817"/>
                  </a:cubicBezTo>
                  <a:cubicBezTo>
                    <a:pt x="3214" y="2817"/>
                    <a:pt x="3459" y="2445"/>
                    <a:pt x="3279" y="2193"/>
                  </a:cubicBezTo>
                  <a:cubicBezTo>
                    <a:pt x="3155" y="2018"/>
                    <a:pt x="3030" y="1842"/>
                    <a:pt x="2904" y="1666"/>
                  </a:cubicBezTo>
                  <a:cubicBezTo>
                    <a:pt x="2814" y="1539"/>
                    <a:pt x="2726" y="1418"/>
                    <a:pt x="2603" y="1319"/>
                  </a:cubicBezTo>
                  <a:cubicBezTo>
                    <a:pt x="2507" y="1242"/>
                    <a:pt x="2411" y="1166"/>
                    <a:pt x="2316" y="1089"/>
                  </a:cubicBezTo>
                  <a:cubicBezTo>
                    <a:pt x="1949" y="795"/>
                    <a:pt x="1582" y="502"/>
                    <a:pt x="1215" y="207"/>
                  </a:cubicBezTo>
                  <a:cubicBezTo>
                    <a:pt x="1061" y="84"/>
                    <a:pt x="915" y="10"/>
                    <a:pt x="717" y="1"/>
                  </a:cubicBezTo>
                  <a:cubicBezTo>
                    <a:pt x="708" y="1"/>
                    <a:pt x="699" y="1"/>
                    <a:pt x="6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8" name="Google Shape;2828;p59"/>
            <p:cNvSpPr/>
            <p:nvPr/>
          </p:nvSpPr>
          <p:spPr>
            <a:xfrm>
              <a:off x="2493638" y="1158775"/>
              <a:ext cx="63025" cy="69150"/>
            </a:xfrm>
            <a:custGeom>
              <a:avLst/>
              <a:gdLst/>
              <a:ahLst/>
              <a:cxnLst/>
              <a:rect l="l" t="t" r="r" b="b"/>
              <a:pathLst>
                <a:path w="2521" h="2766" extrusionOk="0">
                  <a:moveTo>
                    <a:pt x="743" y="0"/>
                  </a:moveTo>
                  <a:cubicBezTo>
                    <a:pt x="709" y="0"/>
                    <a:pt x="675" y="2"/>
                    <a:pt x="641" y="7"/>
                  </a:cubicBezTo>
                  <a:cubicBezTo>
                    <a:pt x="516" y="24"/>
                    <a:pt x="413" y="66"/>
                    <a:pt x="314" y="143"/>
                  </a:cubicBezTo>
                  <a:cubicBezTo>
                    <a:pt x="203" y="229"/>
                    <a:pt x="95" y="359"/>
                    <a:pt x="67" y="502"/>
                  </a:cubicBezTo>
                  <a:cubicBezTo>
                    <a:pt x="28" y="702"/>
                    <a:pt x="1" y="912"/>
                    <a:pt x="14" y="1117"/>
                  </a:cubicBezTo>
                  <a:cubicBezTo>
                    <a:pt x="16" y="1149"/>
                    <a:pt x="21" y="1181"/>
                    <a:pt x="24" y="1213"/>
                  </a:cubicBezTo>
                  <a:cubicBezTo>
                    <a:pt x="35" y="1295"/>
                    <a:pt x="46" y="1377"/>
                    <a:pt x="56" y="1457"/>
                  </a:cubicBezTo>
                  <a:lnTo>
                    <a:pt x="145" y="1667"/>
                  </a:lnTo>
                  <a:cubicBezTo>
                    <a:pt x="154" y="1685"/>
                    <a:pt x="164" y="1702"/>
                    <a:pt x="174" y="1719"/>
                  </a:cubicBezTo>
                  <a:cubicBezTo>
                    <a:pt x="231" y="1817"/>
                    <a:pt x="298" y="1905"/>
                    <a:pt x="368" y="1994"/>
                  </a:cubicBezTo>
                  <a:cubicBezTo>
                    <a:pt x="484" y="2145"/>
                    <a:pt x="603" y="2283"/>
                    <a:pt x="754" y="2400"/>
                  </a:cubicBezTo>
                  <a:cubicBezTo>
                    <a:pt x="924" y="2534"/>
                    <a:pt x="1075" y="2660"/>
                    <a:pt x="1294" y="2708"/>
                  </a:cubicBezTo>
                  <a:cubicBezTo>
                    <a:pt x="1429" y="2736"/>
                    <a:pt x="1567" y="2754"/>
                    <a:pt x="1705" y="2765"/>
                  </a:cubicBezTo>
                  <a:cubicBezTo>
                    <a:pt x="1772" y="2756"/>
                    <a:pt x="1840" y="2747"/>
                    <a:pt x="1907" y="2738"/>
                  </a:cubicBezTo>
                  <a:cubicBezTo>
                    <a:pt x="1969" y="2713"/>
                    <a:pt x="2029" y="2687"/>
                    <a:pt x="2090" y="2661"/>
                  </a:cubicBezTo>
                  <a:cubicBezTo>
                    <a:pt x="2234" y="2577"/>
                    <a:pt x="2339" y="2447"/>
                    <a:pt x="2403" y="2295"/>
                  </a:cubicBezTo>
                  <a:cubicBezTo>
                    <a:pt x="2520" y="2017"/>
                    <a:pt x="2463" y="1679"/>
                    <a:pt x="2245" y="1460"/>
                  </a:cubicBezTo>
                  <a:cubicBezTo>
                    <a:pt x="2219" y="1435"/>
                    <a:pt x="2195" y="1409"/>
                    <a:pt x="2171" y="1383"/>
                  </a:cubicBezTo>
                  <a:lnTo>
                    <a:pt x="2171" y="1383"/>
                  </a:lnTo>
                  <a:cubicBezTo>
                    <a:pt x="2141" y="1340"/>
                    <a:pt x="2109" y="1299"/>
                    <a:pt x="2073" y="1262"/>
                  </a:cubicBezTo>
                  <a:cubicBezTo>
                    <a:pt x="2035" y="1224"/>
                    <a:pt x="1992" y="1191"/>
                    <a:pt x="1948" y="1159"/>
                  </a:cubicBezTo>
                  <a:lnTo>
                    <a:pt x="1948" y="1159"/>
                  </a:lnTo>
                  <a:cubicBezTo>
                    <a:pt x="1892" y="1109"/>
                    <a:pt x="1840" y="1057"/>
                    <a:pt x="1791" y="1001"/>
                  </a:cubicBezTo>
                  <a:lnTo>
                    <a:pt x="1791" y="1001"/>
                  </a:lnTo>
                  <a:cubicBezTo>
                    <a:pt x="1752" y="944"/>
                    <a:pt x="1717" y="884"/>
                    <a:pt x="1685" y="823"/>
                  </a:cubicBezTo>
                  <a:cubicBezTo>
                    <a:pt x="1618" y="698"/>
                    <a:pt x="1517" y="601"/>
                    <a:pt x="1424" y="497"/>
                  </a:cubicBezTo>
                  <a:lnTo>
                    <a:pt x="1424" y="497"/>
                  </a:lnTo>
                  <a:cubicBezTo>
                    <a:pt x="1389" y="446"/>
                    <a:pt x="1357" y="393"/>
                    <a:pt x="1329" y="337"/>
                  </a:cubicBezTo>
                  <a:cubicBezTo>
                    <a:pt x="1277" y="240"/>
                    <a:pt x="1174" y="145"/>
                    <a:pt x="1080" y="89"/>
                  </a:cubicBezTo>
                  <a:cubicBezTo>
                    <a:pt x="976" y="28"/>
                    <a:pt x="861" y="0"/>
                    <a:pt x="7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9" name="Google Shape;2829;p59"/>
            <p:cNvSpPr/>
            <p:nvPr/>
          </p:nvSpPr>
          <p:spPr>
            <a:xfrm>
              <a:off x="2675588" y="909825"/>
              <a:ext cx="45400" cy="51525"/>
            </a:xfrm>
            <a:custGeom>
              <a:avLst/>
              <a:gdLst/>
              <a:ahLst/>
              <a:cxnLst/>
              <a:rect l="l" t="t" r="r" b="b"/>
              <a:pathLst>
                <a:path w="1816" h="2061" extrusionOk="0">
                  <a:moveTo>
                    <a:pt x="620" y="0"/>
                  </a:moveTo>
                  <a:cubicBezTo>
                    <a:pt x="511" y="0"/>
                    <a:pt x="398" y="27"/>
                    <a:pt x="313" y="81"/>
                  </a:cubicBezTo>
                  <a:cubicBezTo>
                    <a:pt x="184" y="165"/>
                    <a:pt x="71" y="289"/>
                    <a:pt x="35" y="444"/>
                  </a:cubicBezTo>
                  <a:cubicBezTo>
                    <a:pt x="0" y="596"/>
                    <a:pt x="5" y="777"/>
                    <a:pt x="96" y="910"/>
                  </a:cubicBezTo>
                  <a:cubicBezTo>
                    <a:pt x="198" y="1058"/>
                    <a:pt x="300" y="1207"/>
                    <a:pt x="402" y="1355"/>
                  </a:cubicBezTo>
                  <a:cubicBezTo>
                    <a:pt x="453" y="1430"/>
                    <a:pt x="504" y="1503"/>
                    <a:pt x="555" y="1577"/>
                  </a:cubicBezTo>
                  <a:cubicBezTo>
                    <a:pt x="580" y="1614"/>
                    <a:pt x="606" y="1651"/>
                    <a:pt x="631" y="1688"/>
                  </a:cubicBezTo>
                  <a:cubicBezTo>
                    <a:pt x="642" y="1705"/>
                    <a:pt x="653" y="1720"/>
                    <a:pt x="664" y="1736"/>
                  </a:cubicBezTo>
                  <a:cubicBezTo>
                    <a:pt x="696" y="1784"/>
                    <a:pt x="732" y="1830"/>
                    <a:pt x="770" y="1875"/>
                  </a:cubicBezTo>
                  <a:cubicBezTo>
                    <a:pt x="814" y="1912"/>
                    <a:pt x="860" y="1947"/>
                    <a:pt x="907" y="1979"/>
                  </a:cubicBezTo>
                  <a:lnTo>
                    <a:pt x="1050" y="2039"/>
                  </a:lnTo>
                  <a:cubicBezTo>
                    <a:pt x="1102" y="2047"/>
                    <a:pt x="1156" y="2054"/>
                    <a:pt x="1209" y="2061"/>
                  </a:cubicBezTo>
                  <a:cubicBezTo>
                    <a:pt x="1262" y="2054"/>
                    <a:pt x="1315" y="2047"/>
                    <a:pt x="1368" y="2039"/>
                  </a:cubicBezTo>
                  <a:cubicBezTo>
                    <a:pt x="1446" y="2021"/>
                    <a:pt x="1514" y="1986"/>
                    <a:pt x="1571" y="1933"/>
                  </a:cubicBezTo>
                  <a:cubicBezTo>
                    <a:pt x="1617" y="1906"/>
                    <a:pt x="1653" y="1870"/>
                    <a:pt x="1679" y="1826"/>
                  </a:cubicBezTo>
                  <a:cubicBezTo>
                    <a:pt x="1717" y="1788"/>
                    <a:pt x="1742" y="1744"/>
                    <a:pt x="1756" y="1693"/>
                  </a:cubicBezTo>
                  <a:cubicBezTo>
                    <a:pt x="1784" y="1647"/>
                    <a:pt x="1797" y="1596"/>
                    <a:pt x="1797" y="1541"/>
                  </a:cubicBezTo>
                  <a:cubicBezTo>
                    <a:pt x="1815" y="1462"/>
                    <a:pt x="1812" y="1383"/>
                    <a:pt x="1786" y="1303"/>
                  </a:cubicBezTo>
                  <a:cubicBezTo>
                    <a:pt x="1754" y="1169"/>
                    <a:pt x="1666" y="1061"/>
                    <a:pt x="1590" y="950"/>
                  </a:cubicBezTo>
                  <a:cubicBezTo>
                    <a:pt x="1541" y="879"/>
                    <a:pt x="1492" y="807"/>
                    <a:pt x="1443" y="736"/>
                  </a:cubicBezTo>
                  <a:cubicBezTo>
                    <a:pt x="1342" y="590"/>
                    <a:pt x="1242" y="444"/>
                    <a:pt x="1143" y="298"/>
                  </a:cubicBezTo>
                  <a:cubicBezTo>
                    <a:pt x="1052" y="167"/>
                    <a:pt x="938" y="63"/>
                    <a:pt x="780" y="21"/>
                  </a:cubicBezTo>
                  <a:cubicBezTo>
                    <a:pt x="731" y="7"/>
                    <a:pt x="676" y="0"/>
                    <a:pt x="6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30" name="Google Shape;2830;p59"/>
          <p:cNvGrpSpPr/>
          <p:nvPr/>
        </p:nvGrpSpPr>
        <p:grpSpPr>
          <a:xfrm flipH="1">
            <a:off x="7576804" y="-8"/>
            <a:ext cx="3975358" cy="5509441"/>
            <a:chOff x="4942288" y="608375"/>
            <a:chExt cx="2275925" cy="3154200"/>
          </a:xfrm>
        </p:grpSpPr>
        <p:sp>
          <p:nvSpPr>
            <p:cNvPr id="2831" name="Google Shape;2831;p59"/>
            <p:cNvSpPr/>
            <p:nvPr/>
          </p:nvSpPr>
          <p:spPr>
            <a:xfrm>
              <a:off x="4942288" y="608375"/>
              <a:ext cx="2275925" cy="801575"/>
            </a:xfrm>
            <a:custGeom>
              <a:avLst/>
              <a:gdLst/>
              <a:ahLst/>
              <a:cxnLst/>
              <a:rect l="l" t="t" r="r" b="b"/>
              <a:pathLst>
                <a:path w="91037" h="32063" extrusionOk="0">
                  <a:moveTo>
                    <a:pt x="3157" y="1"/>
                  </a:moveTo>
                  <a:cubicBezTo>
                    <a:pt x="1717" y="1339"/>
                    <a:pt x="1" y="3616"/>
                    <a:pt x="905" y="5362"/>
                  </a:cubicBezTo>
                  <a:cubicBezTo>
                    <a:pt x="1409" y="6337"/>
                    <a:pt x="2577" y="6823"/>
                    <a:pt x="3675" y="6828"/>
                  </a:cubicBezTo>
                  <a:cubicBezTo>
                    <a:pt x="3680" y="6828"/>
                    <a:pt x="3685" y="6828"/>
                    <a:pt x="3689" y="6828"/>
                  </a:cubicBezTo>
                  <a:cubicBezTo>
                    <a:pt x="4783" y="6828"/>
                    <a:pt x="5836" y="6437"/>
                    <a:pt x="6860" y="6052"/>
                  </a:cubicBezTo>
                  <a:lnTo>
                    <a:pt x="6860" y="6052"/>
                  </a:lnTo>
                  <a:cubicBezTo>
                    <a:pt x="4653" y="8713"/>
                    <a:pt x="2799" y="12451"/>
                    <a:pt x="2071" y="15831"/>
                  </a:cubicBezTo>
                  <a:cubicBezTo>
                    <a:pt x="1342" y="19210"/>
                    <a:pt x="1826" y="22948"/>
                    <a:pt x="3877" y="25731"/>
                  </a:cubicBezTo>
                  <a:cubicBezTo>
                    <a:pt x="5308" y="27673"/>
                    <a:pt x="7396" y="29041"/>
                    <a:pt x="9593" y="30037"/>
                  </a:cubicBezTo>
                  <a:cubicBezTo>
                    <a:pt x="12491" y="31349"/>
                    <a:pt x="15678" y="32063"/>
                    <a:pt x="18854" y="32063"/>
                  </a:cubicBezTo>
                  <a:cubicBezTo>
                    <a:pt x="20737" y="32063"/>
                    <a:pt x="22616" y="31812"/>
                    <a:pt x="24427" y="31286"/>
                  </a:cubicBezTo>
                  <a:cubicBezTo>
                    <a:pt x="28506" y="30102"/>
                    <a:pt x="32184" y="27472"/>
                    <a:pt x="34515" y="23943"/>
                  </a:cubicBezTo>
                  <a:cubicBezTo>
                    <a:pt x="34602" y="25456"/>
                    <a:pt x="36478" y="26738"/>
                    <a:pt x="38101" y="26738"/>
                  </a:cubicBezTo>
                  <a:cubicBezTo>
                    <a:pt x="38324" y="26738"/>
                    <a:pt x="38543" y="26713"/>
                    <a:pt x="38751" y="26662"/>
                  </a:cubicBezTo>
                  <a:cubicBezTo>
                    <a:pt x="40601" y="26207"/>
                    <a:pt x="41868" y="24480"/>
                    <a:pt x="42570" y="22710"/>
                  </a:cubicBezTo>
                  <a:cubicBezTo>
                    <a:pt x="43846" y="19485"/>
                    <a:pt x="43720" y="15734"/>
                    <a:pt x="42232" y="12602"/>
                  </a:cubicBezTo>
                  <a:lnTo>
                    <a:pt x="42232" y="12602"/>
                  </a:lnTo>
                  <a:cubicBezTo>
                    <a:pt x="42733" y="13076"/>
                    <a:pt x="43307" y="13278"/>
                    <a:pt x="43899" y="13278"/>
                  </a:cubicBezTo>
                  <a:cubicBezTo>
                    <a:pt x="44962" y="13278"/>
                    <a:pt x="46081" y="12627"/>
                    <a:pt x="46933" y="11729"/>
                  </a:cubicBezTo>
                  <a:cubicBezTo>
                    <a:pt x="48258" y="10331"/>
                    <a:pt x="48702" y="8324"/>
                    <a:pt x="48900" y="6407"/>
                  </a:cubicBezTo>
                  <a:cubicBezTo>
                    <a:pt x="51162" y="10745"/>
                    <a:pt x="56176" y="13362"/>
                    <a:pt x="61098" y="13362"/>
                  </a:cubicBezTo>
                  <a:cubicBezTo>
                    <a:pt x="62167" y="13362"/>
                    <a:pt x="63231" y="13239"/>
                    <a:pt x="64262" y="12983"/>
                  </a:cubicBezTo>
                  <a:cubicBezTo>
                    <a:pt x="66390" y="12454"/>
                    <a:pt x="68580" y="11155"/>
                    <a:pt x="69110" y="9025"/>
                  </a:cubicBezTo>
                  <a:cubicBezTo>
                    <a:pt x="70438" y="11848"/>
                    <a:pt x="72474" y="14717"/>
                    <a:pt x="75005" y="16540"/>
                  </a:cubicBezTo>
                  <a:cubicBezTo>
                    <a:pt x="76176" y="17383"/>
                    <a:pt x="77589" y="18103"/>
                    <a:pt x="78988" y="18103"/>
                  </a:cubicBezTo>
                  <a:cubicBezTo>
                    <a:pt x="79376" y="18103"/>
                    <a:pt x="79764" y="18048"/>
                    <a:pt x="80144" y="17924"/>
                  </a:cubicBezTo>
                  <a:cubicBezTo>
                    <a:pt x="82635" y="17114"/>
                    <a:pt x="83402" y="13942"/>
                    <a:pt x="83220" y="11329"/>
                  </a:cubicBezTo>
                  <a:lnTo>
                    <a:pt x="83220" y="11329"/>
                  </a:lnTo>
                  <a:cubicBezTo>
                    <a:pt x="84048" y="12260"/>
                    <a:pt x="85059" y="12657"/>
                    <a:pt x="86198" y="12657"/>
                  </a:cubicBezTo>
                  <a:cubicBezTo>
                    <a:pt x="86584" y="12657"/>
                    <a:pt x="86985" y="12611"/>
                    <a:pt x="87399" y="12525"/>
                  </a:cubicBezTo>
                  <a:cubicBezTo>
                    <a:pt x="89031" y="12185"/>
                    <a:pt x="90517" y="10901"/>
                    <a:pt x="91036" y="9316"/>
                  </a:cubicBezTo>
                  <a:lnTo>
                    <a:pt x="9103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2" name="Google Shape;2832;p59"/>
            <p:cNvSpPr/>
            <p:nvPr/>
          </p:nvSpPr>
          <p:spPr>
            <a:xfrm>
              <a:off x="6378213" y="608375"/>
              <a:ext cx="679525" cy="3154200"/>
            </a:xfrm>
            <a:custGeom>
              <a:avLst/>
              <a:gdLst/>
              <a:ahLst/>
              <a:cxnLst/>
              <a:rect l="l" t="t" r="r" b="b"/>
              <a:pathLst>
                <a:path w="27181" h="126168" extrusionOk="0">
                  <a:moveTo>
                    <a:pt x="1" y="1"/>
                  </a:moveTo>
                  <a:lnTo>
                    <a:pt x="9023" y="111479"/>
                  </a:lnTo>
                  <a:cubicBezTo>
                    <a:pt x="9023" y="111479"/>
                    <a:pt x="25674" y="126160"/>
                    <a:pt x="26428" y="126167"/>
                  </a:cubicBezTo>
                  <a:cubicBezTo>
                    <a:pt x="26428" y="126167"/>
                    <a:pt x="26428" y="126167"/>
                    <a:pt x="26428" y="126167"/>
                  </a:cubicBezTo>
                  <a:cubicBezTo>
                    <a:pt x="27181" y="126167"/>
                    <a:pt x="3567" y="1"/>
                    <a:pt x="356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3" name="Google Shape;2833;p59"/>
            <p:cNvSpPr/>
            <p:nvPr/>
          </p:nvSpPr>
          <p:spPr>
            <a:xfrm>
              <a:off x="6467363" y="608375"/>
              <a:ext cx="591200" cy="3121975"/>
            </a:xfrm>
            <a:custGeom>
              <a:avLst/>
              <a:gdLst/>
              <a:ahLst/>
              <a:cxnLst/>
              <a:rect l="l" t="t" r="r" b="b"/>
              <a:pathLst>
                <a:path w="23648" h="124879" extrusionOk="0">
                  <a:moveTo>
                    <a:pt x="1" y="1"/>
                  </a:moveTo>
                  <a:lnTo>
                    <a:pt x="9843" y="73982"/>
                  </a:lnTo>
                  <a:lnTo>
                    <a:pt x="3404" y="44207"/>
                  </a:lnTo>
                  <a:lnTo>
                    <a:pt x="8417" y="88652"/>
                  </a:lnTo>
                  <a:lnTo>
                    <a:pt x="12589" y="93337"/>
                  </a:lnTo>
                  <a:lnTo>
                    <a:pt x="12752" y="101585"/>
                  </a:lnTo>
                  <a:lnTo>
                    <a:pt x="18168" y="124696"/>
                  </a:lnTo>
                  <a:lnTo>
                    <a:pt x="23647" y="124878"/>
                  </a:lnTo>
                  <a:lnTo>
                    <a:pt x="23647" y="12487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0000">
                <a:alpha val="7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4" name="Google Shape;2834;p59"/>
            <p:cNvSpPr/>
            <p:nvPr/>
          </p:nvSpPr>
          <p:spPr>
            <a:xfrm>
              <a:off x="6378213" y="608375"/>
              <a:ext cx="299600" cy="2955650"/>
            </a:xfrm>
            <a:custGeom>
              <a:avLst/>
              <a:gdLst/>
              <a:ahLst/>
              <a:cxnLst/>
              <a:rect l="l" t="t" r="r" b="b"/>
              <a:pathLst>
                <a:path w="11984" h="118226" extrusionOk="0">
                  <a:moveTo>
                    <a:pt x="1" y="1"/>
                  </a:moveTo>
                  <a:lnTo>
                    <a:pt x="9393" y="117671"/>
                  </a:lnTo>
                  <a:lnTo>
                    <a:pt x="11983" y="118225"/>
                  </a:lnTo>
                  <a:lnTo>
                    <a:pt x="9143" y="91999"/>
                  </a:lnTo>
                  <a:lnTo>
                    <a:pt x="10534" y="88652"/>
                  </a:lnTo>
                  <a:lnTo>
                    <a:pt x="3272" y="26987"/>
                  </a:lnTo>
                  <a:lnTo>
                    <a:pt x="4467" y="23290"/>
                  </a:lnTo>
                  <a:lnTo>
                    <a:pt x="1460" y="1"/>
                  </a:lnTo>
                  <a:close/>
                </a:path>
              </a:pathLst>
            </a:custGeom>
            <a:solidFill>
              <a:srgbClr val="000000">
                <a:alpha val="7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5" name="Google Shape;2835;p59"/>
            <p:cNvSpPr/>
            <p:nvPr/>
          </p:nvSpPr>
          <p:spPr>
            <a:xfrm>
              <a:off x="6783438" y="2529250"/>
              <a:ext cx="179000" cy="182525"/>
            </a:xfrm>
            <a:custGeom>
              <a:avLst/>
              <a:gdLst/>
              <a:ahLst/>
              <a:cxnLst/>
              <a:rect l="l" t="t" r="r" b="b"/>
              <a:pathLst>
                <a:path w="7160" h="7301" extrusionOk="0">
                  <a:moveTo>
                    <a:pt x="6325" y="0"/>
                  </a:moveTo>
                  <a:cubicBezTo>
                    <a:pt x="6141" y="0"/>
                    <a:pt x="5959" y="73"/>
                    <a:pt x="5801" y="207"/>
                  </a:cubicBezTo>
                  <a:cubicBezTo>
                    <a:pt x="4873" y="996"/>
                    <a:pt x="3940" y="1770"/>
                    <a:pt x="3070" y="2624"/>
                  </a:cubicBezTo>
                  <a:cubicBezTo>
                    <a:pt x="2204" y="3473"/>
                    <a:pt x="1338" y="4324"/>
                    <a:pt x="472" y="5173"/>
                  </a:cubicBezTo>
                  <a:cubicBezTo>
                    <a:pt x="177" y="5462"/>
                    <a:pt x="1" y="5982"/>
                    <a:pt x="152" y="6385"/>
                  </a:cubicBezTo>
                  <a:cubicBezTo>
                    <a:pt x="316" y="6822"/>
                    <a:pt x="562" y="7114"/>
                    <a:pt x="1021" y="7254"/>
                  </a:cubicBezTo>
                  <a:cubicBezTo>
                    <a:pt x="1123" y="7285"/>
                    <a:pt x="1235" y="7301"/>
                    <a:pt x="1350" y="7301"/>
                  </a:cubicBezTo>
                  <a:cubicBezTo>
                    <a:pt x="1679" y="7301"/>
                    <a:pt x="2029" y="7174"/>
                    <a:pt x="2233" y="6934"/>
                  </a:cubicBezTo>
                  <a:lnTo>
                    <a:pt x="4635" y="4110"/>
                  </a:lnTo>
                  <a:cubicBezTo>
                    <a:pt x="5458" y="3142"/>
                    <a:pt x="6196" y="2116"/>
                    <a:pt x="6947" y="1091"/>
                  </a:cubicBezTo>
                  <a:cubicBezTo>
                    <a:pt x="7160" y="802"/>
                    <a:pt x="7024" y="348"/>
                    <a:pt x="6759" y="150"/>
                  </a:cubicBezTo>
                  <a:cubicBezTo>
                    <a:pt x="6623" y="48"/>
                    <a:pt x="6474" y="0"/>
                    <a:pt x="6325" y="0"/>
                  </a:cubicBezTo>
                  <a:close/>
                </a:path>
              </a:pathLst>
            </a:custGeom>
            <a:solidFill>
              <a:srgbClr val="4022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6" name="Google Shape;2836;p59"/>
            <p:cNvSpPr/>
            <p:nvPr/>
          </p:nvSpPr>
          <p:spPr>
            <a:xfrm>
              <a:off x="6901463" y="3081200"/>
              <a:ext cx="119350" cy="159625"/>
            </a:xfrm>
            <a:custGeom>
              <a:avLst/>
              <a:gdLst/>
              <a:ahLst/>
              <a:cxnLst/>
              <a:rect l="l" t="t" r="r" b="b"/>
              <a:pathLst>
                <a:path w="4774" h="6385" extrusionOk="0">
                  <a:moveTo>
                    <a:pt x="4147" y="0"/>
                  </a:moveTo>
                  <a:cubicBezTo>
                    <a:pt x="3999" y="0"/>
                    <a:pt x="3847" y="66"/>
                    <a:pt x="3732" y="220"/>
                  </a:cubicBezTo>
                  <a:cubicBezTo>
                    <a:pt x="3117" y="1050"/>
                    <a:pt x="2502" y="1878"/>
                    <a:pt x="1888" y="2707"/>
                  </a:cubicBezTo>
                  <a:cubicBezTo>
                    <a:pt x="1273" y="3536"/>
                    <a:pt x="497" y="4390"/>
                    <a:pt x="180" y="5389"/>
                  </a:cubicBezTo>
                  <a:cubicBezTo>
                    <a:pt x="0" y="5954"/>
                    <a:pt x="482" y="6384"/>
                    <a:pt x="974" y="6384"/>
                  </a:cubicBezTo>
                  <a:cubicBezTo>
                    <a:pt x="1167" y="6384"/>
                    <a:pt x="1361" y="6318"/>
                    <a:pt x="1518" y="6168"/>
                  </a:cubicBezTo>
                  <a:cubicBezTo>
                    <a:pt x="1902" y="5801"/>
                    <a:pt x="2223" y="5269"/>
                    <a:pt x="2467" y="4796"/>
                  </a:cubicBezTo>
                  <a:cubicBezTo>
                    <a:pt x="2697" y="4347"/>
                    <a:pt x="2929" y="3898"/>
                    <a:pt x="3160" y="3450"/>
                  </a:cubicBezTo>
                  <a:lnTo>
                    <a:pt x="4571" y="712"/>
                  </a:lnTo>
                  <a:cubicBezTo>
                    <a:pt x="4773" y="321"/>
                    <a:pt x="4473" y="0"/>
                    <a:pt x="4147" y="0"/>
                  </a:cubicBezTo>
                  <a:close/>
                </a:path>
              </a:pathLst>
            </a:custGeom>
            <a:solidFill>
              <a:srgbClr val="4022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7" name="Google Shape;2837;p59"/>
            <p:cNvSpPr/>
            <p:nvPr/>
          </p:nvSpPr>
          <p:spPr>
            <a:xfrm>
              <a:off x="6692888" y="957625"/>
              <a:ext cx="53525" cy="109275"/>
            </a:xfrm>
            <a:custGeom>
              <a:avLst/>
              <a:gdLst/>
              <a:ahLst/>
              <a:cxnLst/>
              <a:rect l="l" t="t" r="r" b="b"/>
              <a:pathLst>
                <a:path w="2141" h="4371" extrusionOk="0">
                  <a:moveTo>
                    <a:pt x="381" y="1"/>
                  </a:moveTo>
                  <a:cubicBezTo>
                    <a:pt x="188" y="1"/>
                    <a:pt x="1" y="156"/>
                    <a:pt x="59" y="410"/>
                  </a:cubicBezTo>
                  <a:cubicBezTo>
                    <a:pt x="209" y="1061"/>
                    <a:pt x="359" y="1710"/>
                    <a:pt x="509" y="2360"/>
                  </a:cubicBezTo>
                  <a:cubicBezTo>
                    <a:pt x="582" y="2679"/>
                    <a:pt x="656" y="2999"/>
                    <a:pt x="729" y="3318"/>
                  </a:cubicBezTo>
                  <a:lnTo>
                    <a:pt x="840" y="3796"/>
                  </a:lnTo>
                  <a:cubicBezTo>
                    <a:pt x="904" y="4073"/>
                    <a:pt x="1059" y="4259"/>
                    <a:pt x="1330" y="4349"/>
                  </a:cubicBezTo>
                  <a:cubicBezTo>
                    <a:pt x="1374" y="4364"/>
                    <a:pt x="1417" y="4370"/>
                    <a:pt x="1459" y="4370"/>
                  </a:cubicBezTo>
                  <a:cubicBezTo>
                    <a:pt x="1629" y="4370"/>
                    <a:pt x="1777" y="4260"/>
                    <a:pt x="1879" y="4125"/>
                  </a:cubicBezTo>
                  <a:cubicBezTo>
                    <a:pt x="2140" y="3784"/>
                    <a:pt x="1878" y="3341"/>
                    <a:pt x="1750" y="3000"/>
                  </a:cubicBezTo>
                  <a:cubicBezTo>
                    <a:pt x="1633" y="2692"/>
                    <a:pt x="1517" y="2385"/>
                    <a:pt x="1402" y="2078"/>
                  </a:cubicBezTo>
                  <a:cubicBezTo>
                    <a:pt x="1169" y="1462"/>
                    <a:pt x="936" y="848"/>
                    <a:pt x="704" y="233"/>
                  </a:cubicBezTo>
                  <a:cubicBezTo>
                    <a:pt x="644" y="72"/>
                    <a:pt x="511" y="1"/>
                    <a:pt x="381" y="1"/>
                  </a:cubicBezTo>
                  <a:close/>
                </a:path>
              </a:pathLst>
            </a:custGeom>
            <a:solidFill>
              <a:srgbClr val="4022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8" name="Google Shape;2838;p59"/>
            <p:cNvSpPr/>
            <p:nvPr/>
          </p:nvSpPr>
          <p:spPr>
            <a:xfrm>
              <a:off x="6834413" y="771825"/>
              <a:ext cx="98400" cy="46900"/>
            </a:xfrm>
            <a:custGeom>
              <a:avLst/>
              <a:gdLst/>
              <a:ahLst/>
              <a:cxnLst/>
              <a:rect l="l" t="t" r="r" b="b"/>
              <a:pathLst>
                <a:path w="3936" h="1876" extrusionOk="0">
                  <a:moveTo>
                    <a:pt x="3628" y="0"/>
                  </a:moveTo>
                  <a:cubicBezTo>
                    <a:pt x="3606" y="0"/>
                    <a:pt x="3584" y="2"/>
                    <a:pt x="3562" y="6"/>
                  </a:cubicBezTo>
                  <a:cubicBezTo>
                    <a:pt x="2566" y="198"/>
                    <a:pt x="1570" y="388"/>
                    <a:pt x="574" y="579"/>
                  </a:cubicBezTo>
                  <a:cubicBezTo>
                    <a:pt x="179" y="654"/>
                    <a:pt x="0" y="1139"/>
                    <a:pt x="144" y="1477"/>
                  </a:cubicBezTo>
                  <a:cubicBezTo>
                    <a:pt x="255" y="1743"/>
                    <a:pt x="490" y="1875"/>
                    <a:pt x="743" y="1875"/>
                  </a:cubicBezTo>
                  <a:cubicBezTo>
                    <a:pt x="857" y="1875"/>
                    <a:pt x="975" y="1848"/>
                    <a:pt x="1087" y="1795"/>
                  </a:cubicBezTo>
                  <a:cubicBezTo>
                    <a:pt x="1982" y="1366"/>
                    <a:pt x="2877" y="936"/>
                    <a:pt x="3773" y="507"/>
                  </a:cubicBezTo>
                  <a:cubicBezTo>
                    <a:pt x="3894" y="448"/>
                    <a:pt x="3936" y="281"/>
                    <a:pt x="3885" y="165"/>
                  </a:cubicBezTo>
                  <a:cubicBezTo>
                    <a:pt x="3837" y="56"/>
                    <a:pt x="3739" y="0"/>
                    <a:pt x="3628" y="0"/>
                  </a:cubicBezTo>
                  <a:close/>
                </a:path>
              </a:pathLst>
            </a:custGeom>
            <a:solidFill>
              <a:srgbClr val="4022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9" name="Google Shape;2839;p59"/>
            <p:cNvSpPr/>
            <p:nvPr/>
          </p:nvSpPr>
          <p:spPr>
            <a:xfrm>
              <a:off x="6218163" y="934975"/>
              <a:ext cx="265650" cy="189050"/>
            </a:xfrm>
            <a:custGeom>
              <a:avLst/>
              <a:gdLst/>
              <a:ahLst/>
              <a:cxnLst/>
              <a:rect l="l" t="t" r="r" b="b"/>
              <a:pathLst>
                <a:path w="10626" h="7562" extrusionOk="0">
                  <a:moveTo>
                    <a:pt x="240" y="1"/>
                  </a:moveTo>
                  <a:cubicBezTo>
                    <a:pt x="103" y="1"/>
                    <a:pt x="0" y="199"/>
                    <a:pt x="113" y="318"/>
                  </a:cubicBezTo>
                  <a:cubicBezTo>
                    <a:pt x="750" y="999"/>
                    <a:pt x="1402" y="1664"/>
                    <a:pt x="2070" y="2315"/>
                  </a:cubicBezTo>
                  <a:cubicBezTo>
                    <a:pt x="2757" y="2983"/>
                    <a:pt x="3515" y="3570"/>
                    <a:pt x="4272" y="4155"/>
                  </a:cubicBezTo>
                  <a:cubicBezTo>
                    <a:pt x="5779" y="5319"/>
                    <a:pt x="7338" y="6413"/>
                    <a:pt x="8948" y="7430"/>
                  </a:cubicBezTo>
                  <a:cubicBezTo>
                    <a:pt x="9093" y="7522"/>
                    <a:pt x="9237" y="7562"/>
                    <a:pt x="9373" y="7562"/>
                  </a:cubicBezTo>
                  <a:cubicBezTo>
                    <a:pt x="10112" y="7562"/>
                    <a:pt x="10625" y="6393"/>
                    <a:pt x="9806" y="5961"/>
                  </a:cubicBezTo>
                  <a:cubicBezTo>
                    <a:pt x="8153" y="5087"/>
                    <a:pt x="6538" y="4140"/>
                    <a:pt x="4973" y="3116"/>
                  </a:cubicBezTo>
                  <a:cubicBezTo>
                    <a:pt x="4193" y="2604"/>
                    <a:pt x="3436" y="2062"/>
                    <a:pt x="2647" y="1566"/>
                  </a:cubicBezTo>
                  <a:cubicBezTo>
                    <a:pt x="1864" y="1074"/>
                    <a:pt x="1093" y="561"/>
                    <a:pt x="333" y="32"/>
                  </a:cubicBezTo>
                  <a:cubicBezTo>
                    <a:pt x="302" y="10"/>
                    <a:pt x="270" y="1"/>
                    <a:pt x="24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0" name="Google Shape;2840;p59"/>
            <p:cNvSpPr/>
            <p:nvPr/>
          </p:nvSpPr>
          <p:spPr>
            <a:xfrm>
              <a:off x="6457038" y="2606150"/>
              <a:ext cx="150475" cy="133925"/>
            </a:xfrm>
            <a:custGeom>
              <a:avLst/>
              <a:gdLst/>
              <a:ahLst/>
              <a:cxnLst/>
              <a:rect l="l" t="t" r="r" b="b"/>
              <a:pathLst>
                <a:path w="6019" h="5357" extrusionOk="0">
                  <a:moveTo>
                    <a:pt x="803" y="0"/>
                  </a:moveTo>
                  <a:cubicBezTo>
                    <a:pt x="400" y="0"/>
                    <a:pt x="0" y="453"/>
                    <a:pt x="275" y="868"/>
                  </a:cubicBezTo>
                  <a:lnTo>
                    <a:pt x="275" y="867"/>
                  </a:lnTo>
                  <a:cubicBezTo>
                    <a:pt x="838" y="1719"/>
                    <a:pt x="1470" y="2527"/>
                    <a:pt x="2161" y="3277"/>
                  </a:cubicBezTo>
                  <a:cubicBezTo>
                    <a:pt x="2869" y="4043"/>
                    <a:pt x="3711" y="4664"/>
                    <a:pt x="4579" y="5236"/>
                  </a:cubicBezTo>
                  <a:cubicBezTo>
                    <a:pt x="4705" y="5318"/>
                    <a:pt x="4854" y="5356"/>
                    <a:pt x="5006" y="5356"/>
                  </a:cubicBezTo>
                  <a:cubicBezTo>
                    <a:pt x="5319" y="5356"/>
                    <a:pt x="5641" y="5193"/>
                    <a:pt x="5786" y="4919"/>
                  </a:cubicBezTo>
                  <a:cubicBezTo>
                    <a:pt x="6018" y="4478"/>
                    <a:pt x="5882" y="3983"/>
                    <a:pt x="5469" y="3713"/>
                  </a:cubicBezTo>
                  <a:cubicBezTo>
                    <a:pt x="5265" y="3578"/>
                    <a:pt x="5063" y="3441"/>
                    <a:pt x="4864" y="3299"/>
                  </a:cubicBezTo>
                  <a:cubicBezTo>
                    <a:pt x="4774" y="3235"/>
                    <a:pt x="4686" y="3170"/>
                    <a:pt x="4597" y="3104"/>
                  </a:cubicBezTo>
                  <a:cubicBezTo>
                    <a:pt x="4548" y="3068"/>
                    <a:pt x="4500" y="3031"/>
                    <a:pt x="4451" y="2994"/>
                  </a:cubicBezTo>
                  <a:cubicBezTo>
                    <a:pt x="4446" y="2991"/>
                    <a:pt x="4442" y="2988"/>
                    <a:pt x="4438" y="2985"/>
                  </a:cubicBezTo>
                  <a:lnTo>
                    <a:pt x="4438" y="2985"/>
                  </a:lnTo>
                  <a:cubicBezTo>
                    <a:pt x="4435" y="2982"/>
                    <a:pt x="4431" y="2979"/>
                    <a:pt x="4426" y="2975"/>
                  </a:cubicBezTo>
                  <a:cubicBezTo>
                    <a:pt x="4206" y="2798"/>
                    <a:pt x="3990" y="2615"/>
                    <a:pt x="3764" y="2445"/>
                  </a:cubicBezTo>
                  <a:cubicBezTo>
                    <a:pt x="3668" y="2372"/>
                    <a:pt x="3568" y="2303"/>
                    <a:pt x="3471" y="2231"/>
                  </a:cubicBezTo>
                  <a:cubicBezTo>
                    <a:pt x="3423" y="2195"/>
                    <a:pt x="3374" y="2160"/>
                    <a:pt x="3326" y="2123"/>
                  </a:cubicBezTo>
                  <a:cubicBezTo>
                    <a:pt x="3309" y="2110"/>
                    <a:pt x="3240" y="2057"/>
                    <a:pt x="3240" y="2057"/>
                  </a:cubicBezTo>
                  <a:lnTo>
                    <a:pt x="3240" y="2057"/>
                  </a:lnTo>
                  <a:cubicBezTo>
                    <a:pt x="3240" y="2057"/>
                    <a:pt x="3240" y="2058"/>
                    <a:pt x="3242" y="2059"/>
                  </a:cubicBezTo>
                  <a:lnTo>
                    <a:pt x="3242" y="2059"/>
                  </a:lnTo>
                  <a:cubicBezTo>
                    <a:pt x="2507" y="1482"/>
                    <a:pt x="1820" y="850"/>
                    <a:pt x="1181" y="168"/>
                  </a:cubicBezTo>
                  <a:cubicBezTo>
                    <a:pt x="1071" y="50"/>
                    <a:pt x="937" y="0"/>
                    <a:pt x="80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1" name="Google Shape;2841;p59"/>
            <p:cNvSpPr/>
            <p:nvPr/>
          </p:nvSpPr>
          <p:spPr>
            <a:xfrm>
              <a:off x="6579738" y="608375"/>
              <a:ext cx="342925" cy="754750"/>
            </a:xfrm>
            <a:custGeom>
              <a:avLst/>
              <a:gdLst/>
              <a:ahLst/>
              <a:cxnLst/>
              <a:rect l="l" t="t" r="r" b="b"/>
              <a:pathLst>
                <a:path w="13717" h="30190" extrusionOk="0">
                  <a:moveTo>
                    <a:pt x="12843" y="1"/>
                  </a:moveTo>
                  <a:cubicBezTo>
                    <a:pt x="12257" y="1412"/>
                    <a:pt x="11789" y="2584"/>
                    <a:pt x="11247" y="4012"/>
                  </a:cubicBezTo>
                  <a:cubicBezTo>
                    <a:pt x="10464" y="6081"/>
                    <a:pt x="9651" y="8139"/>
                    <a:pt x="8813" y="10187"/>
                  </a:cubicBezTo>
                  <a:cubicBezTo>
                    <a:pt x="7162" y="14216"/>
                    <a:pt x="5402" y="18202"/>
                    <a:pt x="3540" y="22138"/>
                  </a:cubicBezTo>
                  <a:cubicBezTo>
                    <a:pt x="2482" y="24374"/>
                    <a:pt x="1394" y="26593"/>
                    <a:pt x="239" y="28779"/>
                  </a:cubicBezTo>
                  <a:cubicBezTo>
                    <a:pt x="0" y="29229"/>
                    <a:pt x="125" y="29804"/>
                    <a:pt x="577" y="30068"/>
                  </a:cubicBezTo>
                  <a:cubicBezTo>
                    <a:pt x="715" y="30149"/>
                    <a:pt x="883" y="30190"/>
                    <a:pt x="1053" y="30190"/>
                  </a:cubicBezTo>
                  <a:cubicBezTo>
                    <a:pt x="1384" y="30190"/>
                    <a:pt x="1723" y="30036"/>
                    <a:pt x="1866" y="29730"/>
                  </a:cubicBezTo>
                  <a:cubicBezTo>
                    <a:pt x="3741" y="25696"/>
                    <a:pt x="5595" y="21655"/>
                    <a:pt x="7320" y="17554"/>
                  </a:cubicBezTo>
                  <a:cubicBezTo>
                    <a:pt x="9038" y="13464"/>
                    <a:pt x="10648" y="9327"/>
                    <a:pt x="12148" y="5151"/>
                  </a:cubicBezTo>
                  <a:cubicBezTo>
                    <a:pt x="12784" y="3379"/>
                    <a:pt x="13200" y="1811"/>
                    <a:pt x="13717" y="1"/>
                  </a:cubicBezTo>
                  <a:close/>
                </a:path>
              </a:pathLst>
            </a:custGeom>
            <a:solidFill>
              <a:srgbClr val="4022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2" name="Google Shape;2842;p59"/>
            <p:cNvSpPr/>
            <p:nvPr/>
          </p:nvSpPr>
          <p:spPr>
            <a:xfrm>
              <a:off x="5113738" y="1030950"/>
              <a:ext cx="77050" cy="77450"/>
            </a:xfrm>
            <a:custGeom>
              <a:avLst/>
              <a:gdLst/>
              <a:ahLst/>
              <a:cxnLst/>
              <a:rect l="l" t="t" r="r" b="b"/>
              <a:pathLst>
                <a:path w="3082" h="3098" extrusionOk="0">
                  <a:moveTo>
                    <a:pt x="825" y="0"/>
                  </a:moveTo>
                  <a:cubicBezTo>
                    <a:pt x="757" y="0"/>
                    <a:pt x="690" y="9"/>
                    <a:pt x="626" y="30"/>
                  </a:cubicBezTo>
                  <a:cubicBezTo>
                    <a:pt x="490" y="75"/>
                    <a:pt x="367" y="145"/>
                    <a:pt x="261" y="242"/>
                  </a:cubicBezTo>
                  <a:cubicBezTo>
                    <a:pt x="125" y="368"/>
                    <a:pt x="1" y="636"/>
                    <a:pt x="20" y="825"/>
                  </a:cubicBezTo>
                  <a:cubicBezTo>
                    <a:pt x="46" y="1067"/>
                    <a:pt x="75" y="1309"/>
                    <a:pt x="160" y="1537"/>
                  </a:cubicBezTo>
                  <a:cubicBezTo>
                    <a:pt x="216" y="1691"/>
                    <a:pt x="277" y="1836"/>
                    <a:pt x="370" y="1970"/>
                  </a:cubicBezTo>
                  <a:cubicBezTo>
                    <a:pt x="464" y="2105"/>
                    <a:pt x="566" y="2240"/>
                    <a:pt x="677" y="2363"/>
                  </a:cubicBezTo>
                  <a:cubicBezTo>
                    <a:pt x="844" y="2551"/>
                    <a:pt x="1051" y="2711"/>
                    <a:pt x="1260" y="2851"/>
                  </a:cubicBezTo>
                  <a:cubicBezTo>
                    <a:pt x="1297" y="2875"/>
                    <a:pt x="1335" y="2899"/>
                    <a:pt x="1374" y="2920"/>
                  </a:cubicBezTo>
                  <a:cubicBezTo>
                    <a:pt x="1395" y="2932"/>
                    <a:pt x="1416" y="2945"/>
                    <a:pt x="1437" y="2956"/>
                  </a:cubicBezTo>
                  <a:cubicBezTo>
                    <a:pt x="1576" y="3028"/>
                    <a:pt x="1683" y="3066"/>
                    <a:pt x="1830" y="3085"/>
                  </a:cubicBezTo>
                  <a:cubicBezTo>
                    <a:pt x="1891" y="3093"/>
                    <a:pt x="1937" y="3098"/>
                    <a:pt x="1985" y="3098"/>
                  </a:cubicBezTo>
                  <a:cubicBezTo>
                    <a:pt x="2013" y="3098"/>
                    <a:pt x="2042" y="3096"/>
                    <a:pt x="2075" y="3092"/>
                  </a:cubicBezTo>
                  <a:cubicBezTo>
                    <a:pt x="2188" y="3080"/>
                    <a:pt x="2318" y="3079"/>
                    <a:pt x="2427" y="3040"/>
                  </a:cubicBezTo>
                  <a:cubicBezTo>
                    <a:pt x="2694" y="2945"/>
                    <a:pt x="2888" y="2793"/>
                    <a:pt x="3000" y="2527"/>
                  </a:cubicBezTo>
                  <a:cubicBezTo>
                    <a:pt x="3055" y="2422"/>
                    <a:pt x="3081" y="2308"/>
                    <a:pt x="3076" y="2187"/>
                  </a:cubicBezTo>
                  <a:cubicBezTo>
                    <a:pt x="3076" y="2027"/>
                    <a:pt x="3035" y="1878"/>
                    <a:pt x="2955" y="1740"/>
                  </a:cubicBezTo>
                  <a:cubicBezTo>
                    <a:pt x="2874" y="1636"/>
                    <a:pt x="2798" y="1545"/>
                    <a:pt x="2713" y="1450"/>
                  </a:cubicBezTo>
                  <a:cubicBezTo>
                    <a:pt x="2635" y="1361"/>
                    <a:pt x="2602" y="1321"/>
                    <a:pt x="2467" y="1242"/>
                  </a:cubicBezTo>
                  <a:cubicBezTo>
                    <a:pt x="2410" y="1208"/>
                    <a:pt x="2343" y="1182"/>
                    <a:pt x="2275" y="1157"/>
                  </a:cubicBezTo>
                  <a:lnTo>
                    <a:pt x="2275" y="1157"/>
                  </a:lnTo>
                  <a:cubicBezTo>
                    <a:pt x="2196" y="1118"/>
                    <a:pt x="2121" y="1073"/>
                    <a:pt x="2047" y="1024"/>
                  </a:cubicBezTo>
                  <a:lnTo>
                    <a:pt x="2047" y="1024"/>
                  </a:lnTo>
                  <a:cubicBezTo>
                    <a:pt x="1948" y="936"/>
                    <a:pt x="1856" y="839"/>
                    <a:pt x="1773" y="734"/>
                  </a:cubicBezTo>
                  <a:lnTo>
                    <a:pt x="1773" y="734"/>
                  </a:lnTo>
                  <a:cubicBezTo>
                    <a:pt x="1810" y="780"/>
                    <a:pt x="1846" y="827"/>
                    <a:pt x="1882" y="873"/>
                  </a:cubicBezTo>
                  <a:lnTo>
                    <a:pt x="1882" y="873"/>
                  </a:lnTo>
                  <a:cubicBezTo>
                    <a:pt x="1821" y="796"/>
                    <a:pt x="1759" y="722"/>
                    <a:pt x="1697" y="646"/>
                  </a:cubicBezTo>
                  <a:lnTo>
                    <a:pt x="1697" y="646"/>
                  </a:lnTo>
                  <a:cubicBezTo>
                    <a:pt x="1644" y="571"/>
                    <a:pt x="1597" y="492"/>
                    <a:pt x="1557" y="409"/>
                  </a:cubicBezTo>
                  <a:cubicBezTo>
                    <a:pt x="1515" y="353"/>
                    <a:pt x="1471" y="298"/>
                    <a:pt x="1429" y="242"/>
                  </a:cubicBezTo>
                  <a:cubicBezTo>
                    <a:pt x="1354" y="162"/>
                    <a:pt x="1265" y="105"/>
                    <a:pt x="1163" y="71"/>
                  </a:cubicBezTo>
                  <a:cubicBezTo>
                    <a:pt x="1059" y="27"/>
                    <a:pt x="941" y="0"/>
                    <a:pt x="8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3" name="Google Shape;2843;p59"/>
            <p:cNvSpPr/>
            <p:nvPr/>
          </p:nvSpPr>
          <p:spPr>
            <a:xfrm>
              <a:off x="5162138" y="1137800"/>
              <a:ext cx="64050" cy="64425"/>
            </a:xfrm>
            <a:custGeom>
              <a:avLst/>
              <a:gdLst/>
              <a:ahLst/>
              <a:cxnLst/>
              <a:rect l="l" t="t" r="r" b="b"/>
              <a:pathLst>
                <a:path w="2562" h="2577" extrusionOk="0">
                  <a:moveTo>
                    <a:pt x="2260" y="1365"/>
                  </a:moveTo>
                  <a:lnTo>
                    <a:pt x="2260" y="1365"/>
                  </a:lnTo>
                  <a:cubicBezTo>
                    <a:pt x="2261" y="1367"/>
                    <a:pt x="2262" y="1368"/>
                    <a:pt x="2263" y="1370"/>
                  </a:cubicBezTo>
                  <a:lnTo>
                    <a:pt x="2263" y="1370"/>
                  </a:lnTo>
                  <a:cubicBezTo>
                    <a:pt x="2262" y="1368"/>
                    <a:pt x="2261" y="1367"/>
                    <a:pt x="2260" y="1365"/>
                  </a:cubicBezTo>
                  <a:close/>
                  <a:moveTo>
                    <a:pt x="2358" y="1493"/>
                  </a:moveTo>
                  <a:cubicBezTo>
                    <a:pt x="2361" y="1498"/>
                    <a:pt x="2365" y="1502"/>
                    <a:pt x="2368" y="1507"/>
                  </a:cubicBezTo>
                  <a:cubicBezTo>
                    <a:pt x="2365" y="1503"/>
                    <a:pt x="2361" y="1498"/>
                    <a:pt x="2358" y="1493"/>
                  </a:cubicBezTo>
                  <a:close/>
                  <a:moveTo>
                    <a:pt x="590" y="0"/>
                  </a:moveTo>
                  <a:cubicBezTo>
                    <a:pt x="539" y="0"/>
                    <a:pt x="488" y="8"/>
                    <a:pt x="440" y="24"/>
                  </a:cubicBezTo>
                  <a:cubicBezTo>
                    <a:pt x="343" y="55"/>
                    <a:pt x="257" y="105"/>
                    <a:pt x="182" y="173"/>
                  </a:cubicBezTo>
                  <a:cubicBezTo>
                    <a:pt x="81" y="266"/>
                    <a:pt x="1" y="451"/>
                    <a:pt x="10" y="589"/>
                  </a:cubicBezTo>
                  <a:cubicBezTo>
                    <a:pt x="25" y="805"/>
                    <a:pt x="59" y="1024"/>
                    <a:pt x="129" y="1229"/>
                  </a:cubicBezTo>
                  <a:cubicBezTo>
                    <a:pt x="217" y="1483"/>
                    <a:pt x="335" y="1777"/>
                    <a:pt x="534" y="1966"/>
                  </a:cubicBezTo>
                  <a:cubicBezTo>
                    <a:pt x="700" y="2123"/>
                    <a:pt x="886" y="2267"/>
                    <a:pt x="1085" y="2378"/>
                  </a:cubicBezTo>
                  <a:cubicBezTo>
                    <a:pt x="1124" y="2400"/>
                    <a:pt x="1164" y="2420"/>
                    <a:pt x="1205" y="2440"/>
                  </a:cubicBezTo>
                  <a:cubicBezTo>
                    <a:pt x="1334" y="2502"/>
                    <a:pt x="1476" y="2576"/>
                    <a:pt x="1623" y="2576"/>
                  </a:cubicBezTo>
                  <a:cubicBezTo>
                    <a:pt x="1634" y="2576"/>
                    <a:pt x="1646" y="2576"/>
                    <a:pt x="1658" y="2575"/>
                  </a:cubicBezTo>
                  <a:cubicBezTo>
                    <a:pt x="1791" y="2564"/>
                    <a:pt x="1929" y="2545"/>
                    <a:pt x="2059" y="2511"/>
                  </a:cubicBezTo>
                  <a:cubicBezTo>
                    <a:pt x="2271" y="2457"/>
                    <a:pt x="2441" y="2279"/>
                    <a:pt x="2499" y="2071"/>
                  </a:cubicBezTo>
                  <a:cubicBezTo>
                    <a:pt x="2562" y="1844"/>
                    <a:pt x="2488" y="1629"/>
                    <a:pt x="2337" y="1458"/>
                  </a:cubicBezTo>
                  <a:cubicBezTo>
                    <a:pt x="2330" y="1450"/>
                    <a:pt x="2323" y="1443"/>
                    <a:pt x="2317" y="1435"/>
                  </a:cubicBezTo>
                  <a:lnTo>
                    <a:pt x="2317" y="1435"/>
                  </a:lnTo>
                  <a:cubicBezTo>
                    <a:pt x="2279" y="1380"/>
                    <a:pt x="2241" y="1323"/>
                    <a:pt x="2196" y="1278"/>
                  </a:cubicBezTo>
                  <a:cubicBezTo>
                    <a:pt x="2111" y="1193"/>
                    <a:pt x="2034" y="1159"/>
                    <a:pt x="1940" y="1106"/>
                  </a:cubicBezTo>
                  <a:cubicBezTo>
                    <a:pt x="1891" y="1077"/>
                    <a:pt x="1843" y="1047"/>
                    <a:pt x="1797" y="1015"/>
                  </a:cubicBezTo>
                  <a:lnTo>
                    <a:pt x="1797" y="1015"/>
                  </a:lnTo>
                  <a:cubicBezTo>
                    <a:pt x="1758" y="982"/>
                    <a:pt x="1721" y="947"/>
                    <a:pt x="1685" y="912"/>
                  </a:cubicBezTo>
                  <a:cubicBezTo>
                    <a:pt x="1658" y="884"/>
                    <a:pt x="1632" y="855"/>
                    <a:pt x="1605" y="828"/>
                  </a:cubicBezTo>
                  <a:cubicBezTo>
                    <a:pt x="1557" y="778"/>
                    <a:pt x="1492" y="735"/>
                    <a:pt x="1430" y="692"/>
                  </a:cubicBezTo>
                  <a:lnTo>
                    <a:pt x="1430" y="692"/>
                  </a:lnTo>
                  <a:cubicBezTo>
                    <a:pt x="1353" y="626"/>
                    <a:pt x="1282" y="554"/>
                    <a:pt x="1217" y="478"/>
                  </a:cubicBezTo>
                  <a:lnTo>
                    <a:pt x="1217" y="478"/>
                  </a:lnTo>
                  <a:cubicBezTo>
                    <a:pt x="1175" y="418"/>
                    <a:pt x="1137" y="356"/>
                    <a:pt x="1102" y="292"/>
                  </a:cubicBezTo>
                  <a:cubicBezTo>
                    <a:pt x="1008" y="118"/>
                    <a:pt x="794" y="0"/>
                    <a:pt x="5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4" name="Google Shape;2844;p59"/>
            <p:cNvSpPr/>
            <p:nvPr/>
          </p:nvSpPr>
          <p:spPr>
            <a:xfrm>
              <a:off x="5326938" y="735650"/>
              <a:ext cx="87575" cy="70350"/>
            </a:xfrm>
            <a:custGeom>
              <a:avLst/>
              <a:gdLst/>
              <a:ahLst/>
              <a:cxnLst/>
              <a:rect l="l" t="t" r="r" b="b"/>
              <a:pathLst>
                <a:path w="3503" h="2814" extrusionOk="0">
                  <a:moveTo>
                    <a:pt x="2039" y="927"/>
                  </a:moveTo>
                  <a:lnTo>
                    <a:pt x="2049" y="931"/>
                  </a:lnTo>
                  <a:cubicBezTo>
                    <a:pt x="2046" y="929"/>
                    <a:pt x="2042" y="928"/>
                    <a:pt x="2039" y="927"/>
                  </a:cubicBezTo>
                  <a:close/>
                  <a:moveTo>
                    <a:pt x="2075" y="941"/>
                  </a:moveTo>
                  <a:cubicBezTo>
                    <a:pt x="2077" y="941"/>
                    <a:pt x="2078" y="941"/>
                    <a:pt x="2080" y="942"/>
                  </a:cubicBezTo>
                  <a:lnTo>
                    <a:pt x="2080" y="942"/>
                  </a:lnTo>
                  <a:cubicBezTo>
                    <a:pt x="2078" y="941"/>
                    <a:pt x="2077" y="941"/>
                    <a:pt x="2075" y="941"/>
                  </a:cubicBezTo>
                  <a:close/>
                  <a:moveTo>
                    <a:pt x="561" y="0"/>
                  </a:moveTo>
                  <a:cubicBezTo>
                    <a:pt x="514" y="0"/>
                    <a:pt x="465" y="8"/>
                    <a:pt x="415" y="23"/>
                  </a:cubicBezTo>
                  <a:cubicBezTo>
                    <a:pt x="178" y="101"/>
                    <a:pt x="0" y="312"/>
                    <a:pt x="1" y="568"/>
                  </a:cubicBezTo>
                  <a:cubicBezTo>
                    <a:pt x="1" y="848"/>
                    <a:pt x="51" y="1136"/>
                    <a:pt x="155" y="1395"/>
                  </a:cubicBezTo>
                  <a:cubicBezTo>
                    <a:pt x="244" y="1621"/>
                    <a:pt x="333" y="1838"/>
                    <a:pt x="507" y="2014"/>
                  </a:cubicBezTo>
                  <a:cubicBezTo>
                    <a:pt x="639" y="2147"/>
                    <a:pt x="797" y="2262"/>
                    <a:pt x="950" y="2368"/>
                  </a:cubicBezTo>
                  <a:cubicBezTo>
                    <a:pt x="1204" y="2542"/>
                    <a:pt x="1503" y="2673"/>
                    <a:pt x="1800" y="2751"/>
                  </a:cubicBezTo>
                  <a:cubicBezTo>
                    <a:pt x="1945" y="2789"/>
                    <a:pt x="2093" y="2814"/>
                    <a:pt x="2240" y="2814"/>
                  </a:cubicBezTo>
                  <a:cubicBezTo>
                    <a:pt x="2353" y="2814"/>
                    <a:pt x="2466" y="2799"/>
                    <a:pt x="2578" y="2766"/>
                  </a:cubicBezTo>
                  <a:cubicBezTo>
                    <a:pt x="2755" y="2713"/>
                    <a:pt x="2927" y="2640"/>
                    <a:pt x="3090" y="2553"/>
                  </a:cubicBezTo>
                  <a:cubicBezTo>
                    <a:pt x="3365" y="2409"/>
                    <a:pt x="3503" y="2070"/>
                    <a:pt x="3463" y="1775"/>
                  </a:cubicBezTo>
                  <a:cubicBezTo>
                    <a:pt x="3425" y="1490"/>
                    <a:pt x="3205" y="1182"/>
                    <a:pt x="2903" y="1126"/>
                  </a:cubicBezTo>
                  <a:cubicBezTo>
                    <a:pt x="2791" y="1104"/>
                    <a:pt x="2683" y="1072"/>
                    <a:pt x="2577" y="1030"/>
                  </a:cubicBezTo>
                  <a:lnTo>
                    <a:pt x="2577" y="1030"/>
                  </a:lnTo>
                  <a:cubicBezTo>
                    <a:pt x="2444" y="974"/>
                    <a:pt x="2423" y="973"/>
                    <a:pt x="2221" y="956"/>
                  </a:cubicBezTo>
                  <a:cubicBezTo>
                    <a:pt x="2219" y="955"/>
                    <a:pt x="2216" y="955"/>
                    <a:pt x="2213" y="955"/>
                  </a:cubicBezTo>
                  <a:lnTo>
                    <a:pt x="2213" y="955"/>
                  </a:lnTo>
                  <a:cubicBezTo>
                    <a:pt x="2116" y="935"/>
                    <a:pt x="2021" y="909"/>
                    <a:pt x="1928" y="876"/>
                  </a:cubicBezTo>
                  <a:lnTo>
                    <a:pt x="1928" y="876"/>
                  </a:lnTo>
                  <a:cubicBezTo>
                    <a:pt x="1837" y="831"/>
                    <a:pt x="1750" y="781"/>
                    <a:pt x="1666" y="723"/>
                  </a:cubicBezTo>
                  <a:lnTo>
                    <a:pt x="1666" y="723"/>
                  </a:lnTo>
                  <a:cubicBezTo>
                    <a:pt x="1614" y="680"/>
                    <a:pt x="1559" y="638"/>
                    <a:pt x="1499" y="609"/>
                  </a:cubicBezTo>
                  <a:cubicBezTo>
                    <a:pt x="1456" y="587"/>
                    <a:pt x="1412" y="566"/>
                    <a:pt x="1371" y="543"/>
                  </a:cubicBezTo>
                  <a:cubicBezTo>
                    <a:pt x="1323" y="515"/>
                    <a:pt x="1276" y="486"/>
                    <a:pt x="1230" y="454"/>
                  </a:cubicBezTo>
                  <a:lnTo>
                    <a:pt x="1230" y="454"/>
                  </a:lnTo>
                  <a:cubicBezTo>
                    <a:pt x="1194" y="424"/>
                    <a:pt x="1159" y="392"/>
                    <a:pt x="1125" y="358"/>
                  </a:cubicBezTo>
                  <a:cubicBezTo>
                    <a:pt x="1099" y="331"/>
                    <a:pt x="1073" y="304"/>
                    <a:pt x="1050" y="276"/>
                  </a:cubicBezTo>
                  <a:cubicBezTo>
                    <a:pt x="1045" y="270"/>
                    <a:pt x="1040" y="265"/>
                    <a:pt x="1036" y="261"/>
                  </a:cubicBezTo>
                  <a:lnTo>
                    <a:pt x="1036" y="261"/>
                  </a:lnTo>
                  <a:cubicBezTo>
                    <a:pt x="920" y="114"/>
                    <a:pt x="750" y="0"/>
                    <a:pt x="5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5" name="Google Shape;2845;p59"/>
            <p:cNvSpPr/>
            <p:nvPr/>
          </p:nvSpPr>
          <p:spPr>
            <a:xfrm>
              <a:off x="5836388" y="980300"/>
              <a:ext cx="64150" cy="40050"/>
            </a:xfrm>
            <a:custGeom>
              <a:avLst/>
              <a:gdLst/>
              <a:ahLst/>
              <a:cxnLst/>
              <a:rect l="l" t="t" r="r" b="b"/>
              <a:pathLst>
                <a:path w="2566" h="1602" extrusionOk="0">
                  <a:moveTo>
                    <a:pt x="1644" y="0"/>
                  </a:moveTo>
                  <a:cubicBezTo>
                    <a:pt x="1622" y="0"/>
                    <a:pt x="1601" y="1"/>
                    <a:pt x="1579" y="3"/>
                  </a:cubicBezTo>
                  <a:cubicBezTo>
                    <a:pt x="1466" y="10"/>
                    <a:pt x="1353" y="18"/>
                    <a:pt x="1240" y="25"/>
                  </a:cubicBezTo>
                  <a:cubicBezTo>
                    <a:pt x="1183" y="29"/>
                    <a:pt x="1126" y="33"/>
                    <a:pt x="1070" y="36"/>
                  </a:cubicBezTo>
                  <a:cubicBezTo>
                    <a:pt x="982" y="43"/>
                    <a:pt x="887" y="45"/>
                    <a:pt x="803" y="67"/>
                  </a:cubicBezTo>
                  <a:cubicBezTo>
                    <a:pt x="737" y="86"/>
                    <a:pt x="652" y="131"/>
                    <a:pt x="580" y="164"/>
                  </a:cubicBezTo>
                  <a:cubicBezTo>
                    <a:pt x="484" y="207"/>
                    <a:pt x="388" y="251"/>
                    <a:pt x="292" y="295"/>
                  </a:cubicBezTo>
                  <a:cubicBezTo>
                    <a:pt x="109" y="377"/>
                    <a:pt x="1" y="610"/>
                    <a:pt x="1" y="800"/>
                  </a:cubicBezTo>
                  <a:cubicBezTo>
                    <a:pt x="1" y="991"/>
                    <a:pt x="109" y="1224"/>
                    <a:pt x="292" y="1307"/>
                  </a:cubicBezTo>
                  <a:cubicBezTo>
                    <a:pt x="388" y="1351"/>
                    <a:pt x="484" y="1395"/>
                    <a:pt x="580" y="1438"/>
                  </a:cubicBezTo>
                  <a:cubicBezTo>
                    <a:pt x="653" y="1471"/>
                    <a:pt x="732" y="1514"/>
                    <a:pt x="803" y="1533"/>
                  </a:cubicBezTo>
                  <a:cubicBezTo>
                    <a:pt x="883" y="1556"/>
                    <a:pt x="973" y="1559"/>
                    <a:pt x="1057" y="1565"/>
                  </a:cubicBezTo>
                  <a:cubicBezTo>
                    <a:pt x="1118" y="1568"/>
                    <a:pt x="1179" y="1572"/>
                    <a:pt x="1240" y="1576"/>
                  </a:cubicBezTo>
                  <a:cubicBezTo>
                    <a:pt x="1353" y="1584"/>
                    <a:pt x="1466" y="1591"/>
                    <a:pt x="1579" y="1599"/>
                  </a:cubicBezTo>
                  <a:cubicBezTo>
                    <a:pt x="1600" y="1601"/>
                    <a:pt x="1620" y="1601"/>
                    <a:pt x="1641" y="1601"/>
                  </a:cubicBezTo>
                  <a:cubicBezTo>
                    <a:pt x="1802" y="1601"/>
                    <a:pt x="1963" y="1561"/>
                    <a:pt x="2101" y="1469"/>
                  </a:cubicBezTo>
                  <a:cubicBezTo>
                    <a:pt x="2145" y="1440"/>
                    <a:pt x="2188" y="1411"/>
                    <a:pt x="2232" y="1382"/>
                  </a:cubicBezTo>
                  <a:cubicBezTo>
                    <a:pt x="2433" y="1248"/>
                    <a:pt x="2565" y="1049"/>
                    <a:pt x="2565" y="800"/>
                  </a:cubicBezTo>
                  <a:cubicBezTo>
                    <a:pt x="2565" y="553"/>
                    <a:pt x="2433" y="353"/>
                    <a:pt x="2232" y="220"/>
                  </a:cubicBezTo>
                  <a:cubicBezTo>
                    <a:pt x="2188" y="191"/>
                    <a:pt x="2145" y="161"/>
                    <a:pt x="2101" y="132"/>
                  </a:cubicBezTo>
                  <a:cubicBezTo>
                    <a:pt x="1965" y="42"/>
                    <a:pt x="1805" y="0"/>
                    <a:pt x="16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6" name="Google Shape;2846;p59"/>
            <p:cNvSpPr/>
            <p:nvPr/>
          </p:nvSpPr>
          <p:spPr>
            <a:xfrm>
              <a:off x="6134188" y="642450"/>
              <a:ext cx="82975" cy="50775"/>
            </a:xfrm>
            <a:custGeom>
              <a:avLst/>
              <a:gdLst/>
              <a:ahLst/>
              <a:cxnLst/>
              <a:rect l="l" t="t" r="r" b="b"/>
              <a:pathLst>
                <a:path w="3319" h="2031" extrusionOk="0">
                  <a:moveTo>
                    <a:pt x="2482" y="0"/>
                  </a:moveTo>
                  <a:cubicBezTo>
                    <a:pt x="2476" y="0"/>
                    <a:pt x="2470" y="1"/>
                    <a:pt x="2464" y="1"/>
                  </a:cubicBezTo>
                  <a:cubicBezTo>
                    <a:pt x="2135" y="9"/>
                    <a:pt x="1807" y="88"/>
                    <a:pt x="1485" y="146"/>
                  </a:cubicBezTo>
                  <a:cubicBezTo>
                    <a:pt x="1219" y="194"/>
                    <a:pt x="955" y="242"/>
                    <a:pt x="691" y="291"/>
                  </a:cubicBezTo>
                  <a:cubicBezTo>
                    <a:pt x="483" y="329"/>
                    <a:pt x="263" y="523"/>
                    <a:pt x="160" y="700"/>
                  </a:cubicBezTo>
                  <a:cubicBezTo>
                    <a:pt x="48" y="890"/>
                    <a:pt x="1" y="1172"/>
                    <a:pt x="70" y="1386"/>
                  </a:cubicBezTo>
                  <a:cubicBezTo>
                    <a:pt x="202" y="1792"/>
                    <a:pt x="545" y="2031"/>
                    <a:pt x="943" y="2031"/>
                  </a:cubicBezTo>
                  <a:cubicBezTo>
                    <a:pt x="1016" y="2031"/>
                    <a:pt x="1090" y="2023"/>
                    <a:pt x="1165" y="2007"/>
                  </a:cubicBezTo>
                  <a:cubicBezTo>
                    <a:pt x="1420" y="1952"/>
                    <a:pt x="1675" y="1897"/>
                    <a:pt x="1930" y="1842"/>
                  </a:cubicBezTo>
                  <a:cubicBezTo>
                    <a:pt x="2182" y="1789"/>
                    <a:pt x="2446" y="1751"/>
                    <a:pt x="2689" y="1658"/>
                  </a:cubicBezTo>
                  <a:cubicBezTo>
                    <a:pt x="2890" y="1581"/>
                    <a:pt x="3087" y="1471"/>
                    <a:pt x="3192" y="1271"/>
                  </a:cubicBezTo>
                  <a:cubicBezTo>
                    <a:pt x="3283" y="1100"/>
                    <a:pt x="3319" y="924"/>
                    <a:pt x="3293" y="732"/>
                  </a:cubicBezTo>
                  <a:cubicBezTo>
                    <a:pt x="3239" y="336"/>
                    <a:pt x="2897" y="0"/>
                    <a:pt x="24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47" name="Google Shape;2847;p59"/>
          <p:cNvGrpSpPr/>
          <p:nvPr/>
        </p:nvGrpSpPr>
        <p:grpSpPr>
          <a:xfrm>
            <a:off x="-486647" y="8"/>
            <a:ext cx="3222521" cy="5143545"/>
            <a:chOff x="2480963" y="608375"/>
            <a:chExt cx="2176350" cy="3473725"/>
          </a:xfrm>
        </p:grpSpPr>
        <p:sp>
          <p:nvSpPr>
            <p:cNvPr id="2848" name="Google Shape;2848;p59"/>
            <p:cNvSpPr/>
            <p:nvPr/>
          </p:nvSpPr>
          <p:spPr>
            <a:xfrm>
              <a:off x="2607863" y="608375"/>
              <a:ext cx="2049450" cy="870750"/>
            </a:xfrm>
            <a:custGeom>
              <a:avLst/>
              <a:gdLst/>
              <a:ahLst/>
              <a:cxnLst/>
              <a:rect l="l" t="t" r="r" b="b"/>
              <a:pathLst>
                <a:path w="81978" h="34830" extrusionOk="0">
                  <a:moveTo>
                    <a:pt x="817" y="1"/>
                  </a:moveTo>
                  <a:cubicBezTo>
                    <a:pt x="0" y="1891"/>
                    <a:pt x="645" y="4185"/>
                    <a:pt x="2377" y="5299"/>
                  </a:cubicBezTo>
                  <a:cubicBezTo>
                    <a:pt x="2941" y="5662"/>
                    <a:pt x="3609" y="5834"/>
                    <a:pt x="4279" y="5834"/>
                  </a:cubicBezTo>
                  <a:cubicBezTo>
                    <a:pt x="5665" y="5834"/>
                    <a:pt x="7061" y="5100"/>
                    <a:pt x="7573" y="3811"/>
                  </a:cubicBezTo>
                  <a:cubicBezTo>
                    <a:pt x="7924" y="4641"/>
                    <a:pt x="8674" y="4948"/>
                    <a:pt x="9570" y="4948"/>
                  </a:cubicBezTo>
                  <a:cubicBezTo>
                    <a:pt x="9587" y="4948"/>
                    <a:pt x="9605" y="4948"/>
                    <a:pt x="9623" y="4948"/>
                  </a:cubicBezTo>
                  <a:cubicBezTo>
                    <a:pt x="10338" y="4937"/>
                    <a:pt x="11030" y="4566"/>
                    <a:pt x="11461" y="4000"/>
                  </a:cubicBezTo>
                  <a:lnTo>
                    <a:pt x="11461" y="4000"/>
                  </a:lnTo>
                  <a:cubicBezTo>
                    <a:pt x="9096" y="8418"/>
                    <a:pt x="9115" y="14234"/>
                    <a:pt x="10888" y="18914"/>
                  </a:cubicBezTo>
                  <a:cubicBezTo>
                    <a:pt x="12733" y="23786"/>
                    <a:pt x="16378" y="27837"/>
                    <a:pt x="20650" y="30818"/>
                  </a:cubicBezTo>
                  <a:cubicBezTo>
                    <a:pt x="23910" y="33093"/>
                    <a:pt x="27773" y="34830"/>
                    <a:pt x="31696" y="34830"/>
                  </a:cubicBezTo>
                  <a:cubicBezTo>
                    <a:pt x="32342" y="34830"/>
                    <a:pt x="32991" y="34783"/>
                    <a:pt x="33638" y="34683"/>
                  </a:cubicBezTo>
                  <a:cubicBezTo>
                    <a:pt x="39658" y="33755"/>
                    <a:pt x="44172" y="28507"/>
                    <a:pt x="46574" y="22910"/>
                  </a:cubicBezTo>
                  <a:lnTo>
                    <a:pt x="46574" y="22910"/>
                  </a:lnTo>
                  <a:cubicBezTo>
                    <a:pt x="46644" y="24066"/>
                    <a:pt x="46061" y="24776"/>
                    <a:pt x="46491" y="25851"/>
                  </a:cubicBezTo>
                  <a:cubicBezTo>
                    <a:pt x="46833" y="26700"/>
                    <a:pt x="47678" y="27257"/>
                    <a:pt x="48554" y="27524"/>
                  </a:cubicBezTo>
                  <a:cubicBezTo>
                    <a:pt x="49042" y="27672"/>
                    <a:pt x="49544" y="27741"/>
                    <a:pt x="50047" y="27741"/>
                  </a:cubicBezTo>
                  <a:cubicBezTo>
                    <a:pt x="51757" y="27741"/>
                    <a:pt x="53479" y="26941"/>
                    <a:pt x="54709" y="25718"/>
                  </a:cubicBezTo>
                  <a:cubicBezTo>
                    <a:pt x="56301" y="24134"/>
                    <a:pt x="57167" y="21948"/>
                    <a:pt x="57605" y="19746"/>
                  </a:cubicBezTo>
                  <a:cubicBezTo>
                    <a:pt x="58124" y="17125"/>
                    <a:pt x="58060" y="14279"/>
                    <a:pt x="56804" y="11929"/>
                  </a:cubicBezTo>
                  <a:lnTo>
                    <a:pt x="56804" y="11929"/>
                  </a:lnTo>
                  <a:cubicBezTo>
                    <a:pt x="57099" y="12373"/>
                    <a:pt x="57621" y="12571"/>
                    <a:pt x="58184" y="12571"/>
                  </a:cubicBezTo>
                  <a:cubicBezTo>
                    <a:pt x="58917" y="12571"/>
                    <a:pt x="59720" y="12236"/>
                    <a:pt x="60183" y="11672"/>
                  </a:cubicBezTo>
                  <a:cubicBezTo>
                    <a:pt x="61050" y="10616"/>
                    <a:pt x="61031" y="9090"/>
                    <a:pt x="60740" y="7756"/>
                  </a:cubicBezTo>
                  <a:lnTo>
                    <a:pt x="60740" y="7756"/>
                  </a:lnTo>
                  <a:cubicBezTo>
                    <a:pt x="61515" y="11298"/>
                    <a:pt x="64786" y="13526"/>
                    <a:pt x="68369" y="14072"/>
                  </a:cubicBezTo>
                  <a:cubicBezTo>
                    <a:pt x="68847" y="14145"/>
                    <a:pt x="69328" y="14180"/>
                    <a:pt x="69808" y="14180"/>
                  </a:cubicBezTo>
                  <a:cubicBezTo>
                    <a:pt x="72931" y="14180"/>
                    <a:pt x="76031" y="12686"/>
                    <a:pt x="78088" y="10312"/>
                  </a:cubicBezTo>
                  <a:cubicBezTo>
                    <a:pt x="80464" y="7574"/>
                    <a:pt x="81978" y="3608"/>
                    <a:pt x="816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9" name="Google Shape;2849;p59"/>
            <p:cNvSpPr/>
            <p:nvPr/>
          </p:nvSpPr>
          <p:spPr>
            <a:xfrm>
              <a:off x="2480963" y="608375"/>
              <a:ext cx="887025" cy="3467850"/>
            </a:xfrm>
            <a:custGeom>
              <a:avLst/>
              <a:gdLst/>
              <a:ahLst/>
              <a:cxnLst/>
              <a:rect l="l" t="t" r="r" b="b"/>
              <a:pathLst>
                <a:path w="35481" h="138714" extrusionOk="0">
                  <a:moveTo>
                    <a:pt x="29065" y="1"/>
                  </a:moveTo>
                  <a:lnTo>
                    <a:pt x="1" y="138713"/>
                  </a:lnTo>
                  <a:lnTo>
                    <a:pt x="20188" y="138713"/>
                  </a:lnTo>
                  <a:lnTo>
                    <a:pt x="3548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0" name="Google Shape;2850;p59"/>
            <p:cNvSpPr/>
            <p:nvPr/>
          </p:nvSpPr>
          <p:spPr>
            <a:xfrm>
              <a:off x="2823488" y="608375"/>
              <a:ext cx="544500" cy="3473725"/>
            </a:xfrm>
            <a:custGeom>
              <a:avLst/>
              <a:gdLst/>
              <a:ahLst/>
              <a:cxnLst/>
              <a:rect l="l" t="t" r="r" b="b"/>
              <a:pathLst>
                <a:path w="21780" h="138949" extrusionOk="0">
                  <a:moveTo>
                    <a:pt x="20293" y="1"/>
                  </a:moveTo>
                  <a:lnTo>
                    <a:pt x="8983" y="77900"/>
                  </a:lnTo>
                  <a:lnTo>
                    <a:pt x="8213" y="59377"/>
                  </a:lnTo>
                  <a:lnTo>
                    <a:pt x="0" y="112681"/>
                  </a:lnTo>
                  <a:lnTo>
                    <a:pt x="6569" y="108761"/>
                  </a:lnTo>
                  <a:lnTo>
                    <a:pt x="971" y="138948"/>
                  </a:lnTo>
                  <a:lnTo>
                    <a:pt x="6461" y="138948"/>
                  </a:lnTo>
                  <a:lnTo>
                    <a:pt x="21779" y="1"/>
                  </a:lnTo>
                  <a:close/>
                </a:path>
              </a:pathLst>
            </a:custGeom>
            <a:solidFill>
              <a:srgbClr val="000000">
                <a:alpha val="7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1" name="Google Shape;2851;p59"/>
            <p:cNvSpPr/>
            <p:nvPr/>
          </p:nvSpPr>
          <p:spPr>
            <a:xfrm>
              <a:off x="2549363" y="608375"/>
              <a:ext cx="734375" cy="3317175"/>
            </a:xfrm>
            <a:custGeom>
              <a:avLst/>
              <a:gdLst/>
              <a:ahLst/>
              <a:cxnLst/>
              <a:rect l="l" t="t" r="r" b="b"/>
              <a:pathLst>
                <a:path w="29375" h="132687" extrusionOk="0">
                  <a:moveTo>
                    <a:pt x="28649" y="1"/>
                  </a:moveTo>
                  <a:lnTo>
                    <a:pt x="23219" y="34382"/>
                  </a:lnTo>
                  <a:lnTo>
                    <a:pt x="21754" y="33145"/>
                  </a:lnTo>
                  <a:lnTo>
                    <a:pt x="7875" y="100862"/>
                  </a:lnTo>
                  <a:lnTo>
                    <a:pt x="0" y="131167"/>
                  </a:lnTo>
                  <a:lnTo>
                    <a:pt x="7378" y="132686"/>
                  </a:lnTo>
                  <a:lnTo>
                    <a:pt x="6276" y="125616"/>
                  </a:lnTo>
                  <a:lnTo>
                    <a:pt x="6276" y="119503"/>
                  </a:lnTo>
                  <a:lnTo>
                    <a:pt x="13867" y="74452"/>
                  </a:lnTo>
                  <a:lnTo>
                    <a:pt x="21876" y="39311"/>
                  </a:lnTo>
                  <a:lnTo>
                    <a:pt x="21876" y="50470"/>
                  </a:lnTo>
                  <a:lnTo>
                    <a:pt x="29374" y="1"/>
                  </a:lnTo>
                  <a:close/>
                </a:path>
              </a:pathLst>
            </a:custGeom>
            <a:solidFill>
              <a:srgbClr val="000000">
                <a:alpha val="7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2" name="Google Shape;2852;p59"/>
            <p:cNvSpPr/>
            <p:nvPr/>
          </p:nvSpPr>
          <p:spPr>
            <a:xfrm>
              <a:off x="3077963" y="2426000"/>
              <a:ext cx="244525" cy="171575"/>
            </a:xfrm>
            <a:custGeom>
              <a:avLst/>
              <a:gdLst/>
              <a:ahLst/>
              <a:cxnLst/>
              <a:rect l="l" t="t" r="r" b="b"/>
              <a:pathLst>
                <a:path w="9781" h="6863" extrusionOk="0">
                  <a:moveTo>
                    <a:pt x="9384" y="0"/>
                  </a:moveTo>
                  <a:cubicBezTo>
                    <a:pt x="9335" y="0"/>
                    <a:pt x="9283" y="14"/>
                    <a:pt x="9229" y="45"/>
                  </a:cubicBezTo>
                  <a:cubicBezTo>
                    <a:pt x="8521" y="452"/>
                    <a:pt x="7795" y="823"/>
                    <a:pt x="7112" y="1272"/>
                  </a:cubicBezTo>
                  <a:cubicBezTo>
                    <a:pt x="6426" y="1723"/>
                    <a:pt x="5729" y="2157"/>
                    <a:pt x="5023" y="2575"/>
                  </a:cubicBezTo>
                  <a:cubicBezTo>
                    <a:pt x="3604" y="3413"/>
                    <a:pt x="2145" y="4180"/>
                    <a:pt x="654" y="4881"/>
                  </a:cubicBezTo>
                  <a:cubicBezTo>
                    <a:pt x="133" y="5125"/>
                    <a:pt x="0" y="5872"/>
                    <a:pt x="272" y="6337"/>
                  </a:cubicBezTo>
                  <a:cubicBezTo>
                    <a:pt x="465" y="6666"/>
                    <a:pt x="836" y="6862"/>
                    <a:pt x="1209" y="6862"/>
                  </a:cubicBezTo>
                  <a:cubicBezTo>
                    <a:pt x="1388" y="6862"/>
                    <a:pt x="1567" y="6817"/>
                    <a:pt x="1727" y="6718"/>
                  </a:cubicBezTo>
                  <a:cubicBezTo>
                    <a:pt x="3150" y="5841"/>
                    <a:pt x="4531" y="4896"/>
                    <a:pt x="5863" y="3887"/>
                  </a:cubicBezTo>
                  <a:cubicBezTo>
                    <a:pt x="6534" y="3379"/>
                    <a:pt x="7194" y="2858"/>
                    <a:pt x="7841" y="2321"/>
                  </a:cubicBezTo>
                  <a:cubicBezTo>
                    <a:pt x="8489" y="1781"/>
                    <a:pt x="9040" y="1154"/>
                    <a:pt x="9597" y="521"/>
                  </a:cubicBezTo>
                  <a:cubicBezTo>
                    <a:pt x="9781" y="313"/>
                    <a:pt x="9621" y="0"/>
                    <a:pt x="938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3" name="Google Shape;2853;p59"/>
            <p:cNvSpPr/>
            <p:nvPr/>
          </p:nvSpPr>
          <p:spPr>
            <a:xfrm>
              <a:off x="3405013" y="1022850"/>
              <a:ext cx="31450" cy="85475"/>
            </a:xfrm>
            <a:custGeom>
              <a:avLst/>
              <a:gdLst/>
              <a:ahLst/>
              <a:cxnLst/>
              <a:rect l="l" t="t" r="r" b="b"/>
              <a:pathLst>
                <a:path w="1258" h="3419" extrusionOk="0">
                  <a:moveTo>
                    <a:pt x="551" y="0"/>
                  </a:moveTo>
                  <a:cubicBezTo>
                    <a:pt x="414" y="0"/>
                    <a:pt x="301" y="86"/>
                    <a:pt x="257" y="221"/>
                  </a:cubicBezTo>
                  <a:cubicBezTo>
                    <a:pt x="103" y="691"/>
                    <a:pt x="19" y="1187"/>
                    <a:pt x="7" y="1682"/>
                  </a:cubicBezTo>
                  <a:cubicBezTo>
                    <a:pt x="1" y="1919"/>
                    <a:pt x="14" y="2155"/>
                    <a:pt x="43" y="2389"/>
                  </a:cubicBezTo>
                  <a:cubicBezTo>
                    <a:pt x="61" y="2528"/>
                    <a:pt x="73" y="2683"/>
                    <a:pt x="113" y="2819"/>
                  </a:cubicBezTo>
                  <a:cubicBezTo>
                    <a:pt x="163" y="2992"/>
                    <a:pt x="308" y="3142"/>
                    <a:pt x="418" y="3281"/>
                  </a:cubicBezTo>
                  <a:cubicBezTo>
                    <a:pt x="495" y="3377"/>
                    <a:pt x="626" y="3419"/>
                    <a:pt x="753" y="3419"/>
                  </a:cubicBezTo>
                  <a:cubicBezTo>
                    <a:pt x="823" y="3419"/>
                    <a:pt x="892" y="3406"/>
                    <a:pt x="949" y="3382"/>
                  </a:cubicBezTo>
                  <a:cubicBezTo>
                    <a:pt x="1119" y="3309"/>
                    <a:pt x="1258" y="3130"/>
                    <a:pt x="1247" y="2936"/>
                  </a:cubicBezTo>
                  <a:cubicBezTo>
                    <a:pt x="1241" y="2799"/>
                    <a:pt x="1255" y="2648"/>
                    <a:pt x="1222" y="2513"/>
                  </a:cubicBezTo>
                  <a:cubicBezTo>
                    <a:pt x="1201" y="2456"/>
                    <a:pt x="1179" y="2400"/>
                    <a:pt x="1154" y="2346"/>
                  </a:cubicBezTo>
                  <a:lnTo>
                    <a:pt x="1154" y="2346"/>
                  </a:lnTo>
                  <a:cubicBezTo>
                    <a:pt x="1152" y="2342"/>
                    <a:pt x="1151" y="2339"/>
                    <a:pt x="1149" y="2334"/>
                  </a:cubicBezTo>
                  <a:cubicBezTo>
                    <a:pt x="1132" y="2290"/>
                    <a:pt x="1114" y="2245"/>
                    <a:pt x="1099" y="2199"/>
                  </a:cubicBezTo>
                  <a:cubicBezTo>
                    <a:pt x="1023" y="1991"/>
                    <a:pt x="961" y="1776"/>
                    <a:pt x="916" y="1559"/>
                  </a:cubicBezTo>
                  <a:cubicBezTo>
                    <a:pt x="906" y="1513"/>
                    <a:pt x="898" y="1466"/>
                    <a:pt x="889" y="1420"/>
                  </a:cubicBezTo>
                  <a:cubicBezTo>
                    <a:pt x="887" y="1406"/>
                    <a:pt x="873" y="1313"/>
                    <a:pt x="870" y="1294"/>
                  </a:cubicBezTo>
                  <a:lnTo>
                    <a:pt x="870" y="1294"/>
                  </a:lnTo>
                  <a:cubicBezTo>
                    <a:pt x="856" y="1185"/>
                    <a:pt x="847" y="1075"/>
                    <a:pt x="840" y="965"/>
                  </a:cubicBezTo>
                  <a:cubicBezTo>
                    <a:pt x="829" y="743"/>
                    <a:pt x="835" y="522"/>
                    <a:pt x="854" y="301"/>
                  </a:cubicBezTo>
                  <a:cubicBezTo>
                    <a:pt x="867" y="152"/>
                    <a:pt x="728" y="19"/>
                    <a:pt x="591" y="2"/>
                  </a:cubicBezTo>
                  <a:cubicBezTo>
                    <a:pt x="577" y="1"/>
                    <a:pt x="564" y="0"/>
                    <a:pt x="55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4" name="Google Shape;2854;p59"/>
            <p:cNvSpPr/>
            <p:nvPr/>
          </p:nvSpPr>
          <p:spPr>
            <a:xfrm>
              <a:off x="2740988" y="2148850"/>
              <a:ext cx="135900" cy="239900"/>
            </a:xfrm>
            <a:custGeom>
              <a:avLst/>
              <a:gdLst/>
              <a:ahLst/>
              <a:cxnLst/>
              <a:rect l="l" t="t" r="r" b="b"/>
              <a:pathLst>
                <a:path w="5436" h="9596" extrusionOk="0">
                  <a:moveTo>
                    <a:pt x="645" y="1"/>
                  </a:moveTo>
                  <a:cubicBezTo>
                    <a:pt x="594" y="1"/>
                    <a:pt x="544" y="8"/>
                    <a:pt x="496" y="25"/>
                  </a:cubicBezTo>
                  <a:cubicBezTo>
                    <a:pt x="456" y="37"/>
                    <a:pt x="417" y="53"/>
                    <a:pt x="378" y="71"/>
                  </a:cubicBezTo>
                  <a:lnTo>
                    <a:pt x="358" y="83"/>
                  </a:lnTo>
                  <a:cubicBezTo>
                    <a:pt x="158" y="202"/>
                    <a:pt x="0" y="499"/>
                    <a:pt x="93" y="734"/>
                  </a:cubicBezTo>
                  <a:cubicBezTo>
                    <a:pt x="679" y="2217"/>
                    <a:pt x="1229" y="3718"/>
                    <a:pt x="1880" y="5173"/>
                  </a:cubicBezTo>
                  <a:cubicBezTo>
                    <a:pt x="2199" y="5886"/>
                    <a:pt x="2518" y="6598"/>
                    <a:pt x="2837" y="7311"/>
                  </a:cubicBezTo>
                  <a:cubicBezTo>
                    <a:pt x="2996" y="7666"/>
                    <a:pt x="3155" y="8022"/>
                    <a:pt x="3315" y="8378"/>
                  </a:cubicBezTo>
                  <a:cubicBezTo>
                    <a:pt x="3390" y="8545"/>
                    <a:pt x="3456" y="8718"/>
                    <a:pt x="3540" y="8882"/>
                  </a:cubicBezTo>
                  <a:cubicBezTo>
                    <a:pt x="3682" y="9159"/>
                    <a:pt x="3880" y="9312"/>
                    <a:pt x="4139" y="9472"/>
                  </a:cubicBezTo>
                  <a:cubicBezTo>
                    <a:pt x="4278" y="9558"/>
                    <a:pt x="4417" y="9595"/>
                    <a:pt x="4548" y="9595"/>
                  </a:cubicBezTo>
                  <a:cubicBezTo>
                    <a:pt x="4970" y="9595"/>
                    <a:pt x="5319" y="9208"/>
                    <a:pt x="5375" y="8764"/>
                  </a:cubicBezTo>
                  <a:cubicBezTo>
                    <a:pt x="5435" y="8272"/>
                    <a:pt x="5212" y="7900"/>
                    <a:pt x="4996" y="7475"/>
                  </a:cubicBezTo>
                  <a:cubicBezTo>
                    <a:pt x="4821" y="7128"/>
                    <a:pt x="4645" y="6781"/>
                    <a:pt x="4468" y="6436"/>
                  </a:cubicBezTo>
                  <a:cubicBezTo>
                    <a:pt x="4117" y="5743"/>
                    <a:pt x="3766" y="5049"/>
                    <a:pt x="3413" y="4356"/>
                  </a:cubicBezTo>
                  <a:cubicBezTo>
                    <a:pt x="2712" y="2973"/>
                    <a:pt x="1911" y="1641"/>
                    <a:pt x="1148" y="290"/>
                  </a:cubicBezTo>
                  <a:cubicBezTo>
                    <a:pt x="1054" y="122"/>
                    <a:pt x="845" y="1"/>
                    <a:pt x="64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5" name="Google Shape;2855;p59"/>
            <p:cNvSpPr/>
            <p:nvPr/>
          </p:nvSpPr>
          <p:spPr>
            <a:xfrm>
              <a:off x="3061763" y="912250"/>
              <a:ext cx="75350" cy="102250"/>
            </a:xfrm>
            <a:custGeom>
              <a:avLst/>
              <a:gdLst/>
              <a:ahLst/>
              <a:cxnLst/>
              <a:rect l="l" t="t" r="r" b="b"/>
              <a:pathLst>
                <a:path w="3014" h="4090" extrusionOk="0">
                  <a:moveTo>
                    <a:pt x="525" y="1"/>
                  </a:moveTo>
                  <a:cubicBezTo>
                    <a:pt x="447" y="1"/>
                    <a:pt x="367" y="21"/>
                    <a:pt x="290" y="66"/>
                  </a:cubicBezTo>
                  <a:cubicBezTo>
                    <a:pt x="48" y="207"/>
                    <a:pt x="0" y="493"/>
                    <a:pt x="116" y="731"/>
                  </a:cubicBezTo>
                  <a:cubicBezTo>
                    <a:pt x="596" y="1720"/>
                    <a:pt x="1076" y="2709"/>
                    <a:pt x="1555" y="3698"/>
                  </a:cubicBezTo>
                  <a:cubicBezTo>
                    <a:pt x="1660" y="3914"/>
                    <a:pt x="1939" y="4075"/>
                    <a:pt x="2179" y="4075"/>
                  </a:cubicBezTo>
                  <a:cubicBezTo>
                    <a:pt x="2189" y="4075"/>
                    <a:pt x="2199" y="4075"/>
                    <a:pt x="2209" y="4074"/>
                  </a:cubicBezTo>
                  <a:cubicBezTo>
                    <a:pt x="2253" y="4071"/>
                    <a:pt x="2297" y="4069"/>
                    <a:pt x="2341" y="4065"/>
                  </a:cubicBezTo>
                  <a:lnTo>
                    <a:pt x="2341" y="4065"/>
                  </a:lnTo>
                  <a:cubicBezTo>
                    <a:pt x="2381" y="4081"/>
                    <a:pt x="2422" y="4089"/>
                    <a:pt x="2463" y="4089"/>
                  </a:cubicBezTo>
                  <a:cubicBezTo>
                    <a:pt x="2629" y="4089"/>
                    <a:pt x="2789" y="3965"/>
                    <a:pt x="2805" y="3790"/>
                  </a:cubicBezTo>
                  <a:lnTo>
                    <a:pt x="2805" y="3790"/>
                  </a:lnTo>
                  <a:cubicBezTo>
                    <a:pt x="2825" y="3760"/>
                    <a:pt x="2845" y="3729"/>
                    <a:pt x="2865" y="3698"/>
                  </a:cubicBezTo>
                  <a:cubicBezTo>
                    <a:pt x="2998" y="3487"/>
                    <a:pt x="3014" y="3143"/>
                    <a:pt x="2865" y="2933"/>
                  </a:cubicBezTo>
                  <a:cubicBezTo>
                    <a:pt x="2228" y="2035"/>
                    <a:pt x="1591" y="1138"/>
                    <a:pt x="955" y="240"/>
                  </a:cubicBezTo>
                  <a:cubicBezTo>
                    <a:pt x="852" y="94"/>
                    <a:pt x="692" y="1"/>
                    <a:pt x="52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6" name="Google Shape;2856;p59"/>
            <p:cNvSpPr/>
            <p:nvPr/>
          </p:nvSpPr>
          <p:spPr>
            <a:xfrm>
              <a:off x="3256013" y="608375"/>
              <a:ext cx="761550" cy="689750"/>
            </a:xfrm>
            <a:custGeom>
              <a:avLst/>
              <a:gdLst/>
              <a:ahLst/>
              <a:cxnLst/>
              <a:rect l="l" t="t" r="r" b="b"/>
              <a:pathLst>
                <a:path w="30462" h="27590" extrusionOk="0">
                  <a:moveTo>
                    <a:pt x="19360" y="1"/>
                  </a:moveTo>
                  <a:cubicBezTo>
                    <a:pt x="18470" y="1537"/>
                    <a:pt x="17689" y="2837"/>
                    <a:pt x="16776" y="4361"/>
                  </a:cubicBezTo>
                  <a:cubicBezTo>
                    <a:pt x="15636" y="6264"/>
                    <a:pt x="14513" y="8178"/>
                    <a:pt x="13356" y="10071"/>
                  </a:cubicBezTo>
                  <a:cubicBezTo>
                    <a:pt x="11077" y="13800"/>
                    <a:pt x="8590" y="17415"/>
                    <a:pt x="5704" y="20701"/>
                  </a:cubicBezTo>
                  <a:cubicBezTo>
                    <a:pt x="4063" y="22570"/>
                    <a:pt x="2297" y="24327"/>
                    <a:pt x="402" y="25936"/>
                  </a:cubicBezTo>
                  <a:cubicBezTo>
                    <a:pt x="0" y="26276"/>
                    <a:pt x="52" y="26962"/>
                    <a:pt x="402" y="27312"/>
                  </a:cubicBezTo>
                  <a:cubicBezTo>
                    <a:pt x="592" y="27502"/>
                    <a:pt x="829" y="27590"/>
                    <a:pt x="1068" y="27590"/>
                  </a:cubicBezTo>
                  <a:cubicBezTo>
                    <a:pt x="1320" y="27590"/>
                    <a:pt x="1575" y="27492"/>
                    <a:pt x="1777" y="27312"/>
                  </a:cubicBezTo>
                  <a:cubicBezTo>
                    <a:pt x="5118" y="24347"/>
                    <a:pt x="8004" y="20908"/>
                    <a:pt x="10560" y="17251"/>
                  </a:cubicBezTo>
                  <a:cubicBezTo>
                    <a:pt x="12107" y="15035"/>
                    <a:pt x="13564" y="12739"/>
                    <a:pt x="14909" y="10382"/>
                  </a:cubicBezTo>
                  <a:cubicBezTo>
                    <a:pt x="15007" y="10411"/>
                    <a:pt x="15110" y="10426"/>
                    <a:pt x="15214" y="10426"/>
                  </a:cubicBezTo>
                  <a:cubicBezTo>
                    <a:pt x="15297" y="10426"/>
                    <a:pt x="15380" y="10416"/>
                    <a:pt x="15463" y="10396"/>
                  </a:cubicBezTo>
                  <a:cubicBezTo>
                    <a:pt x="17853" y="9814"/>
                    <a:pt x="20140" y="8795"/>
                    <a:pt x="22242" y="7526"/>
                  </a:cubicBezTo>
                  <a:cubicBezTo>
                    <a:pt x="24384" y="6231"/>
                    <a:pt x="26427" y="4671"/>
                    <a:pt x="28130" y="2832"/>
                  </a:cubicBezTo>
                  <a:cubicBezTo>
                    <a:pt x="29021" y="1867"/>
                    <a:pt x="29708" y="1077"/>
                    <a:pt x="30461" y="1"/>
                  </a:cubicBezTo>
                  <a:lnTo>
                    <a:pt x="29307" y="1"/>
                  </a:lnTo>
                  <a:cubicBezTo>
                    <a:pt x="27901" y="1498"/>
                    <a:pt x="26465" y="2607"/>
                    <a:pt x="24815" y="3824"/>
                  </a:cubicBezTo>
                  <a:cubicBezTo>
                    <a:pt x="22923" y="5222"/>
                    <a:pt x="20813" y="6455"/>
                    <a:pt x="18657" y="7303"/>
                  </a:cubicBezTo>
                  <a:cubicBezTo>
                    <a:pt x="17839" y="7624"/>
                    <a:pt x="17003" y="7895"/>
                    <a:pt x="16153" y="8117"/>
                  </a:cubicBezTo>
                  <a:cubicBezTo>
                    <a:pt x="16572" y="7328"/>
                    <a:pt x="16981" y="6533"/>
                    <a:pt x="17372" y="5733"/>
                  </a:cubicBezTo>
                  <a:cubicBezTo>
                    <a:pt x="18339" y="3755"/>
                    <a:pt x="19161" y="1996"/>
                    <a:pt x="2009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7" name="Google Shape;2857;p59"/>
            <p:cNvSpPr/>
            <p:nvPr/>
          </p:nvSpPr>
          <p:spPr>
            <a:xfrm>
              <a:off x="3495463" y="1255475"/>
              <a:ext cx="88275" cy="68975"/>
            </a:xfrm>
            <a:custGeom>
              <a:avLst/>
              <a:gdLst/>
              <a:ahLst/>
              <a:cxnLst/>
              <a:rect l="l" t="t" r="r" b="b"/>
              <a:pathLst>
                <a:path w="3531" h="2759" extrusionOk="0">
                  <a:moveTo>
                    <a:pt x="2259" y="320"/>
                  </a:moveTo>
                  <a:cubicBezTo>
                    <a:pt x="2257" y="322"/>
                    <a:pt x="2255" y="323"/>
                    <a:pt x="2253" y="325"/>
                  </a:cubicBezTo>
                  <a:lnTo>
                    <a:pt x="2253" y="325"/>
                  </a:lnTo>
                  <a:cubicBezTo>
                    <a:pt x="2255" y="323"/>
                    <a:pt x="2257" y="322"/>
                    <a:pt x="2259" y="320"/>
                  </a:cubicBezTo>
                  <a:close/>
                  <a:moveTo>
                    <a:pt x="573" y="1338"/>
                  </a:moveTo>
                  <a:lnTo>
                    <a:pt x="573" y="1338"/>
                  </a:lnTo>
                  <a:cubicBezTo>
                    <a:pt x="567" y="1341"/>
                    <a:pt x="560" y="1344"/>
                    <a:pt x="553" y="1347"/>
                  </a:cubicBezTo>
                  <a:cubicBezTo>
                    <a:pt x="560" y="1344"/>
                    <a:pt x="567" y="1341"/>
                    <a:pt x="573" y="1338"/>
                  </a:cubicBezTo>
                  <a:close/>
                  <a:moveTo>
                    <a:pt x="2833" y="1"/>
                  </a:moveTo>
                  <a:cubicBezTo>
                    <a:pt x="2667" y="1"/>
                    <a:pt x="2502" y="60"/>
                    <a:pt x="2382" y="186"/>
                  </a:cubicBezTo>
                  <a:cubicBezTo>
                    <a:pt x="2315" y="257"/>
                    <a:pt x="2244" y="323"/>
                    <a:pt x="2170" y="385"/>
                  </a:cubicBezTo>
                  <a:lnTo>
                    <a:pt x="2170" y="385"/>
                  </a:lnTo>
                  <a:cubicBezTo>
                    <a:pt x="2093" y="440"/>
                    <a:pt x="2013" y="490"/>
                    <a:pt x="1930" y="535"/>
                  </a:cubicBezTo>
                  <a:cubicBezTo>
                    <a:pt x="1874" y="566"/>
                    <a:pt x="1818" y="594"/>
                    <a:pt x="1761" y="619"/>
                  </a:cubicBezTo>
                  <a:cubicBezTo>
                    <a:pt x="1667" y="662"/>
                    <a:pt x="1586" y="728"/>
                    <a:pt x="1506" y="794"/>
                  </a:cubicBezTo>
                  <a:lnTo>
                    <a:pt x="1506" y="794"/>
                  </a:lnTo>
                  <a:cubicBezTo>
                    <a:pt x="1451" y="833"/>
                    <a:pt x="1395" y="869"/>
                    <a:pt x="1338" y="903"/>
                  </a:cubicBezTo>
                  <a:cubicBezTo>
                    <a:pt x="1251" y="954"/>
                    <a:pt x="1155" y="992"/>
                    <a:pt x="1072" y="1048"/>
                  </a:cubicBezTo>
                  <a:cubicBezTo>
                    <a:pt x="933" y="1143"/>
                    <a:pt x="795" y="1232"/>
                    <a:pt x="645" y="1305"/>
                  </a:cubicBezTo>
                  <a:lnTo>
                    <a:pt x="645" y="1305"/>
                  </a:lnTo>
                  <a:cubicBezTo>
                    <a:pt x="605" y="1320"/>
                    <a:pt x="565" y="1334"/>
                    <a:pt x="524" y="1347"/>
                  </a:cubicBezTo>
                  <a:cubicBezTo>
                    <a:pt x="243" y="1437"/>
                    <a:pt x="0" y="1705"/>
                    <a:pt x="14" y="2017"/>
                  </a:cubicBezTo>
                  <a:cubicBezTo>
                    <a:pt x="20" y="2140"/>
                    <a:pt x="52" y="2259"/>
                    <a:pt x="109" y="2367"/>
                  </a:cubicBezTo>
                  <a:cubicBezTo>
                    <a:pt x="183" y="2506"/>
                    <a:pt x="368" y="2656"/>
                    <a:pt x="524" y="2686"/>
                  </a:cubicBezTo>
                  <a:lnTo>
                    <a:pt x="524" y="2687"/>
                  </a:lnTo>
                  <a:cubicBezTo>
                    <a:pt x="743" y="2729"/>
                    <a:pt x="968" y="2758"/>
                    <a:pt x="1192" y="2758"/>
                  </a:cubicBezTo>
                  <a:cubicBezTo>
                    <a:pt x="1250" y="2758"/>
                    <a:pt x="1307" y="2756"/>
                    <a:pt x="1364" y="2752"/>
                  </a:cubicBezTo>
                  <a:cubicBezTo>
                    <a:pt x="1491" y="2742"/>
                    <a:pt x="1633" y="2728"/>
                    <a:pt x="1754" y="2704"/>
                  </a:cubicBezTo>
                  <a:cubicBezTo>
                    <a:pt x="1871" y="2679"/>
                    <a:pt x="1982" y="2622"/>
                    <a:pt x="2093" y="2574"/>
                  </a:cubicBezTo>
                  <a:cubicBezTo>
                    <a:pt x="2205" y="2525"/>
                    <a:pt x="2314" y="2470"/>
                    <a:pt x="2420" y="2407"/>
                  </a:cubicBezTo>
                  <a:cubicBezTo>
                    <a:pt x="2470" y="2377"/>
                    <a:pt x="2519" y="2346"/>
                    <a:pt x="2567" y="2312"/>
                  </a:cubicBezTo>
                  <a:cubicBezTo>
                    <a:pt x="2615" y="2279"/>
                    <a:pt x="2665" y="2239"/>
                    <a:pt x="2714" y="2203"/>
                  </a:cubicBezTo>
                  <a:cubicBezTo>
                    <a:pt x="2840" y="2104"/>
                    <a:pt x="2881" y="2057"/>
                    <a:pt x="2987" y="1908"/>
                  </a:cubicBezTo>
                  <a:cubicBezTo>
                    <a:pt x="3052" y="1817"/>
                    <a:pt x="3111" y="1723"/>
                    <a:pt x="3164" y="1623"/>
                  </a:cubicBezTo>
                  <a:cubicBezTo>
                    <a:pt x="3298" y="1371"/>
                    <a:pt x="3408" y="1099"/>
                    <a:pt x="3470" y="821"/>
                  </a:cubicBezTo>
                  <a:cubicBezTo>
                    <a:pt x="3531" y="548"/>
                    <a:pt x="3432" y="223"/>
                    <a:pt x="3170" y="84"/>
                  </a:cubicBezTo>
                  <a:cubicBezTo>
                    <a:pt x="3067" y="30"/>
                    <a:pt x="2950" y="1"/>
                    <a:pt x="28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8" name="Google Shape;2858;p59"/>
            <p:cNvSpPr/>
            <p:nvPr/>
          </p:nvSpPr>
          <p:spPr>
            <a:xfrm>
              <a:off x="3389113" y="1374525"/>
              <a:ext cx="51775" cy="34600"/>
            </a:xfrm>
            <a:custGeom>
              <a:avLst/>
              <a:gdLst/>
              <a:ahLst/>
              <a:cxnLst/>
              <a:rect l="l" t="t" r="r" b="b"/>
              <a:pathLst>
                <a:path w="2071" h="1384" extrusionOk="0">
                  <a:moveTo>
                    <a:pt x="970" y="1"/>
                  </a:moveTo>
                  <a:cubicBezTo>
                    <a:pt x="907" y="1"/>
                    <a:pt x="843" y="9"/>
                    <a:pt x="769" y="26"/>
                  </a:cubicBezTo>
                  <a:cubicBezTo>
                    <a:pt x="734" y="34"/>
                    <a:pt x="700" y="43"/>
                    <a:pt x="665" y="52"/>
                  </a:cubicBezTo>
                  <a:cubicBezTo>
                    <a:pt x="593" y="70"/>
                    <a:pt x="522" y="87"/>
                    <a:pt x="450" y="105"/>
                  </a:cubicBezTo>
                  <a:lnTo>
                    <a:pt x="305" y="166"/>
                  </a:lnTo>
                  <a:cubicBezTo>
                    <a:pt x="234" y="204"/>
                    <a:pt x="177" y="256"/>
                    <a:pt x="135" y="323"/>
                  </a:cubicBezTo>
                  <a:cubicBezTo>
                    <a:pt x="96" y="360"/>
                    <a:pt x="71" y="405"/>
                    <a:pt x="56" y="456"/>
                  </a:cubicBezTo>
                  <a:cubicBezTo>
                    <a:pt x="18" y="529"/>
                    <a:pt x="0" y="607"/>
                    <a:pt x="4" y="691"/>
                  </a:cubicBezTo>
                  <a:cubicBezTo>
                    <a:pt x="8" y="799"/>
                    <a:pt x="36" y="903"/>
                    <a:pt x="86" y="998"/>
                  </a:cubicBezTo>
                  <a:cubicBezTo>
                    <a:pt x="124" y="1068"/>
                    <a:pt x="177" y="1125"/>
                    <a:pt x="243" y="1168"/>
                  </a:cubicBezTo>
                  <a:cubicBezTo>
                    <a:pt x="301" y="1222"/>
                    <a:pt x="371" y="1258"/>
                    <a:pt x="450" y="1277"/>
                  </a:cubicBezTo>
                  <a:lnTo>
                    <a:pt x="450" y="1276"/>
                  </a:lnTo>
                  <a:lnTo>
                    <a:pt x="657" y="1328"/>
                  </a:lnTo>
                  <a:cubicBezTo>
                    <a:pt x="694" y="1337"/>
                    <a:pt x="732" y="1347"/>
                    <a:pt x="769" y="1355"/>
                  </a:cubicBezTo>
                  <a:cubicBezTo>
                    <a:pt x="837" y="1370"/>
                    <a:pt x="917" y="1382"/>
                    <a:pt x="986" y="1384"/>
                  </a:cubicBezTo>
                  <a:cubicBezTo>
                    <a:pt x="988" y="1384"/>
                    <a:pt x="990" y="1384"/>
                    <a:pt x="992" y="1384"/>
                  </a:cubicBezTo>
                  <a:cubicBezTo>
                    <a:pt x="1065" y="1384"/>
                    <a:pt x="1139" y="1365"/>
                    <a:pt x="1211" y="1350"/>
                  </a:cubicBezTo>
                  <a:cubicBezTo>
                    <a:pt x="1353" y="1319"/>
                    <a:pt x="1495" y="1288"/>
                    <a:pt x="1637" y="1256"/>
                  </a:cubicBezTo>
                  <a:cubicBezTo>
                    <a:pt x="1683" y="1236"/>
                    <a:pt x="1730" y="1217"/>
                    <a:pt x="1777" y="1197"/>
                  </a:cubicBezTo>
                  <a:cubicBezTo>
                    <a:pt x="1845" y="1160"/>
                    <a:pt x="1900" y="1110"/>
                    <a:pt x="1942" y="1046"/>
                  </a:cubicBezTo>
                  <a:cubicBezTo>
                    <a:pt x="1977" y="1010"/>
                    <a:pt x="2003" y="966"/>
                    <a:pt x="2017" y="917"/>
                  </a:cubicBezTo>
                  <a:cubicBezTo>
                    <a:pt x="2054" y="847"/>
                    <a:pt x="2070" y="772"/>
                    <a:pt x="2067" y="691"/>
                  </a:cubicBezTo>
                  <a:cubicBezTo>
                    <a:pt x="2062" y="587"/>
                    <a:pt x="2036" y="487"/>
                    <a:pt x="1987" y="395"/>
                  </a:cubicBezTo>
                  <a:cubicBezTo>
                    <a:pt x="1951" y="326"/>
                    <a:pt x="1900" y="272"/>
                    <a:pt x="1836" y="230"/>
                  </a:cubicBezTo>
                  <a:cubicBezTo>
                    <a:pt x="1779" y="179"/>
                    <a:pt x="1713" y="144"/>
                    <a:pt x="1637" y="126"/>
                  </a:cubicBezTo>
                  <a:cubicBezTo>
                    <a:pt x="1495" y="95"/>
                    <a:pt x="1353" y="63"/>
                    <a:pt x="1211" y="32"/>
                  </a:cubicBezTo>
                  <a:cubicBezTo>
                    <a:pt x="1121" y="12"/>
                    <a:pt x="1046" y="1"/>
                    <a:pt x="9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9" name="Google Shape;2859;p59"/>
            <p:cNvSpPr/>
            <p:nvPr/>
          </p:nvSpPr>
          <p:spPr>
            <a:xfrm>
              <a:off x="3781263" y="971625"/>
              <a:ext cx="78600" cy="81175"/>
            </a:xfrm>
            <a:custGeom>
              <a:avLst/>
              <a:gdLst/>
              <a:ahLst/>
              <a:cxnLst/>
              <a:rect l="l" t="t" r="r" b="b"/>
              <a:pathLst>
                <a:path w="3144" h="3247" extrusionOk="0">
                  <a:moveTo>
                    <a:pt x="2802" y="1"/>
                  </a:moveTo>
                  <a:cubicBezTo>
                    <a:pt x="2773" y="1"/>
                    <a:pt x="2743" y="6"/>
                    <a:pt x="2713" y="18"/>
                  </a:cubicBezTo>
                  <a:cubicBezTo>
                    <a:pt x="2574" y="74"/>
                    <a:pt x="2465" y="132"/>
                    <a:pt x="2346" y="222"/>
                  </a:cubicBezTo>
                  <a:cubicBezTo>
                    <a:pt x="2249" y="296"/>
                    <a:pt x="2151" y="369"/>
                    <a:pt x="2054" y="442"/>
                  </a:cubicBezTo>
                  <a:cubicBezTo>
                    <a:pt x="1848" y="597"/>
                    <a:pt x="1642" y="752"/>
                    <a:pt x="1436" y="908"/>
                  </a:cubicBezTo>
                  <a:cubicBezTo>
                    <a:pt x="1339" y="981"/>
                    <a:pt x="1242" y="1053"/>
                    <a:pt x="1144" y="1127"/>
                  </a:cubicBezTo>
                  <a:cubicBezTo>
                    <a:pt x="1007" y="1231"/>
                    <a:pt x="843" y="1330"/>
                    <a:pt x="721" y="1449"/>
                  </a:cubicBezTo>
                  <a:cubicBezTo>
                    <a:pt x="632" y="1537"/>
                    <a:pt x="557" y="1644"/>
                    <a:pt x="476" y="1740"/>
                  </a:cubicBezTo>
                  <a:cubicBezTo>
                    <a:pt x="386" y="1849"/>
                    <a:pt x="295" y="1957"/>
                    <a:pt x="203" y="2066"/>
                  </a:cubicBezTo>
                  <a:cubicBezTo>
                    <a:pt x="82" y="2210"/>
                    <a:pt x="1" y="2363"/>
                    <a:pt x="1" y="2557"/>
                  </a:cubicBezTo>
                  <a:cubicBezTo>
                    <a:pt x="1" y="2727"/>
                    <a:pt x="76" y="2931"/>
                    <a:pt x="203" y="3048"/>
                  </a:cubicBezTo>
                  <a:cubicBezTo>
                    <a:pt x="346" y="3179"/>
                    <a:pt x="523" y="3246"/>
                    <a:pt x="700" y="3246"/>
                  </a:cubicBezTo>
                  <a:cubicBezTo>
                    <a:pt x="874" y="3246"/>
                    <a:pt x="1047" y="3181"/>
                    <a:pt x="1186" y="3048"/>
                  </a:cubicBezTo>
                  <a:lnTo>
                    <a:pt x="1187" y="3048"/>
                  </a:lnTo>
                  <a:cubicBezTo>
                    <a:pt x="1374" y="2868"/>
                    <a:pt x="1567" y="2694"/>
                    <a:pt x="1749" y="2508"/>
                  </a:cubicBezTo>
                  <a:cubicBezTo>
                    <a:pt x="1871" y="2383"/>
                    <a:pt x="1962" y="2217"/>
                    <a:pt x="2057" y="2069"/>
                  </a:cubicBezTo>
                  <a:cubicBezTo>
                    <a:pt x="2129" y="1961"/>
                    <a:pt x="2200" y="1851"/>
                    <a:pt x="2271" y="1742"/>
                  </a:cubicBezTo>
                  <a:cubicBezTo>
                    <a:pt x="2409" y="1529"/>
                    <a:pt x="2548" y="1316"/>
                    <a:pt x="2686" y="1104"/>
                  </a:cubicBezTo>
                  <a:cubicBezTo>
                    <a:pt x="2836" y="873"/>
                    <a:pt x="3001" y="655"/>
                    <a:pt x="3087" y="392"/>
                  </a:cubicBezTo>
                  <a:cubicBezTo>
                    <a:pt x="3144" y="216"/>
                    <a:pt x="2985" y="1"/>
                    <a:pt x="28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0" name="Google Shape;2860;p59"/>
            <p:cNvSpPr/>
            <p:nvPr/>
          </p:nvSpPr>
          <p:spPr>
            <a:xfrm>
              <a:off x="4234338" y="695000"/>
              <a:ext cx="84250" cy="73875"/>
            </a:xfrm>
            <a:custGeom>
              <a:avLst/>
              <a:gdLst/>
              <a:ahLst/>
              <a:cxnLst/>
              <a:rect l="l" t="t" r="r" b="b"/>
              <a:pathLst>
                <a:path w="3370" h="2955" extrusionOk="0">
                  <a:moveTo>
                    <a:pt x="1998" y="533"/>
                  </a:moveTo>
                  <a:cubicBezTo>
                    <a:pt x="1991" y="538"/>
                    <a:pt x="1984" y="543"/>
                    <a:pt x="1977" y="548"/>
                  </a:cubicBezTo>
                  <a:lnTo>
                    <a:pt x="1977" y="548"/>
                  </a:lnTo>
                  <a:cubicBezTo>
                    <a:pt x="1984" y="543"/>
                    <a:pt x="1991" y="538"/>
                    <a:pt x="1998" y="533"/>
                  </a:cubicBezTo>
                  <a:close/>
                  <a:moveTo>
                    <a:pt x="1868" y="632"/>
                  </a:moveTo>
                  <a:lnTo>
                    <a:pt x="1868" y="632"/>
                  </a:lnTo>
                  <a:cubicBezTo>
                    <a:pt x="1865" y="634"/>
                    <a:pt x="1862" y="637"/>
                    <a:pt x="1859" y="639"/>
                  </a:cubicBezTo>
                  <a:cubicBezTo>
                    <a:pt x="1862" y="637"/>
                    <a:pt x="1865" y="634"/>
                    <a:pt x="1868" y="632"/>
                  </a:cubicBezTo>
                  <a:close/>
                  <a:moveTo>
                    <a:pt x="363" y="1639"/>
                  </a:moveTo>
                  <a:cubicBezTo>
                    <a:pt x="353" y="1653"/>
                    <a:pt x="343" y="1666"/>
                    <a:pt x="332" y="1680"/>
                  </a:cubicBezTo>
                  <a:lnTo>
                    <a:pt x="332" y="1680"/>
                  </a:lnTo>
                  <a:cubicBezTo>
                    <a:pt x="342" y="1666"/>
                    <a:pt x="353" y="1653"/>
                    <a:pt x="363" y="1639"/>
                  </a:cubicBezTo>
                  <a:close/>
                  <a:moveTo>
                    <a:pt x="2872" y="1"/>
                  </a:moveTo>
                  <a:cubicBezTo>
                    <a:pt x="2795" y="1"/>
                    <a:pt x="2720" y="20"/>
                    <a:pt x="2657" y="63"/>
                  </a:cubicBezTo>
                  <a:cubicBezTo>
                    <a:pt x="2543" y="141"/>
                    <a:pt x="2424" y="209"/>
                    <a:pt x="2306" y="282"/>
                  </a:cubicBezTo>
                  <a:cubicBezTo>
                    <a:pt x="2164" y="371"/>
                    <a:pt x="2039" y="493"/>
                    <a:pt x="1908" y="600"/>
                  </a:cubicBezTo>
                  <a:lnTo>
                    <a:pt x="1908" y="600"/>
                  </a:lnTo>
                  <a:cubicBezTo>
                    <a:pt x="1785" y="690"/>
                    <a:pt x="1658" y="775"/>
                    <a:pt x="1528" y="855"/>
                  </a:cubicBezTo>
                  <a:lnTo>
                    <a:pt x="1528" y="855"/>
                  </a:lnTo>
                  <a:cubicBezTo>
                    <a:pt x="1388" y="863"/>
                    <a:pt x="1250" y="903"/>
                    <a:pt x="1119" y="976"/>
                  </a:cubicBezTo>
                  <a:cubicBezTo>
                    <a:pt x="1021" y="1032"/>
                    <a:pt x="936" y="1109"/>
                    <a:pt x="850" y="1183"/>
                  </a:cubicBezTo>
                  <a:cubicBezTo>
                    <a:pt x="815" y="1213"/>
                    <a:pt x="780" y="1242"/>
                    <a:pt x="744" y="1271"/>
                  </a:cubicBezTo>
                  <a:lnTo>
                    <a:pt x="744" y="1271"/>
                  </a:lnTo>
                  <a:cubicBezTo>
                    <a:pt x="653" y="1336"/>
                    <a:pt x="557" y="1401"/>
                    <a:pt x="483" y="1478"/>
                  </a:cubicBezTo>
                  <a:cubicBezTo>
                    <a:pt x="406" y="1558"/>
                    <a:pt x="341" y="1660"/>
                    <a:pt x="274" y="1753"/>
                  </a:cubicBezTo>
                  <a:lnTo>
                    <a:pt x="274" y="1753"/>
                  </a:lnTo>
                  <a:cubicBezTo>
                    <a:pt x="270" y="1758"/>
                    <a:pt x="266" y="1763"/>
                    <a:pt x="262" y="1768"/>
                  </a:cubicBezTo>
                  <a:cubicBezTo>
                    <a:pt x="80" y="1991"/>
                    <a:pt x="0" y="2248"/>
                    <a:pt x="118" y="2527"/>
                  </a:cubicBezTo>
                  <a:cubicBezTo>
                    <a:pt x="226" y="2782"/>
                    <a:pt x="473" y="2949"/>
                    <a:pt x="752" y="2953"/>
                  </a:cubicBezTo>
                  <a:lnTo>
                    <a:pt x="752" y="2954"/>
                  </a:lnTo>
                  <a:cubicBezTo>
                    <a:pt x="785" y="2955"/>
                    <a:pt x="817" y="2955"/>
                    <a:pt x="849" y="2955"/>
                  </a:cubicBezTo>
                  <a:cubicBezTo>
                    <a:pt x="905" y="2955"/>
                    <a:pt x="960" y="2954"/>
                    <a:pt x="1015" y="2952"/>
                  </a:cubicBezTo>
                  <a:cubicBezTo>
                    <a:pt x="1126" y="2949"/>
                    <a:pt x="1247" y="2943"/>
                    <a:pt x="1352" y="2910"/>
                  </a:cubicBezTo>
                  <a:cubicBezTo>
                    <a:pt x="1461" y="2878"/>
                    <a:pt x="1568" y="2821"/>
                    <a:pt x="1672" y="2774"/>
                  </a:cubicBezTo>
                  <a:cubicBezTo>
                    <a:pt x="1762" y="2735"/>
                    <a:pt x="1850" y="2692"/>
                    <a:pt x="1937" y="2648"/>
                  </a:cubicBezTo>
                  <a:cubicBezTo>
                    <a:pt x="2038" y="2595"/>
                    <a:pt x="2133" y="2531"/>
                    <a:pt x="2217" y="2454"/>
                  </a:cubicBezTo>
                  <a:cubicBezTo>
                    <a:pt x="2331" y="2347"/>
                    <a:pt x="2410" y="2216"/>
                    <a:pt x="2457" y="2073"/>
                  </a:cubicBezTo>
                  <a:lnTo>
                    <a:pt x="2457" y="2073"/>
                  </a:lnTo>
                  <a:cubicBezTo>
                    <a:pt x="2628" y="1882"/>
                    <a:pt x="2787" y="1679"/>
                    <a:pt x="2935" y="1470"/>
                  </a:cubicBezTo>
                  <a:cubicBezTo>
                    <a:pt x="3046" y="1316"/>
                    <a:pt x="3151" y="1162"/>
                    <a:pt x="3214" y="979"/>
                  </a:cubicBezTo>
                  <a:cubicBezTo>
                    <a:pt x="3259" y="848"/>
                    <a:pt x="3295" y="713"/>
                    <a:pt x="3327" y="579"/>
                  </a:cubicBezTo>
                  <a:cubicBezTo>
                    <a:pt x="3369" y="397"/>
                    <a:pt x="3311" y="213"/>
                    <a:pt x="3164" y="99"/>
                  </a:cubicBezTo>
                  <a:cubicBezTo>
                    <a:pt x="3084" y="37"/>
                    <a:pt x="2977" y="1"/>
                    <a:pt x="28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1" name="Google Shape;2861;p59"/>
            <p:cNvSpPr/>
            <p:nvPr/>
          </p:nvSpPr>
          <p:spPr>
            <a:xfrm>
              <a:off x="3451038" y="795500"/>
              <a:ext cx="67775" cy="57600"/>
            </a:xfrm>
            <a:custGeom>
              <a:avLst/>
              <a:gdLst/>
              <a:ahLst/>
              <a:cxnLst/>
              <a:rect l="l" t="t" r="r" b="b"/>
              <a:pathLst>
                <a:path w="2711" h="2304" extrusionOk="0">
                  <a:moveTo>
                    <a:pt x="2039" y="1"/>
                  </a:moveTo>
                  <a:cubicBezTo>
                    <a:pt x="2024" y="1"/>
                    <a:pt x="2009" y="1"/>
                    <a:pt x="1995" y="3"/>
                  </a:cubicBezTo>
                  <a:cubicBezTo>
                    <a:pt x="1938" y="8"/>
                    <a:pt x="1882" y="14"/>
                    <a:pt x="1824" y="18"/>
                  </a:cubicBezTo>
                  <a:cubicBezTo>
                    <a:pt x="1652" y="35"/>
                    <a:pt x="1511" y="49"/>
                    <a:pt x="1358" y="138"/>
                  </a:cubicBezTo>
                  <a:cubicBezTo>
                    <a:pt x="1328" y="155"/>
                    <a:pt x="1301" y="174"/>
                    <a:pt x="1272" y="194"/>
                  </a:cubicBezTo>
                  <a:cubicBezTo>
                    <a:pt x="1161" y="276"/>
                    <a:pt x="1050" y="357"/>
                    <a:pt x="939" y="438"/>
                  </a:cubicBezTo>
                  <a:cubicBezTo>
                    <a:pt x="885" y="479"/>
                    <a:pt x="829" y="520"/>
                    <a:pt x="773" y="560"/>
                  </a:cubicBezTo>
                  <a:cubicBezTo>
                    <a:pt x="657" y="646"/>
                    <a:pt x="578" y="718"/>
                    <a:pt x="485" y="818"/>
                  </a:cubicBezTo>
                  <a:cubicBezTo>
                    <a:pt x="393" y="918"/>
                    <a:pt x="303" y="1018"/>
                    <a:pt x="211" y="1117"/>
                  </a:cubicBezTo>
                  <a:cubicBezTo>
                    <a:pt x="106" y="1231"/>
                    <a:pt x="41" y="1361"/>
                    <a:pt x="21" y="1516"/>
                  </a:cubicBezTo>
                  <a:cubicBezTo>
                    <a:pt x="1" y="1664"/>
                    <a:pt x="20" y="1830"/>
                    <a:pt x="102" y="1959"/>
                  </a:cubicBezTo>
                  <a:cubicBezTo>
                    <a:pt x="167" y="2059"/>
                    <a:pt x="251" y="2143"/>
                    <a:pt x="352" y="2208"/>
                  </a:cubicBezTo>
                  <a:cubicBezTo>
                    <a:pt x="431" y="2259"/>
                    <a:pt x="518" y="2287"/>
                    <a:pt x="610" y="2291"/>
                  </a:cubicBezTo>
                  <a:cubicBezTo>
                    <a:pt x="648" y="2299"/>
                    <a:pt x="686" y="2303"/>
                    <a:pt x="723" y="2303"/>
                  </a:cubicBezTo>
                  <a:cubicBezTo>
                    <a:pt x="778" y="2303"/>
                    <a:pt x="833" y="2295"/>
                    <a:pt x="887" y="2278"/>
                  </a:cubicBezTo>
                  <a:cubicBezTo>
                    <a:pt x="1009" y="2229"/>
                    <a:pt x="1130" y="2181"/>
                    <a:pt x="1250" y="2134"/>
                  </a:cubicBezTo>
                  <a:cubicBezTo>
                    <a:pt x="1368" y="2087"/>
                    <a:pt x="1499" y="2048"/>
                    <a:pt x="1606" y="1986"/>
                  </a:cubicBezTo>
                  <a:cubicBezTo>
                    <a:pt x="1664" y="1951"/>
                    <a:pt x="1722" y="1912"/>
                    <a:pt x="1779" y="1875"/>
                  </a:cubicBezTo>
                  <a:cubicBezTo>
                    <a:pt x="1894" y="1800"/>
                    <a:pt x="2009" y="1726"/>
                    <a:pt x="2123" y="1652"/>
                  </a:cubicBezTo>
                  <a:cubicBezTo>
                    <a:pt x="2290" y="1545"/>
                    <a:pt x="2440" y="1431"/>
                    <a:pt x="2531" y="1248"/>
                  </a:cubicBezTo>
                  <a:cubicBezTo>
                    <a:pt x="2557" y="1192"/>
                    <a:pt x="2585" y="1136"/>
                    <a:pt x="2613" y="1081"/>
                  </a:cubicBezTo>
                  <a:cubicBezTo>
                    <a:pt x="2678" y="970"/>
                    <a:pt x="2711" y="849"/>
                    <a:pt x="2711" y="719"/>
                  </a:cubicBezTo>
                  <a:cubicBezTo>
                    <a:pt x="2711" y="590"/>
                    <a:pt x="2678" y="469"/>
                    <a:pt x="2613" y="357"/>
                  </a:cubicBezTo>
                  <a:cubicBezTo>
                    <a:pt x="2502" y="168"/>
                    <a:pt x="2269" y="1"/>
                    <a:pt x="20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2" name="Google Shape;2862;p59"/>
            <p:cNvSpPr/>
            <p:nvPr/>
          </p:nvSpPr>
          <p:spPr>
            <a:xfrm>
              <a:off x="2946788" y="798000"/>
              <a:ext cx="53175" cy="115775"/>
            </a:xfrm>
            <a:custGeom>
              <a:avLst/>
              <a:gdLst/>
              <a:ahLst/>
              <a:cxnLst/>
              <a:rect l="l" t="t" r="r" b="b"/>
              <a:pathLst>
                <a:path w="2127" h="4631" extrusionOk="0">
                  <a:moveTo>
                    <a:pt x="1768" y="3549"/>
                  </a:moveTo>
                  <a:lnTo>
                    <a:pt x="1768" y="3549"/>
                  </a:lnTo>
                  <a:cubicBezTo>
                    <a:pt x="1768" y="3550"/>
                    <a:pt x="1768" y="3551"/>
                    <a:pt x="1768" y="3552"/>
                  </a:cubicBezTo>
                  <a:lnTo>
                    <a:pt x="1768" y="3552"/>
                  </a:lnTo>
                  <a:cubicBezTo>
                    <a:pt x="1768" y="3551"/>
                    <a:pt x="1768" y="3550"/>
                    <a:pt x="1768" y="3549"/>
                  </a:cubicBezTo>
                  <a:close/>
                  <a:moveTo>
                    <a:pt x="1330" y="1"/>
                  </a:moveTo>
                  <a:cubicBezTo>
                    <a:pt x="1094" y="1"/>
                    <a:pt x="883" y="135"/>
                    <a:pt x="729" y="341"/>
                  </a:cubicBezTo>
                  <a:cubicBezTo>
                    <a:pt x="264" y="962"/>
                    <a:pt x="0" y="1711"/>
                    <a:pt x="21" y="2488"/>
                  </a:cubicBezTo>
                  <a:cubicBezTo>
                    <a:pt x="26" y="2695"/>
                    <a:pt x="29" y="2934"/>
                    <a:pt x="101" y="3126"/>
                  </a:cubicBezTo>
                  <a:cubicBezTo>
                    <a:pt x="176" y="3324"/>
                    <a:pt x="263" y="3521"/>
                    <a:pt x="366" y="3707"/>
                  </a:cubicBezTo>
                  <a:cubicBezTo>
                    <a:pt x="542" y="4024"/>
                    <a:pt x="780" y="4430"/>
                    <a:pt x="1123" y="4577"/>
                  </a:cubicBezTo>
                  <a:cubicBezTo>
                    <a:pt x="1207" y="4613"/>
                    <a:pt x="1289" y="4630"/>
                    <a:pt x="1367" y="4630"/>
                  </a:cubicBezTo>
                  <a:cubicBezTo>
                    <a:pt x="1613" y="4630"/>
                    <a:pt x="1810" y="4457"/>
                    <a:pt x="1841" y="4165"/>
                  </a:cubicBezTo>
                  <a:cubicBezTo>
                    <a:pt x="1860" y="3989"/>
                    <a:pt x="1816" y="3829"/>
                    <a:pt x="1786" y="3657"/>
                  </a:cubicBezTo>
                  <a:cubicBezTo>
                    <a:pt x="1783" y="3641"/>
                    <a:pt x="1778" y="3622"/>
                    <a:pt x="1773" y="3603"/>
                  </a:cubicBezTo>
                  <a:lnTo>
                    <a:pt x="1773" y="3603"/>
                  </a:lnTo>
                  <a:cubicBezTo>
                    <a:pt x="1774" y="3597"/>
                    <a:pt x="1773" y="3585"/>
                    <a:pt x="1772" y="3567"/>
                  </a:cubicBezTo>
                  <a:cubicBezTo>
                    <a:pt x="1767" y="3497"/>
                    <a:pt x="1761" y="3427"/>
                    <a:pt x="1758" y="3357"/>
                  </a:cubicBezTo>
                  <a:cubicBezTo>
                    <a:pt x="1754" y="3214"/>
                    <a:pt x="1761" y="3070"/>
                    <a:pt x="1772" y="2927"/>
                  </a:cubicBezTo>
                  <a:cubicBezTo>
                    <a:pt x="1785" y="2772"/>
                    <a:pt x="1759" y="2616"/>
                    <a:pt x="1757" y="2461"/>
                  </a:cubicBezTo>
                  <a:cubicBezTo>
                    <a:pt x="1752" y="2173"/>
                    <a:pt x="1775" y="1876"/>
                    <a:pt x="1803" y="1591"/>
                  </a:cubicBezTo>
                  <a:lnTo>
                    <a:pt x="1803" y="1591"/>
                  </a:lnTo>
                  <a:cubicBezTo>
                    <a:pt x="1806" y="1570"/>
                    <a:pt x="1810" y="1541"/>
                    <a:pt x="1812" y="1530"/>
                  </a:cubicBezTo>
                  <a:cubicBezTo>
                    <a:pt x="1824" y="1458"/>
                    <a:pt x="1840" y="1386"/>
                    <a:pt x="1858" y="1315"/>
                  </a:cubicBezTo>
                  <a:cubicBezTo>
                    <a:pt x="1895" y="1166"/>
                    <a:pt x="1943" y="1019"/>
                    <a:pt x="1999" y="876"/>
                  </a:cubicBezTo>
                  <a:cubicBezTo>
                    <a:pt x="2126" y="556"/>
                    <a:pt x="1886" y="179"/>
                    <a:pt x="1597" y="57"/>
                  </a:cubicBezTo>
                  <a:cubicBezTo>
                    <a:pt x="1506" y="19"/>
                    <a:pt x="1417" y="1"/>
                    <a:pt x="13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63" name="Google Shape;2863;p59"/>
          <p:cNvSpPr/>
          <p:nvPr/>
        </p:nvSpPr>
        <p:spPr>
          <a:xfrm>
            <a:off x="7197400" y="1202975"/>
            <a:ext cx="1311200" cy="228925"/>
          </a:xfrm>
          <a:custGeom>
            <a:avLst/>
            <a:gdLst/>
            <a:ahLst/>
            <a:cxnLst/>
            <a:rect l="l" t="t" r="r" b="b"/>
            <a:pathLst>
              <a:path w="52448" h="9157" extrusionOk="0">
                <a:moveTo>
                  <a:pt x="36883" y="1"/>
                </a:moveTo>
                <a:cubicBezTo>
                  <a:pt x="35927" y="1"/>
                  <a:pt x="35044" y="495"/>
                  <a:pt x="34234" y="1007"/>
                </a:cubicBezTo>
                <a:cubicBezTo>
                  <a:pt x="32216" y="2288"/>
                  <a:pt x="30334" y="3778"/>
                  <a:pt x="28624" y="5448"/>
                </a:cubicBezTo>
                <a:cubicBezTo>
                  <a:pt x="28460" y="5500"/>
                  <a:pt x="28300" y="5524"/>
                  <a:pt x="28144" y="5524"/>
                </a:cubicBezTo>
                <a:cubicBezTo>
                  <a:pt x="26981" y="5524"/>
                  <a:pt x="26034" y="4185"/>
                  <a:pt x="25116" y="3286"/>
                </a:cubicBezTo>
                <a:cubicBezTo>
                  <a:pt x="24084" y="2273"/>
                  <a:pt x="22637" y="1712"/>
                  <a:pt x="21194" y="1712"/>
                </a:cubicBezTo>
                <a:cubicBezTo>
                  <a:pt x="20721" y="1712"/>
                  <a:pt x="20248" y="1772"/>
                  <a:pt x="19791" y="1897"/>
                </a:cubicBezTo>
                <a:cubicBezTo>
                  <a:pt x="17812" y="2435"/>
                  <a:pt x="16297" y="4010"/>
                  <a:pt x="14456" y="4917"/>
                </a:cubicBezTo>
                <a:cubicBezTo>
                  <a:pt x="14248" y="5020"/>
                  <a:pt x="14024" y="5116"/>
                  <a:pt x="13794" y="5116"/>
                </a:cubicBezTo>
                <a:cubicBezTo>
                  <a:pt x="13771" y="5116"/>
                  <a:pt x="13749" y="5115"/>
                  <a:pt x="13726" y="5113"/>
                </a:cubicBezTo>
                <a:cubicBezTo>
                  <a:pt x="13382" y="5083"/>
                  <a:pt x="13104" y="4836"/>
                  <a:pt x="12810" y="4658"/>
                </a:cubicBezTo>
                <a:cubicBezTo>
                  <a:pt x="12419" y="4420"/>
                  <a:pt x="11863" y="4303"/>
                  <a:pt x="11288" y="4303"/>
                </a:cubicBezTo>
                <a:cubicBezTo>
                  <a:pt x="10416" y="4303"/>
                  <a:pt x="9497" y="4572"/>
                  <a:pt x="9037" y="5095"/>
                </a:cubicBezTo>
                <a:cubicBezTo>
                  <a:pt x="8583" y="4339"/>
                  <a:pt x="7679" y="3951"/>
                  <a:pt x="6789" y="3951"/>
                </a:cubicBezTo>
                <a:cubicBezTo>
                  <a:pt x="6647" y="3951"/>
                  <a:pt x="6506" y="3961"/>
                  <a:pt x="6367" y="3981"/>
                </a:cubicBezTo>
                <a:cubicBezTo>
                  <a:pt x="5355" y="4125"/>
                  <a:pt x="4456" y="4708"/>
                  <a:pt x="3697" y="5393"/>
                </a:cubicBezTo>
                <a:cubicBezTo>
                  <a:pt x="3603" y="5477"/>
                  <a:pt x="3497" y="5570"/>
                  <a:pt x="3371" y="5571"/>
                </a:cubicBezTo>
                <a:cubicBezTo>
                  <a:pt x="3370" y="5571"/>
                  <a:pt x="3368" y="5571"/>
                  <a:pt x="3366" y="5571"/>
                </a:cubicBezTo>
                <a:cubicBezTo>
                  <a:pt x="3239" y="5571"/>
                  <a:pt x="3132" y="5481"/>
                  <a:pt x="3029" y="5405"/>
                </a:cubicBezTo>
                <a:cubicBezTo>
                  <a:pt x="2863" y="5284"/>
                  <a:pt x="2661" y="5232"/>
                  <a:pt x="2439" y="5232"/>
                </a:cubicBezTo>
                <a:cubicBezTo>
                  <a:pt x="1601" y="5232"/>
                  <a:pt x="482" y="5976"/>
                  <a:pt x="0" y="6581"/>
                </a:cubicBezTo>
                <a:cubicBezTo>
                  <a:pt x="2004" y="6551"/>
                  <a:pt x="4008" y="6537"/>
                  <a:pt x="6012" y="6537"/>
                </a:cubicBezTo>
                <a:cubicBezTo>
                  <a:pt x="21523" y="6537"/>
                  <a:pt x="37035" y="7413"/>
                  <a:pt x="52448" y="9156"/>
                </a:cubicBezTo>
                <a:lnTo>
                  <a:pt x="52448" y="7553"/>
                </a:lnTo>
                <a:cubicBezTo>
                  <a:pt x="52250" y="7618"/>
                  <a:pt x="52054" y="7663"/>
                  <a:pt x="51861" y="7663"/>
                </a:cubicBezTo>
                <a:cubicBezTo>
                  <a:pt x="51707" y="7663"/>
                  <a:pt x="51555" y="7634"/>
                  <a:pt x="51407" y="7565"/>
                </a:cubicBezTo>
                <a:cubicBezTo>
                  <a:pt x="51110" y="7423"/>
                  <a:pt x="50907" y="7143"/>
                  <a:pt x="50665" y="6921"/>
                </a:cubicBezTo>
                <a:cubicBezTo>
                  <a:pt x="50165" y="6459"/>
                  <a:pt x="49514" y="6266"/>
                  <a:pt x="48834" y="6266"/>
                </a:cubicBezTo>
                <a:cubicBezTo>
                  <a:pt x="48112" y="6266"/>
                  <a:pt x="47359" y="6484"/>
                  <a:pt x="46724" y="6830"/>
                </a:cubicBezTo>
                <a:cubicBezTo>
                  <a:pt x="46516" y="6943"/>
                  <a:pt x="46301" y="7072"/>
                  <a:pt x="46064" y="7073"/>
                </a:cubicBezTo>
                <a:cubicBezTo>
                  <a:pt x="46063" y="7073"/>
                  <a:pt x="46062" y="7073"/>
                  <a:pt x="46061" y="7073"/>
                </a:cubicBezTo>
                <a:cubicBezTo>
                  <a:pt x="45471" y="7073"/>
                  <a:pt x="44457" y="6310"/>
                  <a:pt x="43825" y="6310"/>
                </a:cubicBezTo>
                <a:cubicBezTo>
                  <a:pt x="43688" y="6310"/>
                  <a:pt x="43569" y="6345"/>
                  <a:pt x="43476" y="6433"/>
                </a:cubicBezTo>
                <a:cubicBezTo>
                  <a:pt x="42715" y="4196"/>
                  <a:pt x="41210" y="2219"/>
                  <a:pt x="39256" y="892"/>
                </a:cubicBezTo>
                <a:cubicBezTo>
                  <a:pt x="38554" y="416"/>
                  <a:pt x="37762" y="11"/>
                  <a:pt x="36916" y="1"/>
                </a:cubicBezTo>
                <a:cubicBezTo>
                  <a:pt x="36905" y="1"/>
                  <a:pt x="36894" y="1"/>
                  <a:pt x="3688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4" name="Google Shape;2864;p59"/>
          <p:cNvSpPr/>
          <p:nvPr/>
        </p:nvSpPr>
        <p:spPr>
          <a:xfrm>
            <a:off x="4332575" y="3227100"/>
            <a:ext cx="1311200" cy="228925"/>
          </a:xfrm>
          <a:custGeom>
            <a:avLst/>
            <a:gdLst/>
            <a:ahLst/>
            <a:cxnLst/>
            <a:rect l="l" t="t" r="r" b="b"/>
            <a:pathLst>
              <a:path w="52448" h="9157" extrusionOk="0">
                <a:moveTo>
                  <a:pt x="36883" y="1"/>
                </a:moveTo>
                <a:cubicBezTo>
                  <a:pt x="35927" y="1"/>
                  <a:pt x="35044" y="495"/>
                  <a:pt x="34234" y="1007"/>
                </a:cubicBezTo>
                <a:cubicBezTo>
                  <a:pt x="32216" y="2288"/>
                  <a:pt x="30334" y="3778"/>
                  <a:pt x="28624" y="5448"/>
                </a:cubicBezTo>
                <a:cubicBezTo>
                  <a:pt x="28460" y="5500"/>
                  <a:pt x="28300" y="5524"/>
                  <a:pt x="28144" y="5524"/>
                </a:cubicBezTo>
                <a:cubicBezTo>
                  <a:pt x="26981" y="5524"/>
                  <a:pt x="26034" y="4185"/>
                  <a:pt x="25116" y="3286"/>
                </a:cubicBezTo>
                <a:cubicBezTo>
                  <a:pt x="24084" y="2273"/>
                  <a:pt x="22637" y="1712"/>
                  <a:pt x="21194" y="1712"/>
                </a:cubicBezTo>
                <a:cubicBezTo>
                  <a:pt x="20721" y="1712"/>
                  <a:pt x="20248" y="1772"/>
                  <a:pt x="19791" y="1897"/>
                </a:cubicBezTo>
                <a:cubicBezTo>
                  <a:pt x="17812" y="2435"/>
                  <a:pt x="16297" y="4010"/>
                  <a:pt x="14456" y="4917"/>
                </a:cubicBezTo>
                <a:cubicBezTo>
                  <a:pt x="14248" y="5020"/>
                  <a:pt x="14024" y="5116"/>
                  <a:pt x="13794" y="5116"/>
                </a:cubicBezTo>
                <a:cubicBezTo>
                  <a:pt x="13771" y="5116"/>
                  <a:pt x="13749" y="5115"/>
                  <a:pt x="13726" y="5113"/>
                </a:cubicBezTo>
                <a:cubicBezTo>
                  <a:pt x="13382" y="5083"/>
                  <a:pt x="13104" y="4836"/>
                  <a:pt x="12810" y="4658"/>
                </a:cubicBezTo>
                <a:cubicBezTo>
                  <a:pt x="12419" y="4420"/>
                  <a:pt x="11863" y="4303"/>
                  <a:pt x="11288" y="4303"/>
                </a:cubicBezTo>
                <a:cubicBezTo>
                  <a:pt x="10416" y="4303"/>
                  <a:pt x="9497" y="4572"/>
                  <a:pt x="9037" y="5095"/>
                </a:cubicBezTo>
                <a:cubicBezTo>
                  <a:pt x="8583" y="4339"/>
                  <a:pt x="7679" y="3951"/>
                  <a:pt x="6789" y="3951"/>
                </a:cubicBezTo>
                <a:cubicBezTo>
                  <a:pt x="6647" y="3951"/>
                  <a:pt x="6506" y="3961"/>
                  <a:pt x="6367" y="3981"/>
                </a:cubicBezTo>
                <a:cubicBezTo>
                  <a:pt x="5355" y="4125"/>
                  <a:pt x="4456" y="4708"/>
                  <a:pt x="3697" y="5393"/>
                </a:cubicBezTo>
                <a:cubicBezTo>
                  <a:pt x="3603" y="5477"/>
                  <a:pt x="3497" y="5570"/>
                  <a:pt x="3371" y="5571"/>
                </a:cubicBezTo>
                <a:cubicBezTo>
                  <a:pt x="3370" y="5571"/>
                  <a:pt x="3368" y="5571"/>
                  <a:pt x="3366" y="5571"/>
                </a:cubicBezTo>
                <a:cubicBezTo>
                  <a:pt x="3239" y="5571"/>
                  <a:pt x="3132" y="5481"/>
                  <a:pt x="3029" y="5405"/>
                </a:cubicBezTo>
                <a:cubicBezTo>
                  <a:pt x="2863" y="5284"/>
                  <a:pt x="2661" y="5232"/>
                  <a:pt x="2439" y="5232"/>
                </a:cubicBezTo>
                <a:cubicBezTo>
                  <a:pt x="1601" y="5232"/>
                  <a:pt x="482" y="5976"/>
                  <a:pt x="0" y="6581"/>
                </a:cubicBezTo>
                <a:cubicBezTo>
                  <a:pt x="2004" y="6551"/>
                  <a:pt x="4008" y="6537"/>
                  <a:pt x="6012" y="6537"/>
                </a:cubicBezTo>
                <a:cubicBezTo>
                  <a:pt x="21523" y="6537"/>
                  <a:pt x="37035" y="7413"/>
                  <a:pt x="52448" y="9156"/>
                </a:cubicBezTo>
                <a:lnTo>
                  <a:pt x="52448" y="7553"/>
                </a:lnTo>
                <a:cubicBezTo>
                  <a:pt x="52250" y="7618"/>
                  <a:pt x="52054" y="7663"/>
                  <a:pt x="51861" y="7663"/>
                </a:cubicBezTo>
                <a:cubicBezTo>
                  <a:pt x="51707" y="7663"/>
                  <a:pt x="51555" y="7634"/>
                  <a:pt x="51407" y="7565"/>
                </a:cubicBezTo>
                <a:cubicBezTo>
                  <a:pt x="51110" y="7423"/>
                  <a:pt x="50907" y="7143"/>
                  <a:pt x="50665" y="6921"/>
                </a:cubicBezTo>
                <a:cubicBezTo>
                  <a:pt x="50165" y="6459"/>
                  <a:pt x="49514" y="6266"/>
                  <a:pt x="48834" y="6266"/>
                </a:cubicBezTo>
                <a:cubicBezTo>
                  <a:pt x="48112" y="6266"/>
                  <a:pt x="47359" y="6484"/>
                  <a:pt x="46724" y="6830"/>
                </a:cubicBezTo>
                <a:cubicBezTo>
                  <a:pt x="46516" y="6943"/>
                  <a:pt x="46301" y="7072"/>
                  <a:pt x="46064" y="7073"/>
                </a:cubicBezTo>
                <a:cubicBezTo>
                  <a:pt x="46063" y="7073"/>
                  <a:pt x="46062" y="7073"/>
                  <a:pt x="46061" y="7073"/>
                </a:cubicBezTo>
                <a:cubicBezTo>
                  <a:pt x="45471" y="7073"/>
                  <a:pt x="44457" y="6310"/>
                  <a:pt x="43825" y="6310"/>
                </a:cubicBezTo>
                <a:cubicBezTo>
                  <a:pt x="43688" y="6310"/>
                  <a:pt x="43569" y="6345"/>
                  <a:pt x="43476" y="6433"/>
                </a:cubicBezTo>
                <a:cubicBezTo>
                  <a:pt x="42715" y="4196"/>
                  <a:pt x="41210" y="2219"/>
                  <a:pt x="39256" y="892"/>
                </a:cubicBezTo>
                <a:cubicBezTo>
                  <a:pt x="38554" y="416"/>
                  <a:pt x="37762" y="11"/>
                  <a:pt x="36916" y="1"/>
                </a:cubicBezTo>
                <a:cubicBezTo>
                  <a:pt x="36905" y="1"/>
                  <a:pt x="36894" y="1"/>
                  <a:pt x="3688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5" name="Google Shape;2865;p59"/>
          <p:cNvSpPr/>
          <p:nvPr/>
        </p:nvSpPr>
        <p:spPr>
          <a:xfrm>
            <a:off x="838850" y="1807250"/>
            <a:ext cx="1311200" cy="228925"/>
          </a:xfrm>
          <a:custGeom>
            <a:avLst/>
            <a:gdLst/>
            <a:ahLst/>
            <a:cxnLst/>
            <a:rect l="l" t="t" r="r" b="b"/>
            <a:pathLst>
              <a:path w="52448" h="9157" extrusionOk="0">
                <a:moveTo>
                  <a:pt x="36883" y="1"/>
                </a:moveTo>
                <a:cubicBezTo>
                  <a:pt x="35927" y="1"/>
                  <a:pt x="35044" y="495"/>
                  <a:pt x="34234" y="1007"/>
                </a:cubicBezTo>
                <a:cubicBezTo>
                  <a:pt x="32216" y="2288"/>
                  <a:pt x="30334" y="3778"/>
                  <a:pt x="28624" y="5448"/>
                </a:cubicBezTo>
                <a:cubicBezTo>
                  <a:pt x="28460" y="5500"/>
                  <a:pt x="28300" y="5524"/>
                  <a:pt x="28144" y="5524"/>
                </a:cubicBezTo>
                <a:cubicBezTo>
                  <a:pt x="26981" y="5524"/>
                  <a:pt x="26034" y="4185"/>
                  <a:pt x="25116" y="3286"/>
                </a:cubicBezTo>
                <a:cubicBezTo>
                  <a:pt x="24084" y="2273"/>
                  <a:pt x="22637" y="1712"/>
                  <a:pt x="21194" y="1712"/>
                </a:cubicBezTo>
                <a:cubicBezTo>
                  <a:pt x="20721" y="1712"/>
                  <a:pt x="20248" y="1772"/>
                  <a:pt x="19791" y="1897"/>
                </a:cubicBezTo>
                <a:cubicBezTo>
                  <a:pt x="17812" y="2435"/>
                  <a:pt x="16297" y="4010"/>
                  <a:pt x="14456" y="4917"/>
                </a:cubicBezTo>
                <a:cubicBezTo>
                  <a:pt x="14248" y="5020"/>
                  <a:pt x="14024" y="5116"/>
                  <a:pt x="13794" y="5116"/>
                </a:cubicBezTo>
                <a:cubicBezTo>
                  <a:pt x="13771" y="5116"/>
                  <a:pt x="13749" y="5115"/>
                  <a:pt x="13726" y="5113"/>
                </a:cubicBezTo>
                <a:cubicBezTo>
                  <a:pt x="13382" y="5083"/>
                  <a:pt x="13104" y="4836"/>
                  <a:pt x="12810" y="4658"/>
                </a:cubicBezTo>
                <a:cubicBezTo>
                  <a:pt x="12419" y="4420"/>
                  <a:pt x="11863" y="4303"/>
                  <a:pt x="11288" y="4303"/>
                </a:cubicBezTo>
                <a:cubicBezTo>
                  <a:pt x="10416" y="4303"/>
                  <a:pt x="9497" y="4572"/>
                  <a:pt x="9037" y="5095"/>
                </a:cubicBezTo>
                <a:cubicBezTo>
                  <a:pt x="8583" y="4339"/>
                  <a:pt x="7679" y="3951"/>
                  <a:pt x="6789" y="3951"/>
                </a:cubicBezTo>
                <a:cubicBezTo>
                  <a:pt x="6647" y="3951"/>
                  <a:pt x="6506" y="3961"/>
                  <a:pt x="6367" y="3981"/>
                </a:cubicBezTo>
                <a:cubicBezTo>
                  <a:pt x="5355" y="4125"/>
                  <a:pt x="4456" y="4708"/>
                  <a:pt x="3697" y="5393"/>
                </a:cubicBezTo>
                <a:cubicBezTo>
                  <a:pt x="3603" y="5477"/>
                  <a:pt x="3497" y="5570"/>
                  <a:pt x="3371" y="5571"/>
                </a:cubicBezTo>
                <a:cubicBezTo>
                  <a:pt x="3370" y="5571"/>
                  <a:pt x="3368" y="5571"/>
                  <a:pt x="3366" y="5571"/>
                </a:cubicBezTo>
                <a:cubicBezTo>
                  <a:pt x="3239" y="5571"/>
                  <a:pt x="3132" y="5481"/>
                  <a:pt x="3029" y="5405"/>
                </a:cubicBezTo>
                <a:cubicBezTo>
                  <a:pt x="2863" y="5284"/>
                  <a:pt x="2661" y="5232"/>
                  <a:pt x="2439" y="5232"/>
                </a:cubicBezTo>
                <a:cubicBezTo>
                  <a:pt x="1601" y="5232"/>
                  <a:pt x="482" y="5976"/>
                  <a:pt x="0" y="6581"/>
                </a:cubicBezTo>
                <a:cubicBezTo>
                  <a:pt x="2004" y="6551"/>
                  <a:pt x="4008" y="6537"/>
                  <a:pt x="6012" y="6537"/>
                </a:cubicBezTo>
                <a:cubicBezTo>
                  <a:pt x="21523" y="6537"/>
                  <a:pt x="37035" y="7413"/>
                  <a:pt x="52448" y="9156"/>
                </a:cubicBezTo>
                <a:lnTo>
                  <a:pt x="52448" y="7553"/>
                </a:lnTo>
                <a:cubicBezTo>
                  <a:pt x="52250" y="7618"/>
                  <a:pt x="52054" y="7663"/>
                  <a:pt x="51861" y="7663"/>
                </a:cubicBezTo>
                <a:cubicBezTo>
                  <a:pt x="51707" y="7663"/>
                  <a:pt x="51555" y="7634"/>
                  <a:pt x="51407" y="7565"/>
                </a:cubicBezTo>
                <a:cubicBezTo>
                  <a:pt x="51110" y="7423"/>
                  <a:pt x="50907" y="7143"/>
                  <a:pt x="50665" y="6921"/>
                </a:cubicBezTo>
                <a:cubicBezTo>
                  <a:pt x="50165" y="6459"/>
                  <a:pt x="49514" y="6266"/>
                  <a:pt x="48834" y="6266"/>
                </a:cubicBezTo>
                <a:cubicBezTo>
                  <a:pt x="48112" y="6266"/>
                  <a:pt x="47359" y="6484"/>
                  <a:pt x="46724" y="6830"/>
                </a:cubicBezTo>
                <a:cubicBezTo>
                  <a:pt x="46516" y="6943"/>
                  <a:pt x="46301" y="7072"/>
                  <a:pt x="46064" y="7073"/>
                </a:cubicBezTo>
                <a:cubicBezTo>
                  <a:pt x="46063" y="7073"/>
                  <a:pt x="46062" y="7073"/>
                  <a:pt x="46061" y="7073"/>
                </a:cubicBezTo>
                <a:cubicBezTo>
                  <a:pt x="45471" y="7073"/>
                  <a:pt x="44457" y="6310"/>
                  <a:pt x="43825" y="6310"/>
                </a:cubicBezTo>
                <a:cubicBezTo>
                  <a:pt x="43688" y="6310"/>
                  <a:pt x="43569" y="6345"/>
                  <a:pt x="43476" y="6433"/>
                </a:cubicBezTo>
                <a:cubicBezTo>
                  <a:pt x="42715" y="4196"/>
                  <a:pt x="41210" y="2219"/>
                  <a:pt x="39256" y="892"/>
                </a:cubicBezTo>
                <a:cubicBezTo>
                  <a:pt x="38554" y="416"/>
                  <a:pt x="37762" y="11"/>
                  <a:pt x="36916" y="1"/>
                </a:cubicBezTo>
                <a:cubicBezTo>
                  <a:pt x="36905" y="1"/>
                  <a:pt x="36894" y="1"/>
                  <a:pt x="3688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6" name="Google Shape;2866;p59"/>
          <p:cNvSpPr/>
          <p:nvPr/>
        </p:nvSpPr>
        <p:spPr>
          <a:xfrm>
            <a:off x="4891925" y="192750"/>
            <a:ext cx="1311200" cy="228925"/>
          </a:xfrm>
          <a:custGeom>
            <a:avLst/>
            <a:gdLst/>
            <a:ahLst/>
            <a:cxnLst/>
            <a:rect l="l" t="t" r="r" b="b"/>
            <a:pathLst>
              <a:path w="52448" h="9157" extrusionOk="0">
                <a:moveTo>
                  <a:pt x="36883" y="1"/>
                </a:moveTo>
                <a:cubicBezTo>
                  <a:pt x="35927" y="1"/>
                  <a:pt x="35044" y="495"/>
                  <a:pt x="34234" y="1007"/>
                </a:cubicBezTo>
                <a:cubicBezTo>
                  <a:pt x="32216" y="2288"/>
                  <a:pt x="30334" y="3778"/>
                  <a:pt x="28624" y="5448"/>
                </a:cubicBezTo>
                <a:cubicBezTo>
                  <a:pt x="28460" y="5500"/>
                  <a:pt x="28300" y="5524"/>
                  <a:pt x="28144" y="5524"/>
                </a:cubicBezTo>
                <a:cubicBezTo>
                  <a:pt x="26981" y="5524"/>
                  <a:pt x="26034" y="4185"/>
                  <a:pt x="25116" y="3286"/>
                </a:cubicBezTo>
                <a:cubicBezTo>
                  <a:pt x="24084" y="2273"/>
                  <a:pt x="22637" y="1712"/>
                  <a:pt x="21194" y="1712"/>
                </a:cubicBezTo>
                <a:cubicBezTo>
                  <a:pt x="20721" y="1712"/>
                  <a:pt x="20248" y="1772"/>
                  <a:pt x="19791" y="1897"/>
                </a:cubicBezTo>
                <a:cubicBezTo>
                  <a:pt x="17812" y="2435"/>
                  <a:pt x="16297" y="4010"/>
                  <a:pt x="14456" y="4917"/>
                </a:cubicBezTo>
                <a:cubicBezTo>
                  <a:pt x="14248" y="5020"/>
                  <a:pt x="14024" y="5116"/>
                  <a:pt x="13794" y="5116"/>
                </a:cubicBezTo>
                <a:cubicBezTo>
                  <a:pt x="13771" y="5116"/>
                  <a:pt x="13749" y="5115"/>
                  <a:pt x="13726" y="5113"/>
                </a:cubicBezTo>
                <a:cubicBezTo>
                  <a:pt x="13382" y="5083"/>
                  <a:pt x="13104" y="4836"/>
                  <a:pt x="12810" y="4658"/>
                </a:cubicBezTo>
                <a:cubicBezTo>
                  <a:pt x="12419" y="4420"/>
                  <a:pt x="11863" y="4303"/>
                  <a:pt x="11288" y="4303"/>
                </a:cubicBezTo>
                <a:cubicBezTo>
                  <a:pt x="10416" y="4303"/>
                  <a:pt x="9497" y="4572"/>
                  <a:pt x="9037" y="5095"/>
                </a:cubicBezTo>
                <a:cubicBezTo>
                  <a:pt x="8583" y="4339"/>
                  <a:pt x="7679" y="3951"/>
                  <a:pt x="6789" y="3951"/>
                </a:cubicBezTo>
                <a:cubicBezTo>
                  <a:pt x="6647" y="3951"/>
                  <a:pt x="6506" y="3961"/>
                  <a:pt x="6367" y="3981"/>
                </a:cubicBezTo>
                <a:cubicBezTo>
                  <a:pt x="5355" y="4125"/>
                  <a:pt x="4456" y="4708"/>
                  <a:pt x="3697" y="5393"/>
                </a:cubicBezTo>
                <a:cubicBezTo>
                  <a:pt x="3603" y="5477"/>
                  <a:pt x="3497" y="5570"/>
                  <a:pt x="3371" y="5571"/>
                </a:cubicBezTo>
                <a:cubicBezTo>
                  <a:pt x="3370" y="5571"/>
                  <a:pt x="3368" y="5571"/>
                  <a:pt x="3366" y="5571"/>
                </a:cubicBezTo>
                <a:cubicBezTo>
                  <a:pt x="3239" y="5571"/>
                  <a:pt x="3132" y="5481"/>
                  <a:pt x="3029" y="5405"/>
                </a:cubicBezTo>
                <a:cubicBezTo>
                  <a:pt x="2863" y="5284"/>
                  <a:pt x="2661" y="5232"/>
                  <a:pt x="2439" y="5232"/>
                </a:cubicBezTo>
                <a:cubicBezTo>
                  <a:pt x="1601" y="5232"/>
                  <a:pt x="482" y="5976"/>
                  <a:pt x="0" y="6581"/>
                </a:cubicBezTo>
                <a:cubicBezTo>
                  <a:pt x="2004" y="6551"/>
                  <a:pt x="4008" y="6537"/>
                  <a:pt x="6012" y="6537"/>
                </a:cubicBezTo>
                <a:cubicBezTo>
                  <a:pt x="21523" y="6537"/>
                  <a:pt x="37035" y="7413"/>
                  <a:pt x="52448" y="9156"/>
                </a:cubicBezTo>
                <a:lnTo>
                  <a:pt x="52448" y="7553"/>
                </a:lnTo>
                <a:cubicBezTo>
                  <a:pt x="52250" y="7618"/>
                  <a:pt x="52054" y="7663"/>
                  <a:pt x="51861" y="7663"/>
                </a:cubicBezTo>
                <a:cubicBezTo>
                  <a:pt x="51707" y="7663"/>
                  <a:pt x="51555" y="7634"/>
                  <a:pt x="51407" y="7565"/>
                </a:cubicBezTo>
                <a:cubicBezTo>
                  <a:pt x="51110" y="7423"/>
                  <a:pt x="50907" y="7143"/>
                  <a:pt x="50665" y="6921"/>
                </a:cubicBezTo>
                <a:cubicBezTo>
                  <a:pt x="50165" y="6459"/>
                  <a:pt x="49514" y="6266"/>
                  <a:pt x="48834" y="6266"/>
                </a:cubicBezTo>
                <a:cubicBezTo>
                  <a:pt x="48112" y="6266"/>
                  <a:pt x="47359" y="6484"/>
                  <a:pt x="46724" y="6830"/>
                </a:cubicBezTo>
                <a:cubicBezTo>
                  <a:pt x="46516" y="6943"/>
                  <a:pt x="46301" y="7072"/>
                  <a:pt x="46064" y="7073"/>
                </a:cubicBezTo>
                <a:cubicBezTo>
                  <a:pt x="46063" y="7073"/>
                  <a:pt x="46062" y="7073"/>
                  <a:pt x="46061" y="7073"/>
                </a:cubicBezTo>
                <a:cubicBezTo>
                  <a:pt x="45471" y="7073"/>
                  <a:pt x="44457" y="6310"/>
                  <a:pt x="43825" y="6310"/>
                </a:cubicBezTo>
                <a:cubicBezTo>
                  <a:pt x="43688" y="6310"/>
                  <a:pt x="43569" y="6345"/>
                  <a:pt x="43476" y="6433"/>
                </a:cubicBezTo>
                <a:cubicBezTo>
                  <a:pt x="42715" y="4196"/>
                  <a:pt x="41210" y="2219"/>
                  <a:pt x="39256" y="892"/>
                </a:cubicBezTo>
                <a:cubicBezTo>
                  <a:pt x="38554" y="416"/>
                  <a:pt x="37762" y="11"/>
                  <a:pt x="36916" y="1"/>
                </a:cubicBezTo>
                <a:cubicBezTo>
                  <a:pt x="36905" y="1"/>
                  <a:pt x="36894" y="1"/>
                  <a:pt x="3688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7" name="Google Shape;3327;p66"/>
          <p:cNvSpPr txBox="1">
            <a:spLocks noGrp="1"/>
          </p:cNvSpPr>
          <p:nvPr>
            <p:ph type="title"/>
          </p:nvPr>
        </p:nvSpPr>
        <p:spPr>
          <a:xfrm>
            <a:off x="182118" y="2099498"/>
            <a:ext cx="3060544" cy="221124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 err="1"/>
              <a:t>DataFlow</a:t>
            </a:r>
            <a:endParaRPr sz="4000" b="1" dirty="0"/>
          </a:p>
        </p:txBody>
      </p:sp>
      <p:sp>
        <p:nvSpPr>
          <p:cNvPr id="3329" name="Google Shape;3329;p66"/>
          <p:cNvSpPr/>
          <p:nvPr/>
        </p:nvSpPr>
        <p:spPr>
          <a:xfrm>
            <a:off x="6846615" y="582575"/>
            <a:ext cx="1311200" cy="228925"/>
          </a:xfrm>
          <a:custGeom>
            <a:avLst/>
            <a:gdLst/>
            <a:ahLst/>
            <a:cxnLst/>
            <a:rect l="l" t="t" r="r" b="b"/>
            <a:pathLst>
              <a:path w="52448" h="9157" extrusionOk="0">
                <a:moveTo>
                  <a:pt x="36883" y="1"/>
                </a:moveTo>
                <a:cubicBezTo>
                  <a:pt x="35927" y="1"/>
                  <a:pt x="35044" y="495"/>
                  <a:pt x="34234" y="1007"/>
                </a:cubicBezTo>
                <a:cubicBezTo>
                  <a:pt x="32216" y="2288"/>
                  <a:pt x="30334" y="3778"/>
                  <a:pt x="28624" y="5448"/>
                </a:cubicBezTo>
                <a:cubicBezTo>
                  <a:pt x="28460" y="5500"/>
                  <a:pt x="28300" y="5524"/>
                  <a:pt x="28144" y="5524"/>
                </a:cubicBezTo>
                <a:cubicBezTo>
                  <a:pt x="26981" y="5524"/>
                  <a:pt x="26034" y="4185"/>
                  <a:pt x="25116" y="3286"/>
                </a:cubicBezTo>
                <a:cubicBezTo>
                  <a:pt x="24084" y="2273"/>
                  <a:pt x="22637" y="1712"/>
                  <a:pt x="21194" y="1712"/>
                </a:cubicBezTo>
                <a:cubicBezTo>
                  <a:pt x="20721" y="1712"/>
                  <a:pt x="20248" y="1772"/>
                  <a:pt x="19791" y="1897"/>
                </a:cubicBezTo>
                <a:cubicBezTo>
                  <a:pt x="17812" y="2435"/>
                  <a:pt x="16297" y="4010"/>
                  <a:pt x="14456" y="4917"/>
                </a:cubicBezTo>
                <a:cubicBezTo>
                  <a:pt x="14248" y="5020"/>
                  <a:pt x="14024" y="5116"/>
                  <a:pt x="13794" y="5116"/>
                </a:cubicBezTo>
                <a:cubicBezTo>
                  <a:pt x="13771" y="5116"/>
                  <a:pt x="13749" y="5115"/>
                  <a:pt x="13726" y="5113"/>
                </a:cubicBezTo>
                <a:cubicBezTo>
                  <a:pt x="13382" y="5083"/>
                  <a:pt x="13104" y="4836"/>
                  <a:pt x="12810" y="4658"/>
                </a:cubicBezTo>
                <a:cubicBezTo>
                  <a:pt x="12419" y="4420"/>
                  <a:pt x="11863" y="4303"/>
                  <a:pt x="11288" y="4303"/>
                </a:cubicBezTo>
                <a:cubicBezTo>
                  <a:pt x="10416" y="4303"/>
                  <a:pt x="9497" y="4572"/>
                  <a:pt x="9037" y="5095"/>
                </a:cubicBezTo>
                <a:cubicBezTo>
                  <a:pt x="8583" y="4339"/>
                  <a:pt x="7679" y="3951"/>
                  <a:pt x="6789" y="3951"/>
                </a:cubicBezTo>
                <a:cubicBezTo>
                  <a:pt x="6647" y="3951"/>
                  <a:pt x="6506" y="3961"/>
                  <a:pt x="6367" y="3981"/>
                </a:cubicBezTo>
                <a:cubicBezTo>
                  <a:pt x="5355" y="4125"/>
                  <a:pt x="4456" y="4708"/>
                  <a:pt x="3697" y="5393"/>
                </a:cubicBezTo>
                <a:cubicBezTo>
                  <a:pt x="3603" y="5477"/>
                  <a:pt x="3497" y="5570"/>
                  <a:pt x="3371" y="5571"/>
                </a:cubicBezTo>
                <a:cubicBezTo>
                  <a:pt x="3370" y="5571"/>
                  <a:pt x="3368" y="5571"/>
                  <a:pt x="3366" y="5571"/>
                </a:cubicBezTo>
                <a:cubicBezTo>
                  <a:pt x="3239" y="5571"/>
                  <a:pt x="3132" y="5481"/>
                  <a:pt x="3029" y="5405"/>
                </a:cubicBezTo>
                <a:cubicBezTo>
                  <a:pt x="2863" y="5284"/>
                  <a:pt x="2661" y="5232"/>
                  <a:pt x="2439" y="5232"/>
                </a:cubicBezTo>
                <a:cubicBezTo>
                  <a:pt x="1601" y="5232"/>
                  <a:pt x="482" y="5976"/>
                  <a:pt x="0" y="6581"/>
                </a:cubicBezTo>
                <a:cubicBezTo>
                  <a:pt x="2004" y="6551"/>
                  <a:pt x="4008" y="6537"/>
                  <a:pt x="6012" y="6537"/>
                </a:cubicBezTo>
                <a:cubicBezTo>
                  <a:pt x="21523" y="6537"/>
                  <a:pt x="37035" y="7413"/>
                  <a:pt x="52448" y="9156"/>
                </a:cubicBezTo>
                <a:lnTo>
                  <a:pt x="52448" y="7553"/>
                </a:lnTo>
                <a:cubicBezTo>
                  <a:pt x="52250" y="7618"/>
                  <a:pt x="52054" y="7663"/>
                  <a:pt x="51861" y="7663"/>
                </a:cubicBezTo>
                <a:cubicBezTo>
                  <a:pt x="51707" y="7663"/>
                  <a:pt x="51555" y="7634"/>
                  <a:pt x="51407" y="7565"/>
                </a:cubicBezTo>
                <a:cubicBezTo>
                  <a:pt x="51110" y="7423"/>
                  <a:pt x="50907" y="7143"/>
                  <a:pt x="50665" y="6921"/>
                </a:cubicBezTo>
                <a:cubicBezTo>
                  <a:pt x="50165" y="6459"/>
                  <a:pt x="49514" y="6266"/>
                  <a:pt x="48834" y="6266"/>
                </a:cubicBezTo>
                <a:cubicBezTo>
                  <a:pt x="48112" y="6266"/>
                  <a:pt x="47359" y="6484"/>
                  <a:pt x="46724" y="6830"/>
                </a:cubicBezTo>
                <a:cubicBezTo>
                  <a:pt x="46516" y="6943"/>
                  <a:pt x="46301" y="7072"/>
                  <a:pt x="46064" y="7073"/>
                </a:cubicBezTo>
                <a:cubicBezTo>
                  <a:pt x="46063" y="7073"/>
                  <a:pt x="46062" y="7073"/>
                  <a:pt x="46061" y="7073"/>
                </a:cubicBezTo>
                <a:cubicBezTo>
                  <a:pt x="45471" y="7073"/>
                  <a:pt x="44457" y="6310"/>
                  <a:pt x="43825" y="6310"/>
                </a:cubicBezTo>
                <a:cubicBezTo>
                  <a:pt x="43688" y="6310"/>
                  <a:pt x="43569" y="6345"/>
                  <a:pt x="43476" y="6433"/>
                </a:cubicBezTo>
                <a:cubicBezTo>
                  <a:pt x="42715" y="4196"/>
                  <a:pt x="41210" y="2219"/>
                  <a:pt x="39256" y="892"/>
                </a:cubicBezTo>
                <a:cubicBezTo>
                  <a:pt x="38554" y="416"/>
                  <a:pt x="37762" y="11"/>
                  <a:pt x="36916" y="1"/>
                </a:cubicBezTo>
                <a:cubicBezTo>
                  <a:pt x="36905" y="1"/>
                  <a:pt x="36894" y="1"/>
                  <a:pt x="3688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0" name="Google Shape;3330;p66"/>
          <p:cNvSpPr/>
          <p:nvPr/>
        </p:nvSpPr>
        <p:spPr>
          <a:xfrm>
            <a:off x="808351" y="3623906"/>
            <a:ext cx="1311200" cy="228925"/>
          </a:xfrm>
          <a:custGeom>
            <a:avLst/>
            <a:gdLst/>
            <a:ahLst/>
            <a:cxnLst/>
            <a:rect l="l" t="t" r="r" b="b"/>
            <a:pathLst>
              <a:path w="52448" h="9157" extrusionOk="0">
                <a:moveTo>
                  <a:pt x="36883" y="1"/>
                </a:moveTo>
                <a:cubicBezTo>
                  <a:pt x="35927" y="1"/>
                  <a:pt x="35044" y="495"/>
                  <a:pt x="34234" y="1007"/>
                </a:cubicBezTo>
                <a:cubicBezTo>
                  <a:pt x="32216" y="2288"/>
                  <a:pt x="30334" y="3778"/>
                  <a:pt x="28624" y="5448"/>
                </a:cubicBezTo>
                <a:cubicBezTo>
                  <a:pt x="28460" y="5500"/>
                  <a:pt x="28300" y="5524"/>
                  <a:pt x="28144" y="5524"/>
                </a:cubicBezTo>
                <a:cubicBezTo>
                  <a:pt x="26981" y="5524"/>
                  <a:pt x="26034" y="4185"/>
                  <a:pt x="25116" y="3286"/>
                </a:cubicBezTo>
                <a:cubicBezTo>
                  <a:pt x="24084" y="2273"/>
                  <a:pt x="22637" y="1712"/>
                  <a:pt x="21194" y="1712"/>
                </a:cubicBezTo>
                <a:cubicBezTo>
                  <a:pt x="20721" y="1712"/>
                  <a:pt x="20248" y="1772"/>
                  <a:pt x="19791" y="1897"/>
                </a:cubicBezTo>
                <a:cubicBezTo>
                  <a:pt x="17812" y="2435"/>
                  <a:pt x="16297" y="4010"/>
                  <a:pt x="14456" y="4917"/>
                </a:cubicBezTo>
                <a:cubicBezTo>
                  <a:pt x="14248" y="5020"/>
                  <a:pt x="14024" y="5116"/>
                  <a:pt x="13794" y="5116"/>
                </a:cubicBezTo>
                <a:cubicBezTo>
                  <a:pt x="13771" y="5116"/>
                  <a:pt x="13749" y="5115"/>
                  <a:pt x="13726" y="5113"/>
                </a:cubicBezTo>
                <a:cubicBezTo>
                  <a:pt x="13382" y="5083"/>
                  <a:pt x="13104" y="4836"/>
                  <a:pt x="12810" y="4658"/>
                </a:cubicBezTo>
                <a:cubicBezTo>
                  <a:pt x="12419" y="4420"/>
                  <a:pt x="11863" y="4303"/>
                  <a:pt x="11288" y="4303"/>
                </a:cubicBezTo>
                <a:cubicBezTo>
                  <a:pt x="10416" y="4303"/>
                  <a:pt x="9497" y="4572"/>
                  <a:pt x="9037" y="5095"/>
                </a:cubicBezTo>
                <a:cubicBezTo>
                  <a:pt x="8583" y="4339"/>
                  <a:pt x="7679" y="3951"/>
                  <a:pt x="6789" y="3951"/>
                </a:cubicBezTo>
                <a:cubicBezTo>
                  <a:pt x="6647" y="3951"/>
                  <a:pt x="6506" y="3961"/>
                  <a:pt x="6367" y="3981"/>
                </a:cubicBezTo>
                <a:cubicBezTo>
                  <a:pt x="5355" y="4125"/>
                  <a:pt x="4456" y="4708"/>
                  <a:pt x="3697" y="5393"/>
                </a:cubicBezTo>
                <a:cubicBezTo>
                  <a:pt x="3603" y="5477"/>
                  <a:pt x="3497" y="5570"/>
                  <a:pt x="3371" y="5571"/>
                </a:cubicBezTo>
                <a:cubicBezTo>
                  <a:pt x="3370" y="5571"/>
                  <a:pt x="3368" y="5571"/>
                  <a:pt x="3366" y="5571"/>
                </a:cubicBezTo>
                <a:cubicBezTo>
                  <a:pt x="3239" y="5571"/>
                  <a:pt x="3132" y="5481"/>
                  <a:pt x="3029" y="5405"/>
                </a:cubicBezTo>
                <a:cubicBezTo>
                  <a:pt x="2863" y="5284"/>
                  <a:pt x="2661" y="5232"/>
                  <a:pt x="2439" y="5232"/>
                </a:cubicBezTo>
                <a:cubicBezTo>
                  <a:pt x="1601" y="5232"/>
                  <a:pt x="482" y="5976"/>
                  <a:pt x="0" y="6581"/>
                </a:cubicBezTo>
                <a:cubicBezTo>
                  <a:pt x="2004" y="6551"/>
                  <a:pt x="4008" y="6537"/>
                  <a:pt x="6012" y="6537"/>
                </a:cubicBezTo>
                <a:cubicBezTo>
                  <a:pt x="21523" y="6537"/>
                  <a:pt x="37035" y="7413"/>
                  <a:pt x="52448" y="9156"/>
                </a:cubicBezTo>
                <a:lnTo>
                  <a:pt x="52448" y="7553"/>
                </a:lnTo>
                <a:cubicBezTo>
                  <a:pt x="52250" y="7618"/>
                  <a:pt x="52054" y="7663"/>
                  <a:pt x="51861" y="7663"/>
                </a:cubicBezTo>
                <a:cubicBezTo>
                  <a:pt x="51707" y="7663"/>
                  <a:pt x="51555" y="7634"/>
                  <a:pt x="51407" y="7565"/>
                </a:cubicBezTo>
                <a:cubicBezTo>
                  <a:pt x="51110" y="7423"/>
                  <a:pt x="50907" y="7143"/>
                  <a:pt x="50665" y="6921"/>
                </a:cubicBezTo>
                <a:cubicBezTo>
                  <a:pt x="50165" y="6459"/>
                  <a:pt x="49514" y="6266"/>
                  <a:pt x="48834" y="6266"/>
                </a:cubicBezTo>
                <a:cubicBezTo>
                  <a:pt x="48112" y="6266"/>
                  <a:pt x="47359" y="6484"/>
                  <a:pt x="46724" y="6830"/>
                </a:cubicBezTo>
                <a:cubicBezTo>
                  <a:pt x="46516" y="6943"/>
                  <a:pt x="46301" y="7072"/>
                  <a:pt x="46064" y="7073"/>
                </a:cubicBezTo>
                <a:cubicBezTo>
                  <a:pt x="46063" y="7073"/>
                  <a:pt x="46062" y="7073"/>
                  <a:pt x="46061" y="7073"/>
                </a:cubicBezTo>
                <a:cubicBezTo>
                  <a:pt x="45471" y="7073"/>
                  <a:pt x="44457" y="6310"/>
                  <a:pt x="43825" y="6310"/>
                </a:cubicBezTo>
                <a:cubicBezTo>
                  <a:pt x="43688" y="6310"/>
                  <a:pt x="43569" y="6345"/>
                  <a:pt x="43476" y="6433"/>
                </a:cubicBezTo>
                <a:cubicBezTo>
                  <a:pt x="42715" y="4196"/>
                  <a:pt x="41210" y="2219"/>
                  <a:pt x="39256" y="892"/>
                </a:cubicBezTo>
                <a:cubicBezTo>
                  <a:pt x="38554" y="416"/>
                  <a:pt x="37762" y="11"/>
                  <a:pt x="36916" y="1"/>
                </a:cubicBezTo>
                <a:cubicBezTo>
                  <a:pt x="36905" y="1"/>
                  <a:pt x="36894" y="1"/>
                  <a:pt x="3688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3498BF71-21DB-71D6-E472-F56EB9BA65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5726" y="0"/>
            <a:ext cx="528827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1864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3" name="Google Shape;2793;p59"/>
          <p:cNvSpPr txBox="1">
            <a:spLocks noGrp="1"/>
          </p:cNvSpPr>
          <p:nvPr>
            <p:ph type="title"/>
          </p:nvPr>
        </p:nvSpPr>
        <p:spPr>
          <a:xfrm>
            <a:off x="1284000" y="740350"/>
            <a:ext cx="6576000" cy="132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EDA</a:t>
            </a:r>
            <a:endParaRPr sz="8000" dirty="0"/>
          </a:p>
        </p:txBody>
      </p:sp>
      <p:grpSp>
        <p:nvGrpSpPr>
          <p:cNvPr id="2795" name="Google Shape;2795;p59"/>
          <p:cNvGrpSpPr/>
          <p:nvPr/>
        </p:nvGrpSpPr>
        <p:grpSpPr>
          <a:xfrm>
            <a:off x="6535849" y="2103833"/>
            <a:ext cx="1249474" cy="2178006"/>
            <a:chOff x="4297638" y="950275"/>
            <a:chExt cx="1364650" cy="2378775"/>
          </a:xfrm>
        </p:grpSpPr>
        <p:sp>
          <p:nvSpPr>
            <p:cNvPr id="2796" name="Google Shape;2796;p59"/>
            <p:cNvSpPr/>
            <p:nvPr/>
          </p:nvSpPr>
          <p:spPr>
            <a:xfrm>
              <a:off x="4846713" y="1455050"/>
              <a:ext cx="551600" cy="1874000"/>
            </a:xfrm>
            <a:custGeom>
              <a:avLst/>
              <a:gdLst/>
              <a:ahLst/>
              <a:cxnLst/>
              <a:rect l="l" t="t" r="r" b="b"/>
              <a:pathLst>
                <a:path w="22064" h="74960" extrusionOk="0">
                  <a:moveTo>
                    <a:pt x="5810" y="0"/>
                  </a:moveTo>
                  <a:lnTo>
                    <a:pt x="4363" y="52"/>
                  </a:lnTo>
                  <a:lnTo>
                    <a:pt x="7355" y="18619"/>
                  </a:lnTo>
                  <a:lnTo>
                    <a:pt x="935" y="1595"/>
                  </a:lnTo>
                  <a:lnTo>
                    <a:pt x="0" y="2016"/>
                  </a:lnTo>
                  <a:lnTo>
                    <a:pt x="7216" y="21306"/>
                  </a:lnTo>
                  <a:lnTo>
                    <a:pt x="16525" y="74960"/>
                  </a:lnTo>
                  <a:lnTo>
                    <a:pt x="22064" y="72467"/>
                  </a:lnTo>
                  <a:lnTo>
                    <a:pt x="581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7" name="Google Shape;2797;p59"/>
            <p:cNvSpPr/>
            <p:nvPr/>
          </p:nvSpPr>
          <p:spPr>
            <a:xfrm>
              <a:off x="4982138" y="1455050"/>
              <a:ext cx="416175" cy="1839625"/>
            </a:xfrm>
            <a:custGeom>
              <a:avLst/>
              <a:gdLst/>
              <a:ahLst/>
              <a:cxnLst/>
              <a:rect l="l" t="t" r="r" b="b"/>
              <a:pathLst>
                <a:path w="16647" h="73585" extrusionOk="0">
                  <a:moveTo>
                    <a:pt x="393" y="0"/>
                  </a:moveTo>
                  <a:lnTo>
                    <a:pt x="0" y="15"/>
                  </a:lnTo>
                  <a:lnTo>
                    <a:pt x="4196" y="19591"/>
                  </a:lnTo>
                  <a:lnTo>
                    <a:pt x="4493" y="24387"/>
                  </a:lnTo>
                  <a:lnTo>
                    <a:pt x="8015" y="41008"/>
                  </a:lnTo>
                  <a:lnTo>
                    <a:pt x="4781" y="31332"/>
                  </a:lnTo>
                  <a:lnTo>
                    <a:pt x="14163" y="73585"/>
                  </a:lnTo>
                  <a:lnTo>
                    <a:pt x="16647" y="72467"/>
                  </a:lnTo>
                  <a:lnTo>
                    <a:pt x="393" y="0"/>
                  </a:lnTo>
                  <a:close/>
                </a:path>
              </a:pathLst>
            </a:custGeom>
            <a:solidFill>
              <a:srgbClr val="000000">
                <a:alpha val="7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8" name="Google Shape;2798;p59"/>
            <p:cNvSpPr/>
            <p:nvPr/>
          </p:nvSpPr>
          <p:spPr>
            <a:xfrm>
              <a:off x="4297638" y="950275"/>
              <a:ext cx="1364650" cy="1145675"/>
            </a:xfrm>
            <a:custGeom>
              <a:avLst/>
              <a:gdLst/>
              <a:ahLst/>
              <a:cxnLst/>
              <a:rect l="l" t="t" r="r" b="b"/>
              <a:pathLst>
                <a:path w="54586" h="45827" extrusionOk="0">
                  <a:moveTo>
                    <a:pt x="34116" y="1"/>
                  </a:moveTo>
                  <a:cubicBezTo>
                    <a:pt x="29964" y="1"/>
                    <a:pt x="25628" y="1041"/>
                    <a:pt x="22064" y="2610"/>
                  </a:cubicBezTo>
                  <a:cubicBezTo>
                    <a:pt x="21058" y="2336"/>
                    <a:pt x="20022" y="2204"/>
                    <a:pt x="18984" y="2204"/>
                  </a:cubicBezTo>
                  <a:cubicBezTo>
                    <a:pt x="14685" y="2204"/>
                    <a:pt x="10370" y="4463"/>
                    <a:pt x="8118" y="8154"/>
                  </a:cubicBezTo>
                  <a:cubicBezTo>
                    <a:pt x="7118" y="9794"/>
                    <a:pt x="6498" y="11744"/>
                    <a:pt x="6805" y="13640"/>
                  </a:cubicBezTo>
                  <a:cubicBezTo>
                    <a:pt x="7102" y="15472"/>
                    <a:pt x="8408" y="17200"/>
                    <a:pt x="10192" y="17671"/>
                  </a:cubicBezTo>
                  <a:lnTo>
                    <a:pt x="10192" y="17671"/>
                  </a:lnTo>
                  <a:cubicBezTo>
                    <a:pt x="10051" y="17644"/>
                    <a:pt x="9909" y="17631"/>
                    <a:pt x="9767" y="17631"/>
                  </a:cubicBezTo>
                  <a:cubicBezTo>
                    <a:pt x="7792" y="17631"/>
                    <a:pt x="5837" y="20152"/>
                    <a:pt x="6317" y="22126"/>
                  </a:cubicBezTo>
                  <a:cubicBezTo>
                    <a:pt x="6606" y="23319"/>
                    <a:pt x="7688" y="24143"/>
                    <a:pt x="8877" y="24393"/>
                  </a:cubicBezTo>
                  <a:lnTo>
                    <a:pt x="8877" y="24393"/>
                  </a:lnTo>
                  <a:cubicBezTo>
                    <a:pt x="7477" y="24942"/>
                    <a:pt x="6239" y="25804"/>
                    <a:pt x="5234" y="27023"/>
                  </a:cubicBezTo>
                  <a:cubicBezTo>
                    <a:pt x="3604" y="29001"/>
                    <a:pt x="2551" y="31385"/>
                    <a:pt x="1653" y="33785"/>
                  </a:cubicBezTo>
                  <a:cubicBezTo>
                    <a:pt x="756" y="36185"/>
                    <a:pt x="1" y="38888"/>
                    <a:pt x="977" y="41257"/>
                  </a:cubicBezTo>
                  <a:cubicBezTo>
                    <a:pt x="1629" y="42832"/>
                    <a:pt x="2988" y="44039"/>
                    <a:pt x="4518" y="44796"/>
                  </a:cubicBezTo>
                  <a:cubicBezTo>
                    <a:pt x="5952" y="45505"/>
                    <a:pt x="7511" y="45827"/>
                    <a:pt x="9088" y="45827"/>
                  </a:cubicBezTo>
                  <a:cubicBezTo>
                    <a:pt x="12246" y="45827"/>
                    <a:pt x="15478" y="44537"/>
                    <a:pt x="17932" y="42480"/>
                  </a:cubicBezTo>
                  <a:cubicBezTo>
                    <a:pt x="21611" y="39393"/>
                    <a:pt x="23805" y="34885"/>
                    <a:pt x="25323" y="30330"/>
                  </a:cubicBezTo>
                  <a:cubicBezTo>
                    <a:pt x="25985" y="31596"/>
                    <a:pt x="27249" y="31956"/>
                    <a:pt x="28637" y="31956"/>
                  </a:cubicBezTo>
                  <a:cubicBezTo>
                    <a:pt x="29129" y="31956"/>
                    <a:pt x="29636" y="31911"/>
                    <a:pt x="30137" y="31845"/>
                  </a:cubicBezTo>
                  <a:cubicBezTo>
                    <a:pt x="32054" y="31591"/>
                    <a:pt x="33735" y="30051"/>
                    <a:pt x="34153" y="28164"/>
                  </a:cubicBezTo>
                  <a:cubicBezTo>
                    <a:pt x="35672" y="29706"/>
                    <a:pt x="37633" y="30037"/>
                    <a:pt x="39582" y="30977"/>
                  </a:cubicBezTo>
                  <a:cubicBezTo>
                    <a:pt x="40827" y="31577"/>
                    <a:pt x="42178" y="32046"/>
                    <a:pt x="43552" y="32046"/>
                  </a:cubicBezTo>
                  <a:cubicBezTo>
                    <a:pt x="43703" y="32046"/>
                    <a:pt x="43853" y="32040"/>
                    <a:pt x="44004" y="32029"/>
                  </a:cubicBezTo>
                  <a:cubicBezTo>
                    <a:pt x="45901" y="31882"/>
                    <a:pt x="47611" y="30790"/>
                    <a:pt x="48972" y="29461"/>
                  </a:cubicBezTo>
                  <a:cubicBezTo>
                    <a:pt x="53229" y="25306"/>
                    <a:pt x="54585" y="18598"/>
                    <a:pt x="52720" y="12949"/>
                  </a:cubicBezTo>
                  <a:cubicBezTo>
                    <a:pt x="50855" y="7302"/>
                    <a:pt x="46026" y="2838"/>
                    <a:pt x="40389" y="944"/>
                  </a:cubicBezTo>
                  <a:cubicBezTo>
                    <a:pt x="38442" y="290"/>
                    <a:pt x="36305" y="1"/>
                    <a:pt x="3411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9" name="Google Shape;2799;p59"/>
            <p:cNvSpPr/>
            <p:nvPr/>
          </p:nvSpPr>
          <p:spPr>
            <a:xfrm>
              <a:off x="4470763" y="1765550"/>
              <a:ext cx="150125" cy="154300"/>
            </a:xfrm>
            <a:custGeom>
              <a:avLst/>
              <a:gdLst/>
              <a:ahLst/>
              <a:cxnLst/>
              <a:rect l="l" t="t" r="r" b="b"/>
              <a:pathLst>
                <a:path w="6005" h="6172" extrusionOk="0">
                  <a:moveTo>
                    <a:pt x="2027" y="2091"/>
                  </a:moveTo>
                  <a:cubicBezTo>
                    <a:pt x="2030" y="2100"/>
                    <a:pt x="2032" y="2107"/>
                    <a:pt x="2034" y="2114"/>
                  </a:cubicBezTo>
                  <a:lnTo>
                    <a:pt x="2034" y="2114"/>
                  </a:lnTo>
                  <a:cubicBezTo>
                    <a:pt x="2039" y="2124"/>
                    <a:pt x="2044" y="2136"/>
                    <a:pt x="2051" y="2149"/>
                  </a:cubicBezTo>
                  <a:lnTo>
                    <a:pt x="2051" y="2149"/>
                  </a:lnTo>
                  <a:cubicBezTo>
                    <a:pt x="2047" y="2135"/>
                    <a:pt x="2037" y="2111"/>
                    <a:pt x="2027" y="2091"/>
                  </a:cubicBezTo>
                  <a:close/>
                  <a:moveTo>
                    <a:pt x="4339" y="3993"/>
                  </a:moveTo>
                  <a:cubicBezTo>
                    <a:pt x="4345" y="3993"/>
                    <a:pt x="4432" y="4009"/>
                    <a:pt x="4479" y="4018"/>
                  </a:cubicBezTo>
                  <a:lnTo>
                    <a:pt x="4479" y="4018"/>
                  </a:lnTo>
                  <a:cubicBezTo>
                    <a:pt x="4442" y="4014"/>
                    <a:pt x="4405" y="4009"/>
                    <a:pt x="4369" y="4001"/>
                  </a:cubicBezTo>
                  <a:cubicBezTo>
                    <a:pt x="4344" y="3995"/>
                    <a:pt x="4336" y="3993"/>
                    <a:pt x="4339" y="3993"/>
                  </a:cubicBezTo>
                  <a:close/>
                  <a:moveTo>
                    <a:pt x="937" y="0"/>
                  </a:moveTo>
                  <a:cubicBezTo>
                    <a:pt x="644" y="0"/>
                    <a:pt x="351" y="167"/>
                    <a:pt x="231" y="526"/>
                  </a:cubicBezTo>
                  <a:cubicBezTo>
                    <a:pt x="155" y="752"/>
                    <a:pt x="99" y="987"/>
                    <a:pt x="61" y="1222"/>
                  </a:cubicBezTo>
                  <a:cubicBezTo>
                    <a:pt x="1" y="1594"/>
                    <a:pt x="43" y="1943"/>
                    <a:pt x="126" y="2310"/>
                  </a:cubicBezTo>
                  <a:cubicBezTo>
                    <a:pt x="241" y="2824"/>
                    <a:pt x="459" y="3332"/>
                    <a:pt x="739" y="3778"/>
                  </a:cubicBezTo>
                  <a:cubicBezTo>
                    <a:pt x="1359" y="4766"/>
                    <a:pt x="2265" y="5508"/>
                    <a:pt x="3346" y="5935"/>
                  </a:cubicBezTo>
                  <a:cubicBezTo>
                    <a:pt x="3574" y="6026"/>
                    <a:pt x="3807" y="6095"/>
                    <a:pt x="4048" y="6140"/>
                  </a:cubicBezTo>
                  <a:cubicBezTo>
                    <a:pt x="4165" y="6162"/>
                    <a:pt x="4276" y="6172"/>
                    <a:pt x="4382" y="6172"/>
                  </a:cubicBezTo>
                  <a:cubicBezTo>
                    <a:pt x="4722" y="6172"/>
                    <a:pt x="5018" y="6070"/>
                    <a:pt x="5354" y="5922"/>
                  </a:cubicBezTo>
                  <a:cubicBezTo>
                    <a:pt x="5749" y="5750"/>
                    <a:pt x="6005" y="5335"/>
                    <a:pt x="5891" y="4903"/>
                  </a:cubicBezTo>
                  <a:cubicBezTo>
                    <a:pt x="5827" y="4662"/>
                    <a:pt x="5668" y="4480"/>
                    <a:pt x="5454" y="4362"/>
                  </a:cubicBezTo>
                  <a:cubicBezTo>
                    <a:pt x="5363" y="4312"/>
                    <a:pt x="5246" y="4273"/>
                    <a:pt x="5143" y="4237"/>
                  </a:cubicBezTo>
                  <a:lnTo>
                    <a:pt x="5143" y="4237"/>
                  </a:lnTo>
                  <a:cubicBezTo>
                    <a:pt x="5133" y="4232"/>
                    <a:pt x="5120" y="4225"/>
                    <a:pt x="5105" y="4218"/>
                  </a:cubicBezTo>
                  <a:cubicBezTo>
                    <a:pt x="4986" y="4160"/>
                    <a:pt x="4883" y="4098"/>
                    <a:pt x="4747" y="4058"/>
                  </a:cubicBezTo>
                  <a:cubicBezTo>
                    <a:pt x="4664" y="4033"/>
                    <a:pt x="4578" y="4028"/>
                    <a:pt x="4492" y="4019"/>
                  </a:cubicBezTo>
                  <a:lnTo>
                    <a:pt x="4492" y="4019"/>
                  </a:lnTo>
                  <a:cubicBezTo>
                    <a:pt x="4482" y="4017"/>
                    <a:pt x="4467" y="4014"/>
                    <a:pt x="4446" y="4010"/>
                  </a:cubicBezTo>
                  <a:cubicBezTo>
                    <a:pt x="4387" y="3999"/>
                    <a:pt x="4327" y="3988"/>
                    <a:pt x="4267" y="3975"/>
                  </a:cubicBezTo>
                  <a:cubicBezTo>
                    <a:pt x="4148" y="3948"/>
                    <a:pt x="4030" y="3916"/>
                    <a:pt x="3914" y="3878"/>
                  </a:cubicBezTo>
                  <a:cubicBezTo>
                    <a:pt x="3876" y="3865"/>
                    <a:pt x="3836" y="3852"/>
                    <a:pt x="3798" y="3839"/>
                  </a:cubicBezTo>
                  <a:cubicBezTo>
                    <a:pt x="3784" y="3833"/>
                    <a:pt x="3772" y="3829"/>
                    <a:pt x="3761" y="3825"/>
                  </a:cubicBezTo>
                  <a:lnTo>
                    <a:pt x="3761" y="3825"/>
                  </a:lnTo>
                  <a:cubicBezTo>
                    <a:pt x="3560" y="3727"/>
                    <a:pt x="3364" y="3623"/>
                    <a:pt x="3177" y="3498"/>
                  </a:cubicBezTo>
                  <a:cubicBezTo>
                    <a:pt x="3132" y="3469"/>
                    <a:pt x="3088" y="3436"/>
                    <a:pt x="3043" y="3405"/>
                  </a:cubicBezTo>
                  <a:lnTo>
                    <a:pt x="3043" y="3405"/>
                  </a:lnTo>
                  <a:cubicBezTo>
                    <a:pt x="3041" y="3403"/>
                    <a:pt x="3039" y="3402"/>
                    <a:pt x="3038" y="3400"/>
                  </a:cubicBezTo>
                  <a:cubicBezTo>
                    <a:pt x="2945" y="3318"/>
                    <a:pt x="2850" y="3239"/>
                    <a:pt x="2761" y="3151"/>
                  </a:cubicBezTo>
                  <a:cubicBezTo>
                    <a:pt x="2659" y="3051"/>
                    <a:pt x="2560" y="2945"/>
                    <a:pt x="2468" y="2835"/>
                  </a:cubicBezTo>
                  <a:lnTo>
                    <a:pt x="2468" y="2835"/>
                  </a:lnTo>
                  <a:cubicBezTo>
                    <a:pt x="2462" y="2808"/>
                    <a:pt x="2377" y="2712"/>
                    <a:pt x="2361" y="2688"/>
                  </a:cubicBezTo>
                  <a:cubicBezTo>
                    <a:pt x="2280" y="2570"/>
                    <a:pt x="2205" y="2447"/>
                    <a:pt x="2137" y="2320"/>
                  </a:cubicBezTo>
                  <a:cubicBezTo>
                    <a:pt x="2108" y="2265"/>
                    <a:pt x="2080" y="2212"/>
                    <a:pt x="2054" y="2156"/>
                  </a:cubicBezTo>
                  <a:cubicBezTo>
                    <a:pt x="2053" y="2153"/>
                    <a:pt x="2052" y="2151"/>
                    <a:pt x="2051" y="2149"/>
                  </a:cubicBezTo>
                  <a:lnTo>
                    <a:pt x="2051" y="2149"/>
                  </a:lnTo>
                  <a:cubicBezTo>
                    <a:pt x="2052" y="2154"/>
                    <a:pt x="2052" y="2158"/>
                    <a:pt x="2051" y="2159"/>
                  </a:cubicBezTo>
                  <a:cubicBezTo>
                    <a:pt x="2051" y="2159"/>
                    <a:pt x="2051" y="2159"/>
                    <a:pt x="2050" y="2159"/>
                  </a:cubicBezTo>
                  <a:cubicBezTo>
                    <a:pt x="2049" y="2159"/>
                    <a:pt x="2043" y="2143"/>
                    <a:pt x="2034" y="2114"/>
                  </a:cubicBezTo>
                  <a:lnTo>
                    <a:pt x="2034" y="2114"/>
                  </a:lnTo>
                  <a:cubicBezTo>
                    <a:pt x="2015" y="2075"/>
                    <a:pt x="2009" y="2060"/>
                    <a:pt x="2010" y="2060"/>
                  </a:cubicBezTo>
                  <a:lnTo>
                    <a:pt x="2010" y="2060"/>
                  </a:lnTo>
                  <a:cubicBezTo>
                    <a:pt x="2011" y="2060"/>
                    <a:pt x="2019" y="2074"/>
                    <a:pt x="2027" y="2091"/>
                  </a:cubicBezTo>
                  <a:lnTo>
                    <a:pt x="2027" y="2091"/>
                  </a:lnTo>
                  <a:cubicBezTo>
                    <a:pt x="1972" y="1910"/>
                    <a:pt x="1840" y="1423"/>
                    <a:pt x="1829" y="1368"/>
                  </a:cubicBezTo>
                  <a:cubicBezTo>
                    <a:pt x="1803" y="1240"/>
                    <a:pt x="1753" y="1119"/>
                    <a:pt x="1723" y="993"/>
                  </a:cubicBezTo>
                  <a:cubicBezTo>
                    <a:pt x="1719" y="977"/>
                    <a:pt x="1708" y="934"/>
                    <a:pt x="1699" y="904"/>
                  </a:cubicBezTo>
                  <a:lnTo>
                    <a:pt x="1699" y="904"/>
                  </a:lnTo>
                  <a:cubicBezTo>
                    <a:pt x="1693" y="844"/>
                    <a:pt x="1692" y="782"/>
                    <a:pt x="1689" y="723"/>
                  </a:cubicBezTo>
                  <a:cubicBezTo>
                    <a:pt x="1663" y="258"/>
                    <a:pt x="1300" y="0"/>
                    <a:pt x="9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0" name="Google Shape;2800;p59"/>
            <p:cNvSpPr/>
            <p:nvPr/>
          </p:nvSpPr>
          <p:spPr>
            <a:xfrm>
              <a:off x="4457488" y="1903500"/>
              <a:ext cx="61425" cy="60225"/>
            </a:xfrm>
            <a:custGeom>
              <a:avLst/>
              <a:gdLst/>
              <a:ahLst/>
              <a:cxnLst/>
              <a:rect l="l" t="t" r="r" b="b"/>
              <a:pathLst>
                <a:path w="2457" h="2409" extrusionOk="0">
                  <a:moveTo>
                    <a:pt x="480" y="0"/>
                  </a:moveTo>
                  <a:cubicBezTo>
                    <a:pt x="454" y="0"/>
                    <a:pt x="429" y="2"/>
                    <a:pt x="405" y="6"/>
                  </a:cubicBezTo>
                  <a:cubicBezTo>
                    <a:pt x="311" y="18"/>
                    <a:pt x="214" y="56"/>
                    <a:pt x="148" y="129"/>
                  </a:cubicBezTo>
                  <a:cubicBezTo>
                    <a:pt x="95" y="186"/>
                    <a:pt x="56" y="253"/>
                    <a:pt x="33" y="327"/>
                  </a:cubicBezTo>
                  <a:cubicBezTo>
                    <a:pt x="0" y="427"/>
                    <a:pt x="17" y="585"/>
                    <a:pt x="77" y="674"/>
                  </a:cubicBezTo>
                  <a:cubicBezTo>
                    <a:pt x="246" y="919"/>
                    <a:pt x="429" y="1158"/>
                    <a:pt x="583" y="1412"/>
                  </a:cubicBezTo>
                  <a:cubicBezTo>
                    <a:pt x="620" y="1474"/>
                    <a:pt x="657" y="1534"/>
                    <a:pt x="694" y="1596"/>
                  </a:cubicBezTo>
                  <a:cubicBezTo>
                    <a:pt x="761" y="1705"/>
                    <a:pt x="846" y="1798"/>
                    <a:pt x="932" y="1891"/>
                  </a:cubicBezTo>
                  <a:cubicBezTo>
                    <a:pt x="1071" y="2039"/>
                    <a:pt x="1205" y="2213"/>
                    <a:pt x="1380" y="2319"/>
                  </a:cubicBezTo>
                  <a:cubicBezTo>
                    <a:pt x="1484" y="2380"/>
                    <a:pt x="1602" y="2408"/>
                    <a:pt x="1721" y="2408"/>
                  </a:cubicBezTo>
                  <a:cubicBezTo>
                    <a:pt x="1756" y="2408"/>
                    <a:pt x="1790" y="2406"/>
                    <a:pt x="1824" y="2401"/>
                  </a:cubicBezTo>
                  <a:cubicBezTo>
                    <a:pt x="1971" y="2381"/>
                    <a:pt x="2122" y="2321"/>
                    <a:pt x="2224" y="2209"/>
                  </a:cubicBezTo>
                  <a:cubicBezTo>
                    <a:pt x="2305" y="2120"/>
                    <a:pt x="2366" y="2016"/>
                    <a:pt x="2403" y="1902"/>
                  </a:cubicBezTo>
                  <a:cubicBezTo>
                    <a:pt x="2456" y="1736"/>
                    <a:pt x="2420" y="1514"/>
                    <a:pt x="2333" y="1365"/>
                  </a:cubicBezTo>
                  <a:cubicBezTo>
                    <a:pt x="2231" y="1194"/>
                    <a:pt x="2060" y="1062"/>
                    <a:pt x="1916" y="925"/>
                  </a:cubicBezTo>
                  <a:cubicBezTo>
                    <a:pt x="1823" y="838"/>
                    <a:pt x="1732" y="752"/>
                    <a:pt x="1622" y="684"/>
                  </a:cubicBezTo>
                  <a:cubicBezTo>
                    <a:pt x="1558" y="645"/>
                    <a:pt x="1494" y="605"/>
                    <a:pt x="1429" y="566"/>
                  </a:cubicBezTo>
                  <a:cubicBezTo>
                    <a:pt x="1176" y="411"/>
                    <a:pt x="937" y="227"/>
                    <a:pt x="693" y="58"/>
                  </a:cubicBezTo>
                  <a:cubicBezTo>
                    <a:pt x="632" y="17"/>
                    <a:pt x="554" y="0"/>
                    <a:pt x="4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1" name="Google Shape;2801;p59"/>
            <p:cNvSpPr/>
            <p:nvPr/>
          </p:nvSpPr>
          <p:spPr>
            <a:xfrm>
              <a:off x="4620963" y="1158975"/>
              <a:ext cx="101350" cy="121900"/>
            </a:xfrm>
            <a:custGeom>
              <a:avLst/>
              <a:gdLst/>
              <a:ahLst/>
              <a:cxnLst/>
              <a:rect l="l" t="t" r="r" b="b"/>
              <a:pathLst>
                <a:path w="4054" h="4876" extrusionOk="0">
                  <a:moveTo>
                    <a:pt x="3063" y="0"/>
                  </a:moveTo>
                  <a:cubicBezTo>
                    <a:pt x="3050" y="0"/>
                    <a:pt x="3037" y="1"/>
                    <a:pt x="3024" y="1"/>
                  </a:cubicBezTo>
                  <a:cubicBezTo>
                    <a:pt x="2769" y="13"/>
                    <a:pt x="2506" y="50"/>
                    <a:pt x="2258" y="118"/>
                  </a:cubicBezTo>
                  <a:cubicBezTo>
                    <a:pt x="2177" y="139"/>
                    <a:pt x="2096" y="166"/>
                    <a:pt x="2017" y="195"/>
                  </a:cubicBezTo>
                  <a:cubicBezTo>
                    <a:pt x="1756" y="291"/>
                    <a:pt x="1602" y="402"/>
                    <a:pt x="1384" y="579"/>
                  </a:cubicBezTo>
                  <a:cubicBezTo>
                    <a:pt x="1047" y="854"/>
                    <a:pt x="759" y="1215"/>
                    <a:pt x="539" y="1589"/>
                  </a:cubicBezTo>
                  <a:cubicBezTo>
                    <a:pt x="319" y="1963"/>
                    <a:pt x="145" y="2388"/>
                    <a:pt x="67" y="2815"/>
                  </a:cubicBezTo>
                  <a:cubicBezTo>
                    <a:pt x="40" y="2972"/>
                    <a:pt x="0" y="3140"/>
                    <a:pt x="1" y="3298"/>
                  </a:cubicBezTo>
                  <a:cubicBezTo>
                    <a:pt x="1" y="3453"/>
                    <a:pt x="36" y="3612"/>
                    <a:pt x="65" y="3765"/>
                  </a:cubicBezTo>
                  <a:cubicBezTo>
                    <a:pt x="99" y="3947"/>
                    <a:pt x="155" y="4123"/>
                    <a:pt x="227" y="4294"/>
                  </a:cubicBezTo>
                  <a:cubicBezTo>
                    <a:pt x="308" y="4486"/>
                    <a:pt x="399" y="4668"/>
                    <a:pt x="596" y="4772"/>
                  </a:cubicBezTo>
                  <a:cubicBezTo>
                    <a:pt x="723" y="4840"/>
                    <a:pt x="853" y="4875"/>
                    <a:pt x="992" y="4875"/>
                  </a:cubicBezTo>
                  <a:cubicBezTo>
                    <a:pt x="1030" y="4875"/>
                    <a:pt x="1067" y="4873"/>
                    <a:pt x="1106" y="4868"/>
                  </a:cubicBezTo>
                  <a:cubicBezTo>
                    <a:pt x="1517" y="4813"/>
                    <a:pt x="1749" y="4497"/>
                    <a:pt x="1798" y="4106"/>
                  </a:cubicBezTo>
                  <a:lnTo>
                    <a:pt x="1798" y="4106"/>
                  </a:lnTo>
                  <a:cubicBezTo>
                    <a:pt x="1799" y="4101"/>
                    <a:pt x="1800" y="4096"/>
                    <a:pt x="1801" y="4091"/>
                  </a:cubicBezTo>
                  <a:cubicBezTo>
                    <a:pt x="1811" y="4036"/>
                    <a:pt x="1822" y="3981"/>
                    <a:pt x="1837" y="3928"/>
                  </a:cubicBezTo>
                  <a:cubicBezTo>
                    <a:pt x="1861" y="3831"/>
                    <a:pt x="1892" y="3737"/>
                    <a:pt x="1927" y="3643"/>
                  </a:cubicBezTo>
                  <a:cubicBezTo>
                    <a:pt x="1992" y="3472"/>
                    <a:pt x="2029" y="3292"/>
                    <a:pt x="2089" y="3118"/>
                  </a:cubicBezTo>
                  <a:lnTo>
                    <a:pt x="2089" y="3118"/>
                  </a:lnTo>
                  <a:cubicBezTo>
                    <a:pt x="2162" y="2969"/>
                    <a:pt x="2246" y="2827"/>
                    <a:pt x="2341" y="2691"/>
                  </a:cubicBezTo>
                  <a:lnTo>
                    <a:pt x="2341" y="2691"/>
                  </a:lnTo>
                  <a:cubicBezTo>
                    <a:pt x="2445" y="2569"/>
                    <a:pt x="2558" y="2456"/>
                    <a:pt x="2679" y="2351"/>
                  </a:cubicBezTo>
                  <a:lnTo>
                    <a:pt x="2679" y="2351"/>
                  </a:lnTo>
                  <a:cubicBezTo>
                    <a:pt x="2815" y="2258"/>
                    <a:pt x="2956" y="2171"/>
                    <a:pt x="3077" y="2059"/>
                  </a:cubicBezTo>
                  <a:cubicBezTo>
                    <a:pt x="3134" y="2006"/>
                    <a:pt x="3190" y="1953"/>
                    <a:pt x="3249" y="1902"/>
                  </a:cubicBezTo>
                  <a:lnTo>
                    <a:pt x="3249" y="1902"/>
                  </a:lnTo>
                  <a:cubicBezTo>
                    <a:pt x="3329" y="1847"/>
                    <a:pt x="3412" y="1797"/>
                    <a:pt x="3497" y="1749"/>
                  </a:cubicBezTo>
                  <a:cubicBezTo>
                    <a:pt x="3845" y="1554"/>
                    <a:pt x="4053" y="1075"/>
                    <a:pt x="3929" y="689"/>
                  </a:cubicBezTo>
                  <a:cubicBezTo>
                    <a:pt x="3810" y="321"/>
                    <a:pt x="3469" y="0"/>
                    <a:pt x="30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2" name="Google Shape;2802;p59"/>
            <p:cNvSpPr/>
            <p:nvPr/>
          </p:nvSpPr>
          <p:spPr>
            <a:xfrm>
              <a:off x="4704863" y="1330950"/>
              <a:ext cx="56750" cy="34525"/>
            </a:xfrm>
            <a:custGeom>
              <a:avLst/>
              <a:gdLst/>
              <a:ahLst/>
              <a:cxnLst/>
              <a:rect l="l" t="t" r="r" b="b"/>
              <a:pathLst>
                <a:path w="2270" h="1381" extrusionOk="0">
                  <a:moveTo>
                    <a:pt x="1789" y="1"/>
                  </a:moveTo>
                  <a:cubicBezTo>
                    <a:pt x="1744" y="1"/>
                    <a:pt x="1698" y="5"/>
                    <a:pt x="1654" y="8"/>
                  </a:cubicBezTo>
                  <a:cubicBezTo>
                    <a:pt x="1535" y="17"/>
                    <a:pt x="1417" y="25"/>
                    <a:pt x="1297" y="34"/>
                  </a:cubicBezTo>
                  <a:cubicBezTo>
                    <a:pt x="1183" y="42"/>
                    <a:pt x="1068" y="50"/>
                    <a:pt x="952" y="57"/>
                  </a:cubicBezTo>
                  <a:cubicBezTo>
                    <a:pt x="874" y="63"/>
                    <a:pt x="796" y="70"/>
                    <a:pt x="721" y="92"/>
                  </a:cubicBezTo>
                  <a:cubicBezTo>
                    <a:pt x="638" y="117"/>
                    <a:pt x="581" y="148"/>
                    <a:pt x="513" y="190"/>
                  </a:cubicBezTo>
                  <a:cubicBezTo>
                    <a:pt x="459" y="222"/>
                    <a:pt x="404" y="254"/>
                    <a:pt x="349" y="287"/>
                  </a:cubicBezTo>
                  <a:cubicBezTo>
                    <a:pt x="134" y="414"/>
                    <a:pt x="0" y="702"/>
                    <a:pt x="80" y="949"/>
                  </a:cubicBezTo>
                  <a:cubicBezTo>
                    <a:pt x="111" y="1046"/>
                    <a:pt x="162" y="1133"/>
                    <a:pt x="231" y="1208"/>
                  </a:cubicBezTo>
                  <a:cubicBezTo>
                    <a:pt x="313" y="1297"/>
                    <a:pt x="484" y="1381"/>
                    <a:pt x="615" y="1381"/>
                  </a:cubicBezTo>
                  <a:cubicBezTo>
                    <a:pt x="625" y="1381"/>
                    <a:pt x="635" y="1380"/>
                    <a:pt x="645" y="1379"/>
                  </a:cubicBezTo>
                  <a:lnTo>
                    <a:pt x="646" y="1379"/>
                  </a:lnTo>
                  <a:cubicBezTo>
                    <a:pt x="855" y="1357"/>
                    <a:pt x="1078" y="1357"/>
                    <a:pt x="1261" y="1244"/>
                  </a:cubicBezTo>
                  <a:cubicBezTo>
                    <a:pt x="1366" y="1179"/>
                    <a:pt x="1468" y="1109"/>
                    <a:pt x="1571" y="1042"/>
                  </a:cubicBezTo>
                  <a:cubicBezTo>
                    <a:pt x="1671" y="977"/>
                    <a:pt x="1769" y="913"/>
                    <a:pt x="1869" y="849"/>
                  </a:cubicBezTo>
                  <a:cubicBezTo>
                    <a:pt x="1940" y="803"/>
                    <a:pt x="2019" y="759"/>
                    <a:pt x="2079" y="700"/>
                  </a:cubicBezTo>
                  <a:cubicBezTo>
                    <a:pt x="2137" y="640"/>
                    <a:pt x="2167" y="577"/>
                    <a:pt x="2202" y="505"/>
                  </a:cubicBezTo>
                  <a:cubicBezTo>
                    <a:pt x="2269" y="370"/>
                    <a:pt x="2247" y="178"/>
                    <a:pt x="2097" y="103"/>
                  </a:cubicBezTo>
                  <a:cubicBezTo>
                    <a:pt x="2037" y="73"/>
                    <a:pt x="1974" y="38"/>
                    <a:pt x="1909" y="17"/>
                  </a:cubicBezTo>
                  <a:cubicBezTo>
                    <a:pt x="1870" y="4"/>
                    <a:pt x="1830" y="1"/>
                    <a:pt x="178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3" name="Google Shape;2803;p59"/>
            <p:cNvSpPr/>
            <p:nvPr/>
          </p:nvSpPr>
          <p:spPr>
            <a:xfrm>
              <a:off x="5247788" y="1560200"/>
              <a:ext cx="146350" cy="69450"/>
            </a:xfrm>
            <a:custGeom>
              <a:avLst/>
              <a:gdLst/>
              <a:ahLst/>
              <a:cxnLst/>
              <a:rect l="l" t="t" r="r" b="b"/>
              <a:pathLst>
                <a:path w="5854" h="2778" extrusionOk="0">
                  <a:moveTo>
                    <a:pt x="990" y="0"/>
                  </a:moveTo>
                  <a:cubicBezTo>
                    <a:pt x="458" y="0"/>
                    <a:pt x="1" y="676"/>
                    <a:pt x="334" y="1155"/>
                  </a:cubicBezTo>
                  <a:cubicBezTo>
                    <a:pt x="607" y="1546"/>
                    <a:pt x="946" y="1930"/>
                    <a:pt x="1367" y="2170"/>
                  </a:cubicBezTo>
                  <a:cubicBezTo>
                    <a:pt x="1751" y="2389"/>
                    <a:pt x="2213" y="2539"/>
                    <a:pt x="2645" y="2632"/>
                  </a:cubicBezTo>
                  <a:cubicBezTo>
                    <a:pt x="2981" y="2704"/>
                    <a:pt x="3363" y="2777"/>
                    <a:pt x="3731" y="2777"/>
                  </a:cubicBezTo>
                  <a:cubicBezTo>
                    <a:pt x="3900" y="2777"/>
                    <a:pt x="4066" y="2762"/>
                    <a:pt x="4223" y="2724"/>
                  </a:cubicBezTo>
                  <a:cubicBezTo>
                    <a:pt x="4472" y="2662"/>
                    <a:pt x="4721" y="2544"/>
                    <a:pt x="4952" y="2441"/>
                  </a:cubicBezTo>
                  <a:cubicBezTo>
                    <a:pt x="5225" y="2320"/>
                    <a:pt x="5491" y="2181"/>
                    <a:pt x="5641" y="1907"/>
                  </a:cubicBezTo>
                  <a:cubicBezTo>
                    <a:pt x="5854" y="1516"/>
                    <a:pt x="5750" y="974"/>
                    <a:pt x="5338" y="751"/>
                  </a:cubicBezTo>
                  <a:cubicBezTo>
                    <a:pt x="5066" y="603"/>
                    <a:pt x="4810" y="621"/>
                    <a:pt x="4517" y="610"/>
                  </a:cubicBezTo>
                  <a:cubicBezTo>
                    <a:pt x="4435" y="608"/>
                    <a:pt x="4352" y="602"/>
                    <a:pt x="4271" y="594"/>
                  </a:cubicBezTo>
                  <a:cubicBezTo>
                    <a:pt x="4266" y="594"/>
                    <a:pt x="4259" y="593"/>
                    <a:pt x="4252" y="592"/>
                  </a:cubicBezTo>
                  <a:lnTo>
                    <a:pt x="4252" y="592"/>
                  </a:lnTo>
                  <a:cubicBezTo>
                    <a:pt x="4252" y="592"/>
                    <a:pt x="4252" y="592"/>
                    <a:pt x="4252" y="592"/>
                  </a:cubicBezTo>
                  <a:cubicBezTo>
                    <a:pt x="3840" y="529"/>
                    <a:pt x="3420" y="567"/>
                    <a:pt x="3003" y="540"/>
                  </a:cubicBezTo>
                  <a:lnTo>
                    <a:pt x="3003" y="540"/>
                  </a:lnTo>
                  <a:cubicBezTo>
                    <a:pt x="2980" y="537"/>
                    <a:pt x="2957" y="533"/>
                    <a:pt x="2934" y="530"/>
                  </a:cubicBezTo>
                  <a:cubicBezTo>
                    <a:pt x="2851" y="514"/>
                    <a:pt x="2769" y="497"/>
                    <a:pt x="2687" y="477"/>
                  </a:cubicBezTo>
                  <a:cubicBezTo>
                    <a:pt x="2515" y="436"/>
                    <a:pt x="2348" y="378"/>
                    <a:pt x="2180" y="322"/>
                  </a:cubicBezTo>
                  <a:cubicBezTo>
                    <a:pt x="1857" y="214"/>
                    <a:pt x="1518" y="147"/>
                    <a:pt x="1195" y="35"/>
                  </a:cubicBezTo>
                  <a:cubicBezTo>
                    <a:pt x="1126" y="11"/>
                    <a:pt x="1058" y="0"/>
                    <a:pt x="9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4" name="Google Shape;2804;p59"/>
            <p:cNvSpPr/>
            <p:nvPr/>
          </p:nvSpPr>
          <p:spPr>
            <a:xfrm>
              <a:off x="5011288" y="1528925"/>
              <a:ext cx="59775" cy="30225"/>
            </a:xfrm>
            <a:custGeom>
              <a:avLst/>
              <a:gdLst/>
              <a:ahLst/>
              <a:cxnLst/>
              <a:rect l="l" t="t" r="r" b="b"/>
              <a:pathLst>
                <a:path w="2391" h="1209" extrusionOk="0">
                  <a:moveTo>
                    <a:pt x="1714" y="0"/>
                  </a:moveTo>
                  <a:cubicBezTo>
                    <a:pt x="1670" y="0"/>
                    <a:pt x="1625" y="4"/>
                    <a:pt x="1578" y="7"/>
                  </a:cubicBezTo>
                  <a:cubicBezTo>
                    <a:pt x="1460" y="15"/>
                    <a:pt x="1343" y="23"/>
                    <a:pt x="1225" y="30"/>
                  </a:cubicBezTo>
                  <a:cubicBezTo>
                    <a:pt x="995" y="46"/>
                    <a:pt x="764" y="61"/>
                    <a:pt x="534" y="76"/>
                  </a:cubicBezTo>
                  <a:cubicBezTo>
                    <a:pt x="393" y="85"/>
                    <a:pt x="263" y="129"/>
                    <a:pt x="161" y="231"/>
                  </a:cubicBezTo>
                  <a:cubicBezTo>
                    <a:pt x="69" y="323"/>
                    <a:pt x="0" y="472"/>
                    <a:pt x="7" y="604"/>
                  </a:cubicBezTo>
                  <a:cubicBezTo>
                    <a:pt x="12" y="740"/>
                    <a:pt x="57" y="882"/>
                    <a:pt x="161" y="977"/>
                  </a:cubicBezTo>
                  <a:cubicBezTo>
                    <a:pt x="267" y="1076"/>
                    <a:pt x="388" y="1121"/>
                    <a:pt x="534" y="1132"/>
                  </a:cubicBezTo>
                  <a:cubicBezTo>
                    <a:pt x="764" y="1147"/>
                    <a:pt x="995" y="1163"/>
                    <a:pt x="1225" y="1177"/>
                  </a:cubicBezTo>
                  <a:cubicBezTo>
                    <a:pt x="1338" y="1185"/>
                    <a:pt x="1451" y="1193"/>
                    <a:pt x="1565" y="1200"/>
                  </a:cubicBezTo>
                  <a:cubicBezTo>
                    <a:pt x="1617" y="1204"/>
                    <a:pt x="1665" y="1208"/>
                    <a:pt x="1714" y="1208"/>
                  </a:cubicBezTo>
                  <a:cubicBezTo>
                    <a:pt x="1765" y="1208"/>
                    <a:pt x="1815" y="1203"/>
                    <a:pt x="1870" y="1189"/>
                  </a:cubicBezTo>
                  <a:cubicBezTo>
                    <a:pt x="2009" y="1151"/>
                    <a:pt x="2107" y="1065"/>
                    <a:pt x="2198" y="964"/>
                  </a:cubicBezTo>
                  <a:cubicBezTo>
                    <a:pt x="2389" y="749"/>
                    <a:pt x="2390" y="460"/>
                    <a:pt x="2198" y="245"/>
                  </a:cubicBezTo>
                  <a:cubicBezTo>
                    <a:pt x="2107" y="142"/>
                    <a:pt x="2007" y="58"/>
                    <a:pt x="1870" y="20"/>
                  </a:cubicBezTo>
                  <a:cubicBezTo>
                    <a:pt x="1814" y="5"/>
                    <a:pt x="1764" y="0"/>
                    <a:pt x="17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5" name="Google Shape;2805;p59"/>
            <p:cNvSpPr/>
            <p:nvPr/>
          </p:nvSpPr>
          <p:spPr>
            <a:xfrm>
              <a:off x="4638613" y="2128450"/>
              <a:ext cx="93500" cy="52600"/>
            </a:xfrm>
            <a:custGeom>
              <a:avLst/>
              <a:gdLst/>
              <a:ahLst/>
              <a:cxnLst/>
              <a:rect l="l" t="t" r="r" b="b"/>
              <a:pathLst>
                <a:path w="3740" h="2104" extrusionOk="0">
                  <a:moveTo>
                    <a:pt x="2691" y="1"/>
                  </a:moveTo>
                  <a:cubicBezTo>
                    <a:pt x="2576" y="1"/>
                    <a:pt x="2465" y="28"/>
                    <a:pt x="2354" y="53"/>
                  </a:cubicBezTo>
                  <a:cubicBezTo>
                    <a:pt x="2257" y="76"/>
                    <a:pt x="2160" y="98"/>
                    <a:pt x="2064" y="120"/>
                  </a:cubicBezTo>
                  <a:cubicBezTo>
                    <a:pt x="1877" y="163"/>
                    <a:pt x="1690" y="207"/>
                    <a:pt x="1503" y="249"/>
                  </a:cubicBezTo>
                  <a:cubicBezTo>
                    <a:pt x="1259" y="305"/>
                    <a:pt x="1047" y="459"/>
                    <a:pt x="835" y="587"/>
                  </a:cubicBezTo>
                  <a:cubicBezTo>
                    <a:pt x="674" y="685"/>
                    <a:pt x="512" y="783"/>
                    <a:pt x="351" y="880"/>
                  </a:cubicBezTo>
                  <a:cubicBezTo>
                    <a:pt x="136" y="1010"/>
                    <a:pt x="0" y="1295"/>
                    <a:pt x="81" y="1543"/>
                  </a:cubicBezTo>
                  <a:cubicBezTo>
                    <a:pt x="112" y="1639"/>
                    <a:pt x="163" y="1726"/>
                    <a:pt x="232" y="1801"/>
                  </a:cubicBezTo>
                  <a:cubicBezTo>
                    <a:pt x="343" y="1922"/>
                    <a:pt x="492" y="1953"/>
                    <a:pt x="646" y="1972"/>
                  </a:cubicBezTo>
                  <a:cubicBezTo>
                    <a:pt x="841" y="1998"/>
                    <a:pt x="1035" y="2023"/>
                    <a:pt x="1230" y="2047"/>
                  </a:cubicBezTo>
                  <a:cubicBezTo>
                    <a:pt x="1327" y="2060"/>
                    <a:pt x="1425" y="2072"/>
                    <a:pt x="1522" y="2085"/>
                  </a:cubicBezTo>
                  <a:cubicBezTo>
                    <a:pt x="1564" y="2090"/>
                    <a:pt x="1606" y="2098"/>
                    <a:pt x="1647" y="2101"/>
                  </a:cubicBezTo>
                  <a:cubicBezTo>
                    <a:pt x="1664" y="2102"/>
                    <a:pt x="1681" y="2103"/>
                    <a:pt x="1698" y="2103"/>
                  </a:cubicBezTo>
                  <a:cubicBezTo>
                    <a:pt x="1800" y="2103"/>
                    <a:pt x="1901" y="2079"/>
                    <a:pt x="2002" y="2060"/>
                  </a:cubicBezTo>
                  <a:cubicBezTo>
                    <a:pt x="2190" y="2024"/>
                    <a:pt x="2379" y="1988"/>
                    <a:pt x="2568" y="1952"/>
                  </a:cubicBezTo>
                  <a:cubicBezTo>
                    <a:pt x="2666" y="1933"/>
                    <a:pt x="2764" y="1915"/>
                    <a:pt x="2862" y="1896"/>
                  </a:cubicBezTo>
                  <a:cubicBezTo>
                    <a:pt x="2980" y="1874"/>
                    <a:pt x="3046" y="1859"/>
                    <a:pt x="3175" y="1784"/>
                  </a:cubicBezTo>
                  <a:cubicBezTo>
                    <a:pt x="3415" y="1643"/>
                    <a:pt x="3523" y="1443"/>
                    <a:pt x="3621" y="1193"/>
                  </a:cubicBezTo>
                  <a:cubicBezTo>
                    <a:pt x="3740" y="897"/>
                    <a:pt x="3597" y="511"/>
                    <a:pt x="3384" y="297"/>
                  </a:cubicBezTo>
                  <a:cubicBezTo>
                    <a:pt x="3198" y="110"/>
                    <a:pt x="2957" y="1"/>
                    <a:pt x="26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6" name="Google Shape;2806;p59"/>
            <p:cNvSpPr/>
            <p:nvPr/>
          </p:nvSpPr>
          <p:spPr>
            <a:xfrm>
              <a:off x="4661913" y="2278725"/>
              <a:ext cx="47850" cy="31250"/>
            </a:xfrm>
            <a:custGeom>
              <a:avLst/>
              <a:gdLst/>
              <a:ahLst/>
              <a:cxnLst/>
              <a:rect l="l" t="t" r="r" b="b"/>
              <a:pathLst>
                <a:path w="1914" h="1250" extrusionOk="0">
                  <a:moveTo>
                    <a:pt x="803" y="1"/>
                  </a:moveTo>
                  <a:cubicBezTo>
                    <a:pt x="795" y="1"/>
                    <a:pt x="787" y="1"/>
                    <a:pt x="778" y="2"/>
                  </a:cubicBezTo>
                  <a:cubicBezTo>
                    <a:pt x="717" y="7"/>
                    <a:pt x="656" y="15"/>
                    <a:pt x="596" y="28"/>
                  </a:cubicBezTo>
                  <a:cubicBezTo>
                    <a:pt x="580" y="31"/>
                    <a:pt x="563" y="34"/>
                    <a:pt x="548" y="38"/>
                  </a:cubicBezTo>
                  <a:cubicBezTo>
                    <a:pt x="510" y="44"/>
                    <a:pt x="472" y="52"/>
                    <a:pt x="435" y="60"/>
                  </a:cubicBezTo>
                  <a:cubicBezTo>
                    <a:pt x="388" y="79"/>
                    <a:pt x="341" y="99"/>
                    <a:pt x="295" y="119"/>
                  </a:cubicBezTo>
                  <a:cubicBezTo>
                    <a:pt x="227" y="155"/>
                    <a:pt x="172" y="205"/>
                    <a:pt x="130" y="269"/>
                  </a:cubicBezTo>
                  <a:cubicBezTo>
                    <a:pt x="93" y="306"/>
                    <a:pt x="69" y="350"/>
                    <a:pt x="54" y="399"/>
                  </a:cubicBezTo>
                  <a:cubicBezTo>
                    <a:pt x="17" y="468"/>
                    <a:pt x="0" y="545"/>
                    <a:pt x="4" y="625"/>
                  </a:cubicBezTo>
                  <a:cubicBezTo>
                    <a:pt x="8" y="729"/>
                    <a:pt x="35" y="829"/>
                    <a:pt x="84" y="920"/>
                  </a:cubicBezTo>
                  <a:cubicBezTo>
                    <a:pt x="120" y="989"/>
                    <a:pt x="171" y="1044"/>
                    <a:pt x="234" y="1085"/>
                  </a:cubicBezTo>
                  <a:cubicBezTo>
                    <a:pt x="291" y="1138"/>
                    <a:pt x="357" y="1172"/>
                    <a:pt x="435" y="1190"/>
                  </a:cubicBezTo>
                  <a:cubicBezTo>
                    <a:pt x="548" y="1213"/>
                    <a:pt x="675" y="1249"/>
                    <a:pt x="790" y="1249"/>
                  </a:cubicBezTo>
                  <a:cubicBezTo>
                    <a:pt x="791" y="1249"/>
                    <a:pt x="793" y="1249"/>
                    <a:pt x="795" y="1249"/>
                  </a:cubicBezTo>
                  <a:cubicBezTo>
                    <a:pt x="918" y="1248"/>
                    <a:pt x="1041" y="1205"/>
                    <a:pt x="1159" y="1172"/>
                  </a:cubicBezTo>
                  <a:cubicBezTo>
                    <a:pt x="1300" y="1134"/>
                    <a:pt x="1439" y="1096"/>
                    <a:pt x="1579" y="1058"/>
                  </a:cubicBezTo>
                  <a:cubicBezTo>
                    <a:pt x="1674" y="1032"/>
                    <a:pt x="1754" y="974"/>
                    <a:pt x="1813" y="897"/>
                  </a:cubicBezTo>
                  <a:cubicBezTo>
                    <a:pt x="1871" y="822"/>
                    <a:pt x="1914" y="724"/>
                    <a:pt x="1909" y="625"/>
                  </a:cubicBezTo>
                  <a:cubicBezTo>
                    <a:pt x="1900" y="427"/>
                    <a:pt x="1776" y="246"/>
                    <a:pt x="1579" y="192"/>
                  </a:cubicBezTo>
                  <a:cubicBezTo>
                    <a:pt x="1439" y="154"/>
                    <a:pt x="1300" y="116"/>
                    <a:pt x="1159" y="77"/>
                  </a:cubicBezTo>
                  <a:cubicBezTo>
                    <a:pt x="1066" y="52"/>
                    <a:pt x="974" y="25"/>
                    <a:pt x="878" y="12"/>
                  </a:cubicBezTo>
                  <a:cubicBezTo>
                    <a:pt x="853" y="4"/>
                    <a:pt x="828" y="1"/>
                    <a:pt x="8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7" name="Google Shape;2807;p59"/>
            <p:cNvSpPr/>
            <p:nvPr/>
          </p:nvSpPr>
          <p:spPr>
            <a:xfrm>
              <a:off x="5225863" y="1874075"/>
              <a:ext cx="89900" cy="53525"/>
            </a:xfrm>
            <a:custGeom>
              <a:avLst/>
              <a:gdLst/>
              <a:ahLst/>
              <a:cxnLst/>
              <a:rect l="l" t="t" r="r" b="b"/>
              <a:pathLst>
                <a:path w="3596" h="2141" extrusionOk="0">
                  <a:moveTo>
                    <a:pt x="2830" y="0"/>
                  </a:moveTo>
                  <a:cubicBezTo>
                    <a:pt x="2764" y="0"/>
                    <a:pt x="2701" y="9"/>
                    <a:pt x="2648" y="29"/>
                  </a:cubicBezTo>
                  <a:cubicBezTo>
                    <a:pt x="2485" y="89"/>
                    <a:pt x="2320" y="115"/>
                    <a:pt x="2152" y="158"/>
                  </a:cubicBezTo>
                  <a:cubicBezTo>
                    <a:pt x="2011" y="194"/>
                    <a:pt x="1875" y="238"/>
                    <a:pt x="1733" y="267"/>
                  </a:cubicBezTo>
                  <a:lnTo>
                    <a:pt x="1733" y="267"/>
                  </a:lnTo>
                  <a:cubicBezTo>
                    <a:pt x="1684" y="270"/>
                    <a:pt x="1634" y="273"/>
                    <a:pt x="1585" y="274"/>
                  </a:cubicBezTo>
                  <a:cubicBezTo>
                    <a:pt x="1401" y="279"/>
                    <a:pt x="1256" y="322"/>
                    <a:pt x="1089" y="379"/>
                  </a:cubicBezTo>
                  <a:cubicBezTo>
                    <a:pt x="946" y="429"/>
                    <a:pt x="796" y="469"/>
                    <a:pt x="645" y="495"/>
                  </a:cubicBezTo>
                  <a:lnTo>
                    <a:pt x="645" y="495"/>
                  </a:lnTo>
                  <a:cubicBezTo>
                    <a:pt x="618" y="498"/>
                    <a:pt x="591" y="502"/>
                    <a:pt x="566" y="507"/>
                  </a:cubicBezTo>
                  <a:lnTo>
                    <a:pt x="566" y="507"/>
                  </a:lnTo>
                  <a:cubicBezTo>
                    <a:pt x="562" y="508"/>
                    <a:pt x="558" y="509"/>
                    <a:pt x="554" y="509"/>
                  </a:cubicBezTo>
                  <a:cubicBezTo>
                    <a:pt x="558" y="509"/>
                    <a:pt x="561" y="508"/>
                    <a:pt x="565" y="508"/>
                  </a:cubicBezTo>
                  <a:lnTo>
                    <a:pt x="565" y="508"/>
                  </a:lnTo>
                  <a:cubicBezTo>
                    <a:pt x="353" y="550"/>
                    <a:pt x="181" y="660"/>
                    <a:pt x="89" y="877"/>
                  </a:cubicBezTo>
                  <a:cubicBezTo>
                    <a:pt x="1" y="1085"/>
                    <a:pt x="24" y="1409"/>
                    <a:pt x="218" y="1561"/>
                  </a:cubicBezTo>
                  <a:cubicBezTo>
                    <a:pt x="435" y="1731"/>
                    <a:pt x="641" y="1869"/>
                    <a:pt x="895" y="1976"/>
                  </a:cubicBezTo>
                  <a:cubicBezTo>
                    <a:pt x="1014" y="2026"/>
                    <a:pt x="1138" y="2085"/>
                    <a:pt x="1267" y="2114"/>
                  </a:cubicBezTo>
                  <a:cubicBezTo>
                    <a:pt x="1351" y="2133"/>
                    <a:pt x="1436" y="2141"/>
                    <a:pt x="1521" y="2141"/>
                  </a:cubicBezTo>
                  <a:cubicBezTo>
                    <a:pt x="1683" y="2141"/>
                    <a:pt x="1846" y="2112"/>
                    <a:pt x="2006" y="2076"/>
                  </a:cubicBezTo>
                  <a:cubicBezTo>
                    <a:pt x="2269" y="2016"/>
                    <a:pt x="2524" y="1912"/>
                    <a:pt x="2767" y="1796"/>
                  </a:cubicBezTo>
                  <a:cubicBezTo>
                    <a:pt x="2995" y="1686"/>
                    <a:pt x="3209" y="1466"/>
                    <a:pt x="3370" y="1270"/>
                  </a:cubicBezTo>
                  <a:cubicBezTo>
                    <a:pt x="3477" y="1140"/>
                    <a:pt x="3551" y="1015"/>
                    <a:pt x="3574" y="844"/>
                  </a:cubicBezTo>
                  <a:cubicBezTo>
                    <a:pt x="3596" y="685"/>
                    <a:pt x="3576" y="508"/>
                    <a:pt x="3486" y="370"/>
                  </a:cubicBezTo>
                  <a:cubicBezTo>
                    <a:pt x="3417" y="263"/>
                    <a:pt x="3327" y="172"/>
                    <a:pt x="3220" y="104"/>
                  </a:cubicBezTo>
                  <a:cubicBezTo>
                    <a:pt x="3122" y="40"/>
                    <a:pt x="2969" y="0"/>
                    <a:pt x="28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8" name="Google Shape;2808;p59"/>
            <p:cNvSpPr/>
            <p:nvPr/>
          </p:nvSpPr>
          <p:spPr>
            <a:xfrm>
              <a:off x="5178863" y="1761725"/>
              <a:ext cx="41250" cy="45225"/>
            </a:xfrm>
            <a:custGeom>
              <a:avLst/>
              <a:gdLst/>
              <a:ahLst/>
              <a:cxnLst/>
              <a:rect l="l" t="t" r="r" b="b"/>
              <a:pathLst>
                <a:path w="1650" h="1809" extrusionOk="0">
                  <a:moveTo>
                    <a:pt x="1260" y="1192"/>
                  </a:moveTo>
                  <a:lnTo>
                    <a:pt x="1260" y="1192"/>
                  </a:lnTo>
                  <a:cubicBezTo>
                    <a:pt x="1260" y="1193"/>
                    <a:pt x="1260" y="1193"/>
                    <a:pt x="1260" y="1194"/>
                  </a:cubicBezTo>
                  <a:cubicBezTo>
                    <a:pt x="1260" y="1193"/>
                    <a:pt x="1260" y="1193"/>
                    <a:pt x="1260" y="1192"/>
                  </a:cubicBezTo>
                  <a:close/>
                  <a:moveTo>
                    <a:pt x="1010" y="1"/>
                  </a:moveTo>
                  <a:cubicBezTo>
                    <a:pt x="995" y="1"/>
                    <a:pt x="981" y="1"/>
                    <a:pt x="966" y="2"/>
                  </a:cubicBezTo>
                  <a:cubicBezTo>
                    <a:pt x="888" y="8"/>
                    <a:pt x="802" y="17"/>
                    <a:pt x="727" y="46"/>
                  </a:cubicBezTo>
                  <a:cubicBezTo>
                    <a:pt x="650" y="76"/>
                    <a:pt x="570" y="106"/>
                    <a:pt x="502" y="155"/>
                  </a:cubicBezTo>
                  <a:cubicBezTo>
                    <a:pt x="434" y="203"/>
                    <a:pt x="358" y="258"/>
                    <a:pt x="301" y="320"/>
                  </a:cubicBezTo>
                  <a:cubicBezTo>
                    <a:pt x="255" y="372"/>
                    <a:pt x="212" y="429"/>
                    <a:pt x="172" y="485"/>
                  </a:cubicBezTo>
                  <a:cubicBezTo>
                    <a:pt x="160" y="501"/>
                    <a:pt x="148" y="518"/>
                    <a:pt x="138" y="536"/>
                  </a:cubicBezTo>
                  <a:cubicBezTo>
                    <a:pt x="128" y="554"/>
                    <a:pt x="119" y="571"/>
                    <a:pt x="111" y="590"/>
                  </a:cubicBezTo>
                  <a:cubicBezTo>
                    <a:pt x="86" y="646"/>
                    <a:pt x="59" y="703"/>
                    <a:pt x="40" y="762"/>
                  </a:cubicBezTo>
                  <a:cubicBezTo>
                    <a:pt x="1" y="880"/>
                    <a:pt x="19" y="1007"/>
                    <a:pt x="42" y="1125"/>
                  </a:cubicBezTo>
                  <a:cubicBezTo>
                    <a:pt x="45" y="1143"/>
                    <a:pt x="50" y="1161"/>
                    <a:pt x="57" y="1178"/>
                  </a:cubicBezTo>
                  <a:cubicBezTo>
                    <a:pt x="79" y="1244"/>
                    <a:pt x="107" y="1313"/>
                    <a:pt x="139" y="1375"/>
                  </a:cubicBezTo>
                  <a:cubicBezTo>
                    <a:pt x="181" y="1454"/>
                    <a:pt x="239" y="1530"/>
                    <a:pt x="307" y="1588"/>
                  </a:cubicBezTo>
                  <a:cubicBezTo>
                    <a:pt x="358" y="1631"/>
                    <a:pt x="411" y="1678"/>
                    <a:pt x="472" y="1709"/>
                  </a:cubicBezTo>
                  <a:cubicBezTo>
                    <a:pt x="532" y="1741"/>
                    <a:pt x="598" y="1770"/>
                    <a:pt x="665" y="1789"/>
                  </a:cubicBezTo>
                  <a:cubicBezTo>
                    <a:pt x="713" y="1796"/>
                    <a:pt x="762" y="1802"/>
                    <a:pt x="811" y="1808"/>
                  </a:cubicBezTo>
                  <a:cubicBezTo>
                    <a:pt x="817" y="1809"/>
                    <a:pt x="824" y="1809"/>
                    <a:pt x="831" y="1809"/>
                  </a:cubicBezTo>
                  <a:cubicBezTo>
                    <a:pt x="898" y="1809"/>
                    <a:pt x="962" y="1793"/>
                    <a:pt x="1021" y="1761"/>
                  </a:cubicBezTo>
                  <a:cubicBezTo>
                    <a:pt x="1068" y="1749"/>
                    <a:pt x="1108" y="1726"/>
                    <a:pt x="1142" y="1691"/>
                  </a:cubicBezTo>
                  <a:cubicBezTo>
                    <a:pt x="1201" y="1653"/>
                    <a:pt x="1248" y="1601"/>
                    <a:pt x="1283" y="1538"/>
                  </a:cubicBezTo>
                  <a:cubicBezTo>
                    <a:pt x="1329" y="1451"/>
                    <a:pt x="1353" y="1359"/>
                    <a:pt x="1358" y="1261"/>
                  </a:cubicBezTo>
                  <a:cubicBezTo>
                    <a:pt x="1360" y="1186"/>
                    <a:pt x="1345" y="1116"/>
                    <a:pt x="1311" y="1051"/>
                  </a:cubicBezTo>
                  <a:cubicBezTo>
                    <a:pt x="1306" y="1036"/>
                    <a:pt x="1301" y="1022"/>
                    <a:pt x="1295" y="1009"/>
                  </a:cubicBezTo>
                  <a:lnTo>
                    <a:pt x="1295" y="1009"/>
                  </a:lnTo>
                  <a:cubicBezTo>
                    <a:pt x="1297" y="989"/>
                    <a:pt x="1300" y="970"/>
                    <a:pt x="1302" y="951"/>
                  </a:cubicBezTo>
                  <a:lnTo>
                    <a:pt x="1302" y="951"/>
                  </a:lnTo>
                  <a:cubicBezTo>
                    <a:pt x="1341" y="943"/>
                    <a:pt x="1378" y="927"/>
                    <a:pt x="1414" y="904"/>
                  </a:cubicBezTo>
                  <a:cubicBezTo>
                    <a:pt x="1444" y="881"/>
                    <a:pt x="1474" y="857"/>
                    <a:pt x="1505" y="835"/>
                  </a:cubicBezTo>
                  <a:cubicBezTo>
                    <a:pt x="1548" y="794"/>
                    <a:pt x="1580" y="745"/>
                    <a:pt x="1597" y="689"/>
                  </a:cubicBezTo>
                  <a:cubicBezTo>
                    <a:pt x="1634" y="601"/>
                    <a:pt x="1650" y="493"/>
                    <a:pt x="1620" y="397"/>
                  </a:cubicBezTo>
                  <a:lnTo>
                    <a:pt x="1575" y="290"/>
                  </a:lnTo>
                  <a:cubicBezTo>
                    <a:pt x="1535" y="222"/>
                    <a:pt x="1481" y="168"/>
                    <a:pt x="1413" y="129"/>
                  </a:cubicBezTo>
                  <a:cubicBezTo>
                    <a:pt x="1307" y="47"/>
                    <a:pt x="1148" y="1"/>
                    <a:pt x="10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9" name="Google Shape;2809;p59"/>
            <p:cNvSpPr/>
            <p:nvPr/>
          </p:nvSpPr>
          <p:spPr>
            <a:xfrm>
              <a:off x="5337313" y="2054975"/>
              <a:ext cx="54975" cy="30975"/>
            </a:xfrm>
            <a:custGeom>
              <a:avLst/>
              <a:gdLst/>
              <a:ahLst/>
              <a:cxnLst/>
              <a:rect l="l" t="t" r="r" b="b"/>
              <a:pathLst>
                <a:path w="2199" h="1239" extrusionOk="0">
                  <a:moveTo>
                    <a:pt x="523" y="0"/>
                  </a:moveTo>
                  <a:cubicBezTo>
                    <a:pt x="486" y="0"/>
                    <a:pt x="448" y="4"/>
                    <a:pt x="409" y="14"/>
                  </a:cubicBezTo>
                  <a:cubicBezTo>
                    <a:pt x="268" y="45"/>
                    <a:pt x="159" y="156"/>
                    <a:pt x="104" y="284"/>
                  </a:cubicBezTo>
                  <a:cubicBezTo>
                    <a:pt x="0" y="533"/>
                    <a:pt x="132" y="853"/>
                    <a:pt x="409" y="918"/>
                  </a:cubicBezTo>
                  <a:cubicBezTo>
                    <a:pt x="855" y="1022"/>
                    <a:pt x="1301" y="1126"/>
                    <a:pt x="1747" y="1229"/>
                  </a:cubicBezTo>
                  <a:cubicBezTo>
                    <a:pt x="1775" y="1235"/>
                    <a:pt x="1803" y="1239"/>
                    <a:pt x="1831" y="1239"/>
                  </a:cubicBezTo>
                  <a:cubicBezTo>
                    <a:pt x="1963" y="1239"/>
                    <a:pt x="2085" y="1165"/>
                    <a:pt x="2139" y="1037"/>
                  </a:cubicBezTo>
                  <a:cubicBezTo>
                    <a:pt x="2198" y="898"/>
                    <a:pt x="2154" y="691"/>
                    <a:pt x="2003" y="622"/>
                  </a:cubicBezTo>
                  <a:cubicBezTo>
                    <a:pt x="1593" y="435"/>
                    <a:pt x="1181" y="247"/>
                    <a:pt x="770" y="61"/>
                  </a:cubicBezTo>
                  <a:cubicBezTo>
                    <a:pt x="686" y="23"/>
                    <a:pt x="607" y="0"/>
                    <a:pt x="5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0" name="Google Shape;2810;p59"/>
            <p:cNvSpPr/>
            <p:nvPr/>
          </p:nvSpPr>
          <p:spPr>
            <a:xfrm>
              <a:off x="4715838" y="1842900"/>
              <a:ext cx="42525" cy="42350"/>
            </a:xfrm>
            <a:custGeom>
              <a:avLst/>
              <a:gdLst/>
              <a:ahLst/>
              <a:cxnLst/>
              <a:rect l="l" t="t" r="r" b="b"/>
              <a:pathLst>
                <a:path w="1701" h="1694" extrusionOk="0">
                  <a:moveTo>
                    <a:pt x="947" y="1"/>
                  </a:moveTo>
                  <a:cubicBezTo>
                    <a:pt x="938" y="1"/>
                    <a:pt x="930" y="1"/>
                    <a:pt x="921" y="2"/>
                  </a:cubicBezTo>
                  <a:cubicBezTo>
                    <a:pt x="648" y="2"/>
                    <a:pt x="383" y="150"/>
                    <a:pt x="247" y="388"/>
                  </a:cubicBezTo>
                  <a:cubicBezTo>
                    <a:pt x="200" y="469"/>
                    <a:pt x="153" y="552"/>
                    <a:pt x="106" y="634"/>
                  </a:cubicBezTo>
                  <a:cubicBezTo>
                    <a:pt x="83" y="690"/>
                    <a:pt x="59" y="746"/>
                    <a:pt x="34" y="802"/>
                  </a:cubicBezTo>
                  <a:cubicBezTo>
                    <a:pt x="5" y="894"/>
                    <a:pt x="1" y="988"/>
                    <a:pt x="22" y="1082"/>
                  </a:cubicBezTo>
                  <a:cubicBezTo>
                    <a:pt x="22" y="1145"/>
                    <a:pt x="39" y="1204"/>
                    <a:pt x="70" y="1259"/>
                  </a:cubicBezTo>
                  <a:cubicBezTo>
                    <a:pt x="99" y="1346"/>
                    <a:pt x="147" y="1423"/>
                    <a:pt x="216" y="1486"/>
                  </a:cubicBezTo>
                  <a:cubicBezTo>
                    <a:pt x="264" y="1523"/>
                    <a:pt x="311" y="1560"/>
                    <a:pt x="359" y="1596"/>
                  </a:cubicBezTo>
                  <a:cubicBezTo>
                    <a:pt x="415" y="1620"/>
                    <a:pt x="471" y="1644"/>
                    <a:pt x="527" y="1668"/>
                  </a:cubicBezTo>
                  <a:cubicBezTo>
                    <a:pt x="582" y="1685"/>
                    <a:pt x="636" y="1693"/>
                    <a:pt x="690" y="1693"/>
                  </a:cubicBezTo>
                  <a:cubicBezTo>
                    <a:pt x="729" y="1693"/>
                    <a:pt x="768" y="1689"/>
                    <a:pt x="808" y="1680"/>
                  </a:cubicBezTo>
                  <a:cubicBezTo>
                    <a:pt x="902" y="1675"/>
                    <a:pt x="988" y="1648"/>
                    <a:pt x="1069" y="1596"/>
                  </a:cubicBezTo>
                  <a:cubicBezTo>
                    <a:pt x="1151" y="1549"/>
                    <a:pt x="1233" y="1502"/>
                    <a:pt x="1314" y="1455"/>
                  </a:cubicBezTo>
                  <a:cubicBezTo>
                    <a:pt x="1431" y="1386"/>
                    <a:pt x="1525" y="1293"/>
                    <a:pt x="1594" y="1175"/>
                  </a:cubicBezTo>
                  <a:cubicBezTo>
                    <a:pt x="1665" y="1053"/>
                    <a:pt x="1701" y="922"/>
                    <a:pt x="1701" y="781"/>
                  </a:cubicBezTo>
                  <a:cubicBezTo>
                    <a:pt x="1692" y="713"/>
                    <a:pt x="1681" y="644"/>
                    <a:pt x="1673" y="574"/>
                  </a:cubicBezTo>
                  <a:cubicBezTo>
                    <a:pt x="1636" y="442"/>
                    <a:pt x="1568" y="327"/>
                    <a:pt x="1472" y="230"/>
                  </a:cubicBezTo>
                  <a:cubicBezTo>
                    <a:pt x="1402" y="154"/>
                    <a:pt x="1318" y="100"/>
                    <a:pt x="1220" y="69"/>
                  </a:cubicBezTo>
                  <a:cubicBezTo>
                    <a:pt x="1135" y="24"/>
                    <a:pt x="1045" y="1"/>
                    <a:pt x="9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1" name="Google Shape;2811;p59"/>
            <p:cNvSpPr/>
            <p:nvPr/>
          </p:nvSpPr>
          <p:spPr>
            <a:xfrm>
              <a:off x="4621438" y="1687250"/>
              <a:ext cx="28200" cy="23475"/>
            </a:xfrm>
            <a:custGeom>
              <a:avLst/>
              <a:gdLst/>
              <a:ahLst/>
              <a:cxnLst/>
              <a:rect l="l" t="t" r="r" b="b"/>
              <a:pathLst>
                <a:path w="1128" h="939" extrusionOk="0">
                  <a:moveTo>
                    <a:pt x="469" y="1"/>
                  </a:moveTo>
                  <a:cubicBezTo>
                    <a:pt x="384" y="1"/>
                    <a:pt x="306" y="22"/>
                    <a:pt x="233" y="64"/>
                  </a:cubicBezTo>
                  <a:cubicBezTo>
                    <a:pt x="90" y="148"/>
                    <a:pt x="0" y="304"/>
                    <a:pt x="0" y="469"/>
                  </a:cubicBezTo>
                  <a:cubicBezTo>
                    <a:pt x="0" y="635"/>
                    <a:pt x="90" y="791"/>
                    <a:pt x="233" y="874"/>
                  </a:cubicBezTo>
                  <a:cubicBezTo>
                    <a:pt x="306" y="917"/>
                    <a:pt x="384" y="938"/>
                    <a:pt x="469" y="938"/>
                  </a:cubicBezTo>
                  <a:cubicBezTo>
                    <a:pt x="554" y="938"/>
                    <a:pt x="633" y="917"/>
                    <a:pt x="706" y="874"/>
                  </a:cubicBezTo>
                  <a:cubicBezTo>
                    <a:pt x="791" y="835"/>
                    <a:pt x="878" y="796"/>
                    <a:pt x="963" y="756"/>
                  </a:cubicBezTo>
                  <a:cubicBezTo>
                    <a:pt x="1013" y="727"/>
                    <a:pt x="1053" y="688"/>
                    <a:pt x="1082" y="637"/>
                  </a:cubicBezTo>
                  <a:cubicBezTo>
                    <a:pt x="1113" y="586"/>
                    <a:pt x="1127" y="530"/>
                    <a:pt x="1127" y="469"/>
                  </a:cubicBezTo>
                  <a:cubicBezTo>
                    <a:pt x="1127" y="409"/>
                    <a:pt x="1113" y="354"/>
                    <a:pt x="1082" y="302"/>
                  </a:cubicBezTo>
                  <a:cubicBezTo>
                    <a:pt x="1053" y="252"/>
                    <a:pt x="1013" y="212"/>
                    <a:pt x="963" y="183"/>
                  </a:cubicBezTo>
                  <a:cubicBezTo>
                    <a:pt x="878" y="144"/>
                    <a:pt x="791" y="103"/>
                    <a:pt x="706" y="64"/>
                  </a:cubicBezTo>
                  <a:cubicBezTo>
                    <a:pt x="633" y="22"/>
                    <a:pt x="554" y="1"/>
                    <a:pt x="4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2" name="Google Shape;2812;p59"/>
            <p:cNvSpPr/>
            <p:nvPr/>
          </p:nvSpPr>
          <p:spPr>
            <a:xfrm>
              <a:off x="4910788" y="1215900"/>
              <a:ext cx="56700" cy="57550"/>
            </a:xfrm>
            <a:custGeom>
              <a:avLst/>
              <a:gdLst/>
              <a:ahLst/>
              <a:cxnLst/>
              <a:rect l="l" t="t" r="r" b="b"/>
              <a:pathLst>
                <a:path w="2268" h="2302" extrusionOk="0">
                  <a:moveTo>
                    <a:pt x="711" y="1"/>
                  </a:moveTo>
                  <a:cubicBezTo>
                    <a:pt x="703" y="1"/>
                    <a:pt x="694" y="1"/>
                    <a:pt x="686" y="1"/>
                  </a:cubicBezTo>
                  <a:cubicBezTo>
                    <a:pt x="624" y="9"/>
                    <a:pt x="564" y="17"/>
                    <a:pt x="503" y="25"/>
                  </a:cubicBezTo>
                  <a:cubicBezTo>
                    <a:pt x="415" y="46"/>
                    <a:pt x="336" y="87"/>
                    <a:pt x="270" y="148"/>
                  </a:cubicBezTo>
                  <a:cubicBezTo>
                    <a:pt x="219" y="178"/>
                    <a:pt x="179" y="219"/>
                    <a:pt x="148" y="271"/>
                  </a:cubicBezTo>
                  <a:cubicBezTo>
                    <a:pt x="88" y="337"/>
                    <a:pt x="47" y="414"/>
                    <a:pt x="25" y="503"/>
                  </a:cubicBezTo>
                  <a:cubicBezTo>
                    <a:pt x="18" y="564"/>
                    <a:pt x="10" y="625"/>
                    <a:pt x="1" y="685"/>
                  </a:cubicBezTo>
                  <a:cubicBezTo>
                    <a:pt x="2" y="808"/>
                    <a:pt x="32" y="923"/>
                    <a:pt x="95" y="1030"/>
                  </a:cubicBezTo>
                  <a:cubicBezTo>
                    <a:pt x="229" y="1207"/>
                    <a:pt x="363" y="1384"/>
                    <a:pt x="498" y="1562"/>
                  </a:cubicBezTo>
                  <a:cubicBezTo>
                    <a:pt x="514" y="1582"/>
                    <a:pt x="529" y="1602"/>
                    <a:pt x="545" y="1624"/>
                  </a:cubicBezTo>
                  <a:cubicBezTo>
                    <a:pt x="598" y="1693"/>
                    <a:pt x="646" y="1774"/>
                    <a:pt x="708" y="1835"/>
                  </a:cubicBezTo>
                  <a:cubicBezTo>
                    <a:pt x="757" y="1884"/>
                    <a:pt x="827" y="1928"/>
                    <a:pt x="883" y="1970"/>
                  </a:cubicBezTo>
                  <a:cubicBezTo>
                    <a:pt x="893" y="1976"/>
                    <a:pt x="903" y="1984"/>
                    <a:pt x="913" y="1992"/>
                  </a:cubicBezTo>
                  <a:cubicBezTo>
                    <a:pt x="936" y="2009"/>
                    <a:pt x="960" y="2025"/>
                    <a:pt x="982" y="2042"/>
                  </a:cubicBezTo>
                  <a:cubicBezTo>
                    <a:pt x="1027" y="2074"/>
                    <a:pt x="1070" y="2106"/>
                    <a:pt x="1114" y="2137"/>
                  </a:cubicBezTo>
                  <a:cubicBezTo>
                    <a:pt x="1134" y="2152"/>
                    <a:pt x="1156" y="2168"/>
                    <a:pt x="1176" y="2182"/>
                  </a:cubicBezTo>
                  <a:cubicBezTo>
                    <a:pt x="1289" y="2264"/>
                    <a:pt x="1440" y="2298"/>
                    <a:pt x="1576" y="2301"/>
                  </a:cubicBezTo>
                  <a:cubicBezTo>
                    <a:pt x="1585" y="2301"/>
                    <a:pt x="1594" y="2301"/>
                    <a:pt x="1602" y="2301"/>
                  </a:cubicBezTo>
                  <a:cubicBezTo>
                    <a:pt x="1687" y="2301"/>
                    <a:pt x="1767" y="2281"/>
                    <a:pt x="1843" y="2241"/>
                  </a:cubicBezTo>
                  <a:cubicBezTo>
                    <a:pt x="1929" y="2213"/>
                    <a:pt x="2003" y="2166"/>
                    <a:pt x="2065" y="2099"/>
                  </a:cubicBezTo>
                  <a:cubicBezTo>
                    <a:pt x="2191" y="1963"/>
                    <a:pt x="2264" y="1798"/>
                    <a:pt x="2268" y="1610"/>
                  </a:cubicBezTo>
                  <a:lnTo>
                    <a:pt x="2268" y="1596"/>
                  </a:lnTo>
                  <a:cubicBezTo>
                    <a:pt x="2259" y="1533"/>
                    <a:pt x="2251" y="1470"/>
                    <a:pt x="2242" y="1409"/>
                  </a:cubicBezTo>
                  <a:cubicBezTo>
                    <a:pt x="2219" y="1352"/>
                    <a:pt x="2195" y="1296"/>
                    <a:pt x="2172" y="1240"/>
                  </a:cubicBezTo>
                  <a:cubicBezTo>
                    <a:pt x="2168" y="1234"/>
                    <a:pt x="2165" y="1230"/>
                    <a:pt x="2160" y="1224"/>
                  </a:cubicBezTo>
                  <a:cubicBezTo>
                    <a:pt x="2145" y="1200"/>
                    <a:pt x="2129" y="1176"/>
                    <a:pt x="2112" y="1153"/>
                  </a:cubicBezTo>
                  <a:cubicBezTo>
                    <a:pt x="2082" y="1107"/>
                    <a:pt x="2052" y="1062"/>
                    <a:pt x="2022" y="1016"/>
                  </a:cubicBezTo>
                  <a:cubicBezTo>
                    <a:pt x="1975" y="946"/>
                    <a:pt x="1928" y="876"/>
                    <a:pt x="1875" y="809"/>
                  </a:cubicBezTo>
                  <a:cubicBezTo>
                    <a:pt x="1833" y="753"/>
                    <a:pt x="1809" y="725"/>
                    <a:pt x="1760" y="686"/>
                  </a:cubicBezTo>
                  <a:cubicBezTo>
                    <a:pt x="1737" y="667"/>
                    <a:pt x="1714" y="648"/>
                    <a:pt x="1692" y="629"/>
                  </a:cubicBezTo>
                  <a:cubicBezTo>
                    <a:pt x="1517" y="487"/>
                    <a:pt x="1342" y="344"/>
                    <a:pt x="1169" y="202"/>
                  </a:cubicBezTo>
                  <a:cubicBezTo>
                    <a:pt x="1106" y="134"/>
                    <a:pt x="1034" y="87"/>
                    <a:pt x="949" y="59"/>
                  </a:cubicBezTo>
                  <a:cubicBezTo>
                    <a:pt x="874" y="21"/>
                    <a:pt x="795" y="1"/>
                    <a:pt x="7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3" name="Google Shape;2813;p59"/>
            <p:cNvSpPr/>
            <p:nvPr/>
          </p:nvSpPr>
          <p:spPr>
            <a:xfrm>
              <a:off x="4930188" y="1354225"/>
              <a:ext cx="50200" cy="33850"/>
            </a:xfrm>
            <a:custGeom>
              <a:avLst/>
              <a:gdLst/>
              <a:ahLst/>
              <a:cxnLst/>
              <a:rect l="l" t="t" r="r" b="b"/>
              <a:pathLst>
                <a:path w="2008" h="1354" extrusionOk="0">
                  <a:moveTo>
                    <a:pt x="491" y="0"/>
                  </a:moveTo>
                  <a:cubicBezTo>
                    <a:pt x="448" y="6"/>
                    <a:pt x="405" y="12"/>
                    <a:pt x="362" y="17"/>
                  </a:cubicBezTo>
                  <a:cubicBezTo>
                    <a:pt x="298" y="33"/>
                    <a:pt x="243" y="62"/>
                    <a:pt x="195" y="106"/>
                  </a:cubicBezTo>
                  <a:cubicBezTo>
                    <a:pt x="114" y="167"/>
                    <a:pt x="44" y="257"/>
                    <a:pt x="20" y="358"/>
                  </a:cubicBezTo>
                  <a:cubicBezTo>
                    <a:pt x="0" y="445"/>
                    <a:pt x="0" y="533"/>
                    <a:pt x="20" y="618"/>
                  </a:cubicBezTo>
                  <a:cubicBezTo>
                    <a:pt x="48" y="743"/>
                    <a:pt x="143" y="841"/>
                    <a:pt x="245" y="910"/>
                  </a:cubicBezTo>
                  <a:lnTo>
                    <a:pt x="244" y="910"/>
                  </a:lnTo>
                  <a:cubicBezTo>
                    <a:pt x="318" y="962"/>
                    <a:pt x="392" y="1012"/>
                    <a:pt x="465" y="1062"/>
                  </a:cubicBezTo>
                  <a:cubicBezTo>
                    <a:pt x="502" y="1087"/>
                    <a:pt x="537" y="1114"/>
                    <a:pt x="575" y="1138"/>
                  </a:cubicBezTo>
                  <a:cubicBezTo>
                    <a:pt x="650" y="1185"/>
                    <a:pt x="743" y="1211"/>
                    <a:pt x="828" y="1239"/>
                  </a:cubicBezTo>
                  <a:cubicBezTo>
                    <a:pt x="914" y="1268"/>
                    <a:pt x="999" y="1302"/>
                    <a:pt x="1087" y="1326"/>
                  </a:cubicBezTo>
                  <a:cubicBezTo>
                    <a:pt x="1119" y="1335"/>
                    <a:pt x="1152" y="1341"/>
                    <a:pt x="1186" y="1342"/>
                  </a:cubicBezTo>
                  <a:cubicBezTo>
                    <a:pt x="1220" y="1349"/>
                    <a:pt x="1253" y="1353"/>
                    <a:pt x="1287" y="1353"/>
                  </a:cubicBezTo>
                  <a:cubicBezTo>
                    <a:pt x="1333" y="1353"/>
                    <a:pt x="1380" y="1346"/>
                    <a:pt x="1427" y="1331"/>
                  </a:cubicBezTo>
                  <a:cubicBezTo>
                    <a:pt x="1449" y="1327"/>
                    <a:pt x="1471" y="1325"/>
                    <a:pt x="1492" y="1322"/>
                  </a:cubicBezTo>
                  <a:lnTo>
                    <a:pt x="1605" y="1306"/>
                  </a:lnTo>
                  <a:cubicBezTo>
                    <a:pt x="1691" y="1282"/>
                    <a:pt x="1766" y="1238"/>
                    <a:pt x="1829" y="1175"/>
                  </a:cubicBezTo>
                  <a:cubicBezTo>
                    <a:pt x="1892" y="1111"/>
                    <a:pt x="1936" y="1038"/>
                    <a:pt x="1959" y="951"/>
                  </a:cubicBezTo>
                  <a:cubicBezTo>
                    <a:pt x="2008" y="776"/>
                    <a:pt x="1956" y="586"/>
                    <a:pt x="1829" y="457"/>
                  </a:cubicBezTo>
                  <a:cubicBezTo>
                    <a:pt x="1801" y="428"/>
                    <a:pt x="1772" y="399"/>
                    <a:pt x="1744" y="370"/>
                  </a:cubicBezTo>
                  <a:cubicBezTo>
                    <a:pt x="1727" y="354"/>
                    <a:pt x="1711" y="336"/>
                    <a:pt x="1694" y="320"/>
                  </a:cubicBezTo>
                  <a:cubicBezTo>
                    <a:pt x="1609" y="242"/>
                    <a:pt x="1519" y="197"/>
                    <a:pt x="1409" y="158"/>
                  </a:cubicBezTo>
                  <a:cubicBezTo>
                    <a:pt x="1324" y="127"/>
                    <a:pt x="1237" y="100"/>
                    <a:pt x="1150" y="71"/>
                  </a:cubicBezTo>
                  <a:cubicBezTo>
                    <a:pt x="1060" y="41"/>
                    <a:pt x="979" y="24"/>
                    <a:pt x="879" y="16"/>
                  </a:cubicBezTo>
                  <a:cubicBezTo>
                    <a:pt x="836" y="14"/>
                    <a:pt x="792" y="13"/>
                    <a:pt x="750" y="12"/>
                  </a:cubicBezTo>
                  <a:lnTo>
                    <a:pt x="49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4" name="Google Shape;2814;p59"/>
            <p:cNvSpPr/>
            <p:nvPr/>
          </p:nvSpPr>
          <p:spPr>
            <a:xfrm>
              <a:off x="5353138" y="1462700"/>
              <a:ext cx="53225" cy="38775"/>
            </a:xfrm>
            <a:custGeom>
              <a:avLst/>
              <a:gdLst/>
              <a:ahLst/>
              <a:cxnLst/>
              <a:rect l="l" t="t" r="r" b="b"/>
              <a:pathLst>
                <a:path w="2129" h="1551" extrusionOk="0">
                  <a:moveTo>
                    <a:pt x="1366" y="0"/>
                  </a:moveTo>
                  <a:cubicBezTo>
                    <a:pt x="1284" y="0"/>
                    <a:pt x="1202" y="14"/>
                    <a:pt x="1132" y="41"/>
                  </a:cubicBezTo>
                  <a:cubicBezTo>
                    <a:pt x="1044" y="73"/>
                    <a:pt x="955" y="107"/>
                    <a:pt x="867" y="139"/>
                  </a:cubicBezTo>
                  <a:cubicBezTo>
                    <a:pt x="824" y="156"/>
                    <a:pt x="782" y="172"/>
                    <a:pt x="739" y="188"/>
                  </a:cubicBezTo>
                  <a:cubicBezTo>
                    <a:pt x="670" y="214"/>
                    <a:pt x="592" y="239"/>
                    <a:pt x="530" y="274"/>
                  </a:cubicBezTo>
                  <a:cubicBezTo>
                    <a:pt x="466" y="311"/>
                    <a:pt x="409" y="358"/>
                    <a:pt x="357" y="408"/>
                  </a:cubicBezTo>
                  <a:cubicBezTo>
                    <a:pt x="296" y="466"/>
                    <a:pt x="236" y="524"/>
                    <a:pt x="174" y="583"/>
                  </a:cubicBezTo>
                  <a:cubicBezTo>
                    <a:pt x="110" y="644"/>
                    <a:pt x="57" y="739"/>
                    <a:pt x="33" y="824"/>
                  </a:cubicBezTo>
                  <a:cubicBezTo>
                    <a:pt x="1" y="943"/>
                    <a:pt x="14" y="1068"/>
                    <a:pt x="61" y="1180"/>
                  </a:cubicBezTo>
                  <a:cubicBezTo>
                    <a:pt x="99" y="1271"/>
                    <a:pt x="153" y="1339"/>
                    <a:pt x="230" y="1399"/>
                  </a:cubicBezTo>
                  <a:cubicBezTo>
                    <a:pt x="264" y="1433"/>
                    <a:pt x="304" y="1456"/>
                    <a:pt x="351" y="1470"/>
                  </a:cubicBezTo>
                  <a:cubicBezTo>
                    <a:pt x="412" y="1501"/>
                    <a:pt x="478" y="1517"/>
                    <a:pt x="547" y="1517"/>
                  </a:cubicBezTo>
                  <a:cubicBezTo>
                    <a:pt x="552" y="1517"/>
                    <a:pt x="557" y="1517"/>
                    <a:pt x="561" y="1517"/>
                  </a:cubicBezTo>
                  <a:lnTo>
                    <a:pt x="820" y="1547"/>
                  </a:lnTo>
                  <a:cubicBezTo>
                    <a:pt x="838" y="1549"/>
                    <a:pt x="856" y="1550"/>
                    <a:pt x="875" y="1550"/>
                  </a:cubicBezTo>
                  <a:cubicBezTo>
                    <a:pt x="1003" y="1550"/>
                    <a:pt x="1131" y="1503"/>
                    <a:pt x="1253" y="1468"/>
                  </a:cubicBezTo>
                  <a:cubicBezTo>
                    <a:pt x="1340" y="1442"/>
                    <a:pt x="1427" y="1416"/>
                    <a:pt x="1515" y="1392"/>
                  </a:cubicBezTo>
                  <a:cubicBezTo>
                    <a:pt x="1722" y="1331"/>
                    <a:pt x="1871" y="1216"/>
                    <a:pt x="1987" y="1032"/>
                  </a:cubicBezTo>
                  <a:cubicBezTo>
                    <a:pt x="2007" y="1001"/>
                    <a:pt x="2026" y="970"/>
                    <a:pt x="2046" y="939"/>
                  </a:cubicBezTo>
                  <a:cubicBezTo>
                    <a:pt x="2099" y="848"/>
                    <a:pt x="2126" y="749"/>
                    <a:pt x="2126" y="643"/>
                  </a:cubicBezTo>
                  <a:cubicBezTo>
                    <a:pt x="2129" y="562"/>
                    <a:pt x="2112" y="487"/>
                    <a:pt x="2075" y="418"/>
                  </a:cubicBezTo>
                  <a:cubicBezTo>
                    <a:pt x="2052" y="345"/>
                    <a:pt x="2011" y="282"/>
                    <a:pt x="1954" y="229"/>
                  </a:cubicBezTo>
                  <a:cubicBezTo>
                    <a:pt x="1882" y="156"/>
                    <a:pt x="1796" y="106"/>
                    <a:pt x="1696" y="78"/>
                  </a:cubicBezTo>
                  <a:cubicBezTo>
                    <a:pt x="1660" y="64"/>
                    <a:pt x="1624" y="51"/>
                    <a:pt x="1590" y="39"/>
                  </a:cubicBezTo>
                  <a:cubicBezTo>
                    <a:pt x="1522" y="13"/>
                    <a:pt x="1444" y="0"/>
                    <a:pt x="13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5" name="Google Shape;2815;p59"/>
            <p:cNvSpPr/>
            <p:nvPr/>
          </p:nvSpPr>
          <p:spPr>
            <a:xfrm>
              <a:off x="4666363" y="1597075"/>
              <a:ext cx="31500" cy="24425"/>
            </a:xfrm>
            <a:custGeom>
              <a:avLst/>
              <a:gdLst/>
              <a:ahLst/>
              <a:cxnLst/>
              <a:rect l="l" t="t" r="r" b="b"/>
              <a:pathLst>
                <a:path w="1260" h="977" extrusionOk="0">
                  <a:moveTo>
                    <a:pt x="629" y="0"/>
                  </a:moveTo>
                  <a:cubicBezTo>
                    <a:pt x="0" y="0"/>
                    <a:pt x="0" y="977"/>
                    <a:pt x="629" y="977"/>
                  </a:cubicBezTo>
                  <a:cubicBezTo>
                    <a:pt x="1258" y="977"/>
                    <a:pt x="1259" y="0"/>
                    <a:pt x="6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16" name="Google Shape;2816;p59"/>
          <p:cNvGrpSpPr/>
          <p:nvPr/>
        </p:nvGrpSpPr>
        <p:grpSpPr>
          <a:xfrm>
            <a:off x="1911710" y="2141255"/>
            <a:ext cx="997417" cy="2177926"/>
            <a:chOff x="2161838" y="640925"/>
            <a:chExt cx="1052350" cy="2297875"/>
          </a:xfrm>
        </p:grpSpPr>
        <p:sp>
          <p:nvSpPr>
            <p:cNvPr id="2817" name="Google Shape;2817;p59"/>
            <p:cNvSpPr/>
            <p:nvPr/>
          </p:nvSpPr>
          <p:spPr>
            <a:xfrm>
              <a:off x="2208763" y="1106350"/>
              <a:ext cx="525050" cy="1832450"/>
            </a:xfrm>
            <a:custGeom>
              <a:avLst/>
              <a:gdLst/>
              <a:ahLst/>
              <a:cxnLst/>
              <a:rect l="l" t="t" r="r" b="b"/>
              <a:pathLst>
                <a:path w="21002" h="73298" extrusionOk="0">
                  <a:moveTo>
                    <a:pt x="14877" y="0"/>
                  </a:moveTo>
                  <a:lnTo>
                    <a:pt x="13537" y="20552"/>
                  </a:lnTo>
                  <a:lnTo>
                    <a:pt x="0" y="73297"/>
                  </a:lnTo>
                  <a:lnTo>
                    <a:pt x="6074" y="73297"/>
                  </a:lnTo>
                  <a:lnTo>
                    <a:pt x="21002" y="547"/>
                  </a:lnTo>
                  <a:lnTo>
                    <a:pt x="19661" y="0"/>
                  </a:lnTo>
                  <a:lnTo>
                    <a:pt x="14768" y="18160"/>
                  </a:lnTo>
                  <a:lnTo>
                    <a:pt x="1590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8" name="Google Shape;2818;p59"/>
            <p:cNvSpPr/>
            <p:nvPr/>
          </p:nvSpPr>
          <p:spPr>
            <a:xfrm>
              <a:off x="2292513" y="1116300"/>
              <a:ext cx="441300" cy="1822500"/>
            </a:xfrm>
            <a:custGeom>
              <a:avLst/>
              <a:gdLst/>
              <a:ahLst/>
              <a:cxnLst/>
              <a:rect l="l" t="t" r="r" b="b"/>
              <a:pathLst>
                <a:path w="17652" h="72900" extrusionOk="0">
                  <a:moveTo>
                    <a:pt x="17288" y="1"/>
                  </a:moveTo>
                  <a:lnTo>
                    <a:pt x="13077" y="19575"/>
                  </a:lnTo>
                  <a:lnTo>
                    <a:pt x="11380" y="24068"/>
                  </a:lnTo>
                  <a:lnTo>
                    <a:pt x="7768" y="40670"/>
                  </a:lnTo>
                  <a:lnTo>
                    <a:pt x="8792" y="30521"/>
                  </a:lnTo>
                  <a:lnTo>
                    <a:pt x="0" y="72899"/>
                  </a:lnTo>
                  <a:lnTo>
                    <a:pt x="2724" y="72899"/>
                  </a:lnTo>
                  <a:lnTo>
                    <a:pt x="17652" y="149"/>
                  </a:lnTo>
                  <a:lnTo>
                    <a:pt x="17288" y="1"/>
                  </a:lnTo>
                  <a:close/>
                </a:path>
              </a:pathLst>
            </a:custGeom>
            <a:solidFill>
              <a:srgbClr val="000000">
                <a:alpha val="7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9" name="Google Shape;2819;p59"/>
            <p:cNvSpPr/>
            <p:nvPr/>
          </p:nvSpPr>
          <p:spPr>
            <a:xfrm>
              <a:off x="2161838" y="640925"/>
              <a:ext cx="1052350" cy="930850"/>
            </a:xfrm>
            <a:custGeom>
              <a:avLst/>
              <a:gdLst/>
              <a:ahLst/>
              <a:cxnLst/>
              <a:rect l="l" t="t" r="r" b="b"/>
              <a:pathLst>
                <a:path w="42094" h="37234" extrusionOk="0">
                  <a:moveTo>
                    <a:pt x="13702" y="6700"/>
                  </a:moveTo>
                  <a:cubicBezTo>
                    <a:pt x="13702" y="6701"/>
                    <a:pt x="13701" y="6701"/>
                    <a:pt x="13701" y="6702"/>
                  </a:cubicBezTo>
                  <a:lnTo>
                    <a:pt x="13701" y="6702"/>
                  </a:lnTo>
                  <a:cubicBezTo>
                    <a:pt x="13701" y="6702"/>
                    <a:pt x="13702" y="6702"/>
                    <a:pt x="13702" y="6702"/>
                  </a:cubicBezTo>
                  <a:lnTo>
                    <a:pt x="13702" y="6700"/>
                  </a:lnTo>
                  <a:close/>
                  <a:moveTo>
                    <a:pt x="20914" y="0"/>
                  </a:moveTo>
                  <a:cubicBezTo>
                    <a:pt x="19890" y="0"/>
                    <a:pt x="18875" y="154"/>
                    <a:pt x="17913" y="509"/>
                  </a:cubicBezTo>
                  <a:cubicBezTo>
                    <a:pt x="15741" y="1310"/>
                    <a:pt x="13917" y="3282"/>
                    <a:pt x="13745" y="5592"/>
                  </a:cubicBezTo>
                  <a:cubicBezTo>
                    <a:pt x="13723" y="5863"/>
                    <a:pt x="13731" y="6158"/>
                    <a:pt x="13888" y="6382"/>
                  </a:cubicBezTo>
                  <a:cubicBezTo>
                    <a:pt x="14009" y="6554"/>
                    <a:pt x="13716" y="6763"/>
                    <a:pt x="13666" y="6763"/>
                  </a:cubicBezTo>
                  <a:cubicBezTo>
                    <a:pt x="13651" y="6763"/>
                    <a:pt x="13657" y="6745"/>
                    <a:pt x="13701" y="6702"/>
                  </a:cubicBezTo>
                  <a:lnTo>
                    <a:pt x="13701" y="6702"/>
                  </a:lnTo>
                  <a:cubicBezTo>
                    <a:pt x="10848" y="6984"/>
                    <a:pt x="8009" y="8223"/>
                    <a:pt x="6222" y="10465"/>
                  </a:cubicBezTo>
                  <a:cubicBezTo>
                    <a:pt x="4435" y="12707"/>
                    <a:pt x="3896" y="16016"/>
                    <a:pt x="5289" y="18521"/>
                  </a:cubicBezTo>
                  <a:cubicBezTo>
                    <a:pt x="5202" y="18506"/>
                    <a:pt x="5117" y="18499"/>
                    <a:pt x="5032" y="18499"/>
                  </a:cubicBezTo>
                  <a:cubicBezTo>
                    <a:pt x="3917" y="18499"/>
                    <a:pt x="2987" y="19768"/>
                    <a:pt x="3260" y="20891"/>
                  </a:cubicBezTo>
                  <a:cubicBezTo>
                    <a:pt x="3453" y="21682"/>
                    <a:pt x="4241" y="22210"/>
                    <a:pt x="5040" y="22269"/>
                  </a:cubicBezTo>
                  <a:lnTo>
                    <a:pt x="5040" y="22269"/>
                  </a:lnTo>
                  <a:cubicBezTo>
                    <a:pt x="4147" y="22748"/>
                    <a:pt x="3412" y="23666"/>
                    <a:pt x="2786" y="24486"/>
                  </a:cubicBezTo>
                  <a:cubicBezTo>
                    <a:pt x="1206" y="26555"/>
                    <a:pt x="1" y="29067"/>
                    <a:pt x="166" y="31665"/>
                  </a:cubicBezTo>
                  <a:cubicBezTo>
                    <a:pt x="332" y="34264"/>
                    <a:pt x="2203" y="36861"/>
                    <a:pt x="4784" y="37195"/>
                  </a:cubicBezTo>
                  <a:cubicBezTo>
                    <a:pt x="4982" y="37221"/>
                    <a:pt x="5180" y="37233"/>
                    <a:pt x="5377" y="37233"/>
                  </a:cubicBezTo>
                  <a:cubicBezTo>
                    <a:pt x="6688" y="37233"/>
                    <a:pt x="7983" y="36694"/>
                    <a:pt x="9044" y="35905"/>
                  </a:cubicBezTo>
                  <a:cubicBezTo>
                    <a:pt x="10265" y="34999"/>
                    <a:pt x="11219" y="33784"/>
                    <a:pt x="12111" y="32552"/>
                  </a:cubicBezTo>
                  <a:cubicBezTo>
                    <a:pt x="13069" y="31229"/>
                    <a:pt x="13979" y="29859"/>
                    <a:pt x="14623" y="28359"/>
                  </a:cubicBezTo>
                  <a:cubicBezTo>
                    <a:pt x="15527" y="28986"/>
                    <a:pt x="16610" y="29270"/>
                    <a:pt x="17723" y="29270"/>
                  </a:cubicBezTo>
                  <a:cubicBezTo>
                    <a:pt x="20083" y="29270"/>
                    <a:pt x="22584" y="27996"/>
                    <a:pt x="23828" y="26024"/>
                  </a:cubicBezTo>
                  <a:lnTo>
                    <a:pt x="23828" y="26024"/>
                  </a:lnTo>
                  <a:cubicBezTo>
                    <a:pt x="23556" y="27890"/>
                    <a:pt x="24468" y="29758"/>
                    <a:pt x="25751" y="31140"/>
                  </a:cubicBezTo>
                  <a:cubicBezTo>
                    <a:pt x="27034" y="32521"/>
                    <a:pt x="28817" y="33380"/>
                    <a:pt x="30663" y="33766"/>
                  </a:cubicBezTo>
                  <a:cubicBezTo>
                    <a:pt x="31347" y="33909"/>
                    <a:pt x="32053" y="33986"/>
                    <a:pt x="32756" y="33986"/>
                  </a:cubicBezTo>
                  <a:cubicBezTo>
                    <a:pt x="34257" y="33986"/>
                    <a:pt x="35747" y="33633"/>
                    <a:pt x="36986" y="32805"/>
                  </a:cubicBezTo>
                  <a:cubicBezTo>
                    <a:pt x="38203" y="31991"/>
                    <a:pt x="39100" y="30783"/>
                    <a:pt x="39855" y="29529"/>
                  </a:cubicBezTo>
                  <a:cubicBezTo>
                    <a:pt x="40852" y="27872"/>
                    <a:pt x="41656" y="26048"/>
                    <a:pt x="41798" y="24119"/>
                  </a:cubicBezTo>
                  <a:cubicBezTo>
                    <a:pt x="42093" y="20129"/>
                    <a:pt x="39130" y="16149"/>
                    <a:pt x="35223" y="15285"/>
                  </a:cubicBezTo>
                  <a:cubicBezTo>
                    <a:pt x="36785" y="13760"/>
                    <a:pt x="37752" y="11419"/>
                    <a:pt x="37666" y="9237"/>
                  </a:cubicBezTo>
                  <a:cubicBezTo>
                    <a:pt x="37647" y="8759"/>
                    <a:pt x="37579" y="8267"/>
                    <a:pt x="37332" y="7857"/>
                  </a:cubicBezTo>
                  <a:cubicBezTo>
                    <a:pt x="37050" y="7390"/>
                    <a:pt x="36569" y="7083"/>
                    <a:pt x="36095" y="6811"/>
                  </a:cubicBezTo>
                  <a:cubicBezTo>
                    <a:pt x="35158" y="6275"/>
                    <a:pt x="34122" y="5799"/>
                    <a:pt x="33054" y="5799"/>
                  </a:cubicBezTo>
                  <a:cubicBezTo>
                    <a:pt x="32938" y="5799"/>
                    <a:pt x="32822" y="5805"/>
                    <a:pt x="32705" y="5816"/>
                  </a:cubicBezTo>
                  <a:cubicBezTo>
                    <a:pt x="31795" y="5908"/>
                    <a:pt x="30894" y="6501"/>
                    <a:pt x="30545" y="7308"/>
                  </a:cubicBezTo>
                  <a:lnTo>
                    <a:pt x="30545" y="7308"/>
                  </a:lnTo>
                  <a:cubicBezTo>
                    <a:pt x="30662" y="5875"/>
                    <a:pt x="30043" y="4371"/>
                    <a:pt x="29093" y="3279"/>
                  </a:cubicBezTo>
                  <a:cubicBezTo>
                    <a:pt x="27963" y="1980"/>
                    <a:pt x="26370" y="1164"/>
                    <a:pt x="24731" y="638"/>
                  </a:cubicBezTo>
                  <a:cubicBezTo>
                    <a:pt x="23503" y="244"/>
                    <a:pt x="22201" y="0"/>
                    <a:pt x="2091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0" name="Google Shape;2820;p59"/>
            <p:cNvSpPr/>
            <p:nvPr/>
          </p:nvSpPr>
          <p:spPr>
            <a:xfrm>
              <a:off x="2282938" y="1371250"/>
              <a:ext cx="83750" cy="74625"/>
            </a:xfrm>
            <a:custGeom>
              <a:avLst/>
              <a:gdLst/>
              <a:ahLst/>
              <a:cxnLst/>
              <a:rect l="l" t="t" r="r" b="b"/>
              <a:pathLst>
                <a:path w="3350" h="2985" extrusionOk="0">
                  <a:moveTo>
                    <a:pt x="1482" y="577"/>
                  </a:moveTo>
                  <a:cubicBezTo>
                    <a:pt x="1484" y="579"/>
                    <a:pt x="1485" y="581"/>
                    <a:pt x="1487" y="583"/>
                  </a:cubicBezTo>
                  <a:lnTo>
                    <a:pt x="1487" y="583"/>
                  </a:lnTo>
                  <a:cubicBezTo>
                    <a:pt x="1485" y="581"/>
                    <a:pt x="1484" y="579"/>
                    <a:pt x="1482" y="577"/>
                  </a:cubicBezTo>
                  <a:close/>
                  <a:moveTo>
                    <a:pt x="695" y="0"/>
                  </a:moveTo>
                  <a:cubicBezTo>
                    <a:pt x="590" y="0"/>
                    <a:pt x="482" y="41"/>
                    <a:pt x="408" y="116"/>
                  </a:cubicBezTo>
                  <a:lnTo>
                    <a:pt x="408" y="116"/>
                  </a:lnTo>
                  <a:lnTo>
                    <a:pt x="394" y="124"/>
                  </a:lnTo>
                  <a:cubicBezTo>
                    <a:pt x="100" y="297"/>
                    <a:pt x="1" y="621"/>
                    <a:pt x="62" y="942"/>
                  </a:cubicBezTo>
                  <a:cubicBezTo>
                    <a:pt x="115" y="1218"/>
                    <a:pt x="224" y="1490"/>
                    <a:pt x="360" y="1736"/>
                  </a:cubicBezTo>
                  <a:cubicBezTo>
                    <a:pt x="529" y="2043"/>
                    <a:pt x="811" y="2279"/>
                    <a:pt x="1085" y="2487"/>
                  </a:cubicBezTo>
                  <a:cubicBezTo>
                    <a:pt x="1315" y="2662"/>
                    <a:pt x="1572" y="2783"/>
                    <a:pt x="1842" y="2883"/>
                  </a:cubicBezTo>
                  <a:cubicBezTo>
                    <a:pt x="2010" y="2945"/>
                    <a:pt x="2183" y="2971"/>
                    <a:pt x="2360" y="2983"/>
                  </a:cubicBezTo>
                  <a:cubicBezTo>
                    <a:pt x="2379" y="2984"/>
                    <a:pt x="2398" y="2985"/>
                    <a:pt x="2417" y="2985"/>
                  </a:cubicBezTo>
                  <a:cubicBezTo>
                    <a:pt x="2635" y="2985"/>
                    <a:pt x="2833" y="2896"/>
                    <a:pt x="3011" y="2775"/>
                  </a:cubicBezTo>
                  <a:cubicBezTo>
                    <a:pt x="3214" y="2635"/>
                    <a:pt x="3350" y="2439"/>
                    <a:pt x="3350" y="2184"/>
                  </a:cubicBezTo>
                  <a:cubicBezTo>
                    <a:pt x="3350" y="1953"/>
                    <a:pt x="3236" y="1778"/>
                    <a:pt x="3066" y="1637"/>
                  </a:cubicBezTo>
                  <a:lnTo>
                    <a:pt x="3066" y="1637"/>
                  </a:lnTo>
                  <a:cubicBezTo>
                    <a:pt x="3083" y="1650"/>
                    <a:pt x="3100" y="1663"/>
                    <a:pt x="3117" y="1676"/>
                  </a:cubicBezTo>
                  <a:cubicBezTo>
                    <a:pt x="3030" y="1607"/>
                    <a:pt x="2950" y="1517"/>
                    <a:pt x="2854" y="1464"/>
                  </a:cubicBezTo>
                  <a:cubicBezTo>
                    <a:pt x="2748" y="1405"/>
                    <a:pt x="2630" y="1372"/>
                    <a:pt x="2515" y="1333"/>
                  </a:cubicBezTo>
                  <a:cubicBezTo>
                    <a:pt x="2423" y="1304"/>
                    <a:pt x="2332" y="1280"/>
                    <a:pt x="2241" y="1250"/>
                  </a:cubicBezTo>
                  <a:lnTo>
                    <a:pt x="2241" y="1250"/>
                  </a:lnTo>
                  <a:cubicBezTo>
                    <a:pt x="2144" y="1202"/>
                    <a:pt x="2050" y="1146"/>
                    <a:pt x="1961" y="1085"/>
                  </a:cubicBezTo>
                  <a:lnTo>
                    <a:pt x="1961" y="1085"/>
                  </a:lnTo>
                  <a:cubicBezTo>
                    <a:pt x="1814" y="959"/>
                    <a:pt x="1676" y="814"/>
                    <a:pt x="1552" y="664"/>
                  </a:cubicBezTo>
                  <a:lnTo>
                    <a:pt x="1552" y="664"/>
                  </a:lnTo>
                  <a:cubicBezTo>
                    <a:pt x="1490" y="575"/>
                    <a:pt x="1434" y="481"/>
                    <a:pt x="1386" y="384"/>
                  </a:cubicBezTo>
                  <a:cubicBezTo>
                    <a:pt x="1294" y="197"/>
                    <a:pt x="1042" y="29"/>
                    <a:pt x="823" y="22"/>
                  </a:cubicBezTo>
                  <a:lnTo>
                    <a:pt x="823" y="22"/>
                  </a:lnTo>
                  <a:cubicBezTo>
                    <a:pt x="782" y="7"/>
                    <a:pt x="739" y="0"/>
                    <a:pt x="6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1" name="Google Shape;2821;p59"/>
            <p:cNvSpPr/>
            <p:nvPr/>
          </p:nvSpPr>
          <p:spPr>
            <a:xfrm>
              <a:off x="2379063" y="1259550"/>
              <a:ext cx="44925" cy="64475"/>
            </a:xfrm>
            <a:custGeom>
              <a:avLst/>
              <a:gdLst/>
              <a:ahLst/>
              <a:cxnLst/>
              <a:rect l="l" t="t" r="r" b="b"/>
              <a:pathLst>
                <a:path w="1797" h="2579" extrusionOk="0">
                  <a:moveTo>
                    <a:pt x="565" y="0"/>
                  </a:moveTo>
                  <a:cubicBezTo>
                    <a:pt x="498" y="0"/>
                    <a:pt x="431" y="13"/>
                    <a:pt x="365" y="41"/>
                  </a:cubicBezTo>
                  <a:cubicBezTo>
                    <a:pt x="137" y="137"/>
                    <a:pt x="0" y="395"/>
                    <a:pt x="71" y="640"/>
                  </a:cubicBezTo>
                  <a:lnTo>
                    <a:pt x="72" y="640"/>
                  </a:lnTo>
                  <a:cubicBezTo>
                    <a:pt x="119" y="804"/>
                    <a:pt x="166" y="968"/>
                    <a:pt x="213" y="1131"/>
                  </a:cubicBezTo>
                  <a:cubicBezTo>
                    <a:pt x="270" y="1329"/>
                    <a:pt x="367" y="1506"/>
                    <a:pt x="465" y="1686"/>
                  </a:cubicBezTo>
                  <a:cubicBezTo>
                    <a:pt x="558" y="1859"/>
                    <a:pt x="638" y="2056"/>
                    <a:pt x="794" y="2183"/>
                  </a:cubicBezTo>
                  <a:cubicBezTo>
                    <a:pt x="935" y="2297"/>
                    <a:pt x="1076" y="2438"/>
                    <a:pt x="1231" y="2529"/>
                  </a:cubicBezTo>
                  <a:cubicBezTo>
                    <a:pt x="1288" y="2562"/>
                    <a:pt x="1352" y="2578"/>
                    <a:pt x="1416" y="2578"/>
                  </a:cubicBezTo>
                  <a:cubicBezTo>
                    <a:pt x="1480" y="2578"/>
                    <a:pt x="1543" y="2562"/>
                    <a:pt x="1599" y="2529"/>
                  </a:cubicBezTo>
                  <a:cubicBezTo>
                    <a:pt x="1720" y="2458"/>
                    <a:pt x="1766" y="2346"/>
                    <a:pt x="1781" y="2214"/>
                  </a:cubicBezTo>
                  <a:cubicBezTo>
                    <a:pt x="1796" y="2073"/>
                    <a:pt x="1775" y="1920"/>
                    <a:pt x="1769" y="1779"/>
                  </a:cubicBezTo>
                  <a:cubicBezTo>
                    <a:pt x="1767" y="1693"/>
                    <a:pt x="1762" y="1608"/>
                    <a:pt x="1736" y="1525"/>
                  </a:cubicBezTo>
                  <a:cubicBezTo>
                    <a:pt x="1715" y="1454"/>
                    <a:pt x="1678" y="1384"/>
                    <a:pt x="1645" y="1317"/>
                  </a:cubicBezTo>
                  <a:cubicBezTo>
                    <a:pt x="1609" y="1237"/>
                    <a:pt x="1572" y="1159"/>
                    <a:pt x="1536" y="1080"/>
                  </a:cubicBezTo>
                  <a:cubicBezTo>
                    <a:pt x="1466" y="931"/>
                    <a:pt x="1405" y="785"/>
                    <a:pt x="1305" y="653"/>
                  </a:cubicBezTo>
                  <a:lnTo>
                    <a:pt x="1000" y="248"/>
                  </a:lnTo>
                  <a:cubicBezTo>
                    <a:pt x="921" y="144"/>
                    <a:pt x="832" y="46"/>
                    <a:pt x="696" y="15"/>
                  </a:cubicBezTo>
                  <a:cubicBezTo>
                    <a:pt x="652" y="5"/>
                    <a:pt x="608" y="0"/>
                    <a:pt x="5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2" name="Google Shape;2822;p59"/>
            <p:cNvSpPr/>
            <p:nvPr/>
          </p:nvSpPr>
          <p:spPr>
            <a:xfrm>
              <a:off x="2406113" y="880925"/>
              <a:ext cx="139475" cy="178750"/>
            </a:xfrm>
            <a:custGeom>
              <a:avLst/>
              <a:gdLst/>
              <a:ahLst/>
              <a:cxnLst/>
              <a:rect l="l" t="t" r="r" b="b"/>
              <a:pathLst>
                <a:path w="5579" h="7150" extrusionOk="0">
                  <a:moveTo>
                    <a:pt x="3715" y="2701"/>
                  </a:moveTo>
                  <a:cubicBezTo>
                    <a:pt x="3715" y="2701"/>
                    <a:pt x="3714" y="2701"/>
                    <a:pt x="3714" y="2701"/>
                  </a:cubicBezTo>
                  <a:lnTo>
                    <a:pt x="3714" y="2701"/>
                  </a:lnTo>
                  <a:cubicBezTo>
                    <a:pt x="3714" y="2701"/>
                    <a:pt x="3715" y="2701"/>
                    <a:pt x="3715" y="2701"/>
                  </a:cubicBezTo>
                  <a:close/>
                  <a:moveTo>
                    <a:pt x="2896" y="3506"/>
                  </a:moveTo>
                  <a:lnTo>
                    <a:pt x="2896" y="3506"/>
                  </a:lnTo>
                  <a:cubicBezTo>
                    <a:pt x="2896" y="3507"/>
                    <a:pt x="2895" y="3507"/>
                    <a:pt x="2895" y="3507"/>
                  </a:cubicBezTo>
                  <a:lnTo>
                    <a:pt x="2895" y="3507"/>
                  </a:lnTo>
                  <a:cubicBezTo>
                    <a:pt x="2895" y="3507"/>
                    <a:pt x="2896" y="3507"/>
                    <a:pt x="2896" y="3506"/>
                  </a:cubicBezTo>
                  <a:close/>
                  <a:moveTo>
                    <a:pt x="4267" y="1"/>
                  </a:moveTo>
                  <a:cubicBezTo>
                    <a:pt x="4171" y="13"/>
                    <a:pt x="4076" y="27"/>
                    <a:pt x="3979" y="39"/>
                  </a:cubicBezTo>
                  <a:cubicBezTo>
                    <a:pt x="3779" y="78"/>
                    <a:pt x="3579" y="150"/>
                    <a:pt x="3391" y="229"/>
                  </a:cubicBezTo>
                  <a:cubicBezTo>
                    <a:pt x="3001" y="394"/>
                    <a:pt x="2659" y="663"/>
                    <a:pt x="2329" y="924"/>
                  </a:cubicBezTo>
                  <a:cubicBezTo>
                    <a:pt x="1766" y="1369"/>
                    <a:pt x="1290" y="1923"/>
                    <a:pt x="901" y="2524"/>
                  </a:cubicBezTo>
                  <a:cubicBezTo>
                    <a:pt x="728" y="2793"/>
                    <a:pt x="578" y="3075"/>
                    <a:pt x="450" y="3367"/>
                  </a:cubicBezTo>
                  <a:cubicBezTo>
                    <a:pt x="259" y="3805"/>
                    <a:pt x="149" y="4185"/>
                    <a:pt x="90" y="4658"/>
                  </a:cubicBezTo>
                  <a:cubicBezTo>
                    <a:pt x="0" y="5371"/>
                    <a:pt x="72" y="6036"/>
                    <a:pt x="337" y="6706"/>
                  </a:cubicBezTo>
                  <a:cubicBezTo>
                    <a:pt x="437" y="6957"/>
                    <a:pt x="634" y="7150"/>
                    <a:pt x="921" y="7150"/>
                  </a:cubicBezTo>
                  <a:cubicBezTo>
                    <a:pt x="1175" y="7150"/>
                    <a:pt x="1450" y="6963"/>
                    <a:pt x="1505" y="6706"/>
                  </a:cubicBezTo>
                  <a:lnTo>
                    <a:pt x="1504" y="6704"/>
                  </a:lnTo>
                  <a:cubicBezTo>
                    <a:pt x="1564" y="6427"/>
                    <a:pt x="1662" y="6168"/>
                    <a:pt x="1747" y="5899"/>
                  </a:cubicBezTo>
                  <a:cubicBezTo>
                    <a:pt x="1794" y="5749"/>
                    <a:pt x="1829" y="5596"/>
                    <a:pt x="1880" y="5447"/>
                  </a:cubicBezTo>
                  <a:cubicBezTo>
                    <a:pt x="1901" y="5384"/>
                    <a:pt x="1928" y="5324"/>
                    <a:pt x="1948" y="5260"/>
                  </a:cubicBezTo>
                  <a:cubicBezTo>
                    <a:pt x="1949" y="5257"/>
                    <a:pt x="1950" y="5254"/>
                    <a:pt x="1951" y="5251"/>
                  </a:cubicBezTo>
                  <a:lnTo>
                    <a:pt x="1951" y="5251"/>
                  </a:lnTo>
                  <a:cubicBezTo>
                    <a:pt x="1952" y="5249"/>
                    <a:pt x="1954" y="5246"/>
                    <a:pt x="1955" y="5243"/>
                  </a:cubicBezTo>
                  <a:cubicBezTo>
                    <a:pt x="2021" y="5101"/>
                    <a:pt x="2096" y="4966"/>
                    <a:pt x="2161" y="4823"/>
                  </a:cubicBezTo>
                  <a:cubicBezTo>
                    <a:pt x="2198" y="4738"/>
                    <a:pt x="2234" y="4652"/>
                    <a:pt x="2270" y="4567"/>
                  </a:cubicBezTo>
                  <a:cubicBezTo>
                    <a:pt x="2271" y="4564"/>
                    <a:pt x="2272" y="4561"/>
                    <a:pt x="2274" y="4557"/>
                  </a:cubicBezTo>
                  <a:lnTo>
                    <a:pt x="2274" y="4557"/>
                  </a:lnTo>
                  <a:cubicBezTo>
                    <a:pt x="2291" y="4521"/>
                    <a:pt x="2313" y="4473"/>
                    <a:pt x="2320" y="4460"/>
                  </a:cubicBezTo>
                  <a:cubicBezTo>
                    <a:pt x="2452" y="4185"/>
                    <a:pt x="2606" y="3919"/>
                    <a:pt x="2780" y="3669"/>
                  </a:cubicBezTo>
                  <a:cubicBezTo>
                    <a:pt x="2810" y="3624"/>
                    <a:pt x="2841" y="3564"/>
                    <a:pt x="2880" y="3522"/>
                  </a:cubicBezTo>
                  <a:lnTo>
                    <a:pt x="2880" y="3522"/>
                  </a:lnTo>
                  <a:cubicBezTo>
                    <a:pt x="2885" y="3518"/>
                    <a:pt x="2889" y="3513"/>
                    <a:pt x="2894" y="3508"/>
                  </a:cubicBezTo>
                  <a:lnTo>
                    <a:pt x="2894" y="3508"/>
                  </a:lnTo>
                  <a:cubicBezTo>
                    <a:pt x="2894" y="3508"/>
                    <a:pt x="2895" y="3508"/>
                    <a:pt x="2895" y="3507"/>
                  </a:cubicBezTo>
                  <a:lnTo>
                    <a:pt x="2895" y="3507"/>
                  </a:lnTo>
                  <a:cubicBezTo>
                    <a:pt x="2895" y="3508"/>
                    <a:pt x="2894" y="3508"/>
                    <a:pt x="2894" y="3508"/>
                  </a:cubicBezTo>
                  <a:lnTo>
                    <a:pt x="2894" y="3508"/>
                  </a:lnTo>
                  <a:cubicBezTo>
                    <a:pt x="2904" y="3498"/>
                    <a:pt x="2914" y="3488"/>
                    <a:pt x="2921" y="3480"/>
                  </a:cubicBezTo>
                  <a:cubicBezTo>
                    <a:pt x="3015" y="3368"/>
                    <a:pt x="3112" y="3260"/>
                    <a:pt x="3214" y="3155"/>
                  </a:cubicBezTo>
                  <a:cubicBezTo>
                    <a:pt x="3316" y="3051"/>
                    <a:pt x="3422" y="2950"/>
                    <a:pt x="3532" y="2854"/>
                  </a:cubicBezTo>
                  <a:cubicBezTo>
                    <a:pt x="3562" y="2827"/>
                    <a:pt x="3597" y="2789"/>
                    <a:pt x="3633" y="2756"/>
                  </a:cubicBezTo>
                  <a:lnTo>
                    <a:pt x="3633" y="2756"/>
                  </a:lnTo>
                  <a:cubicBezTo>
                    <a:pt x="3646" y="2751"/>
                    <a:pt x="3670" y="2736"/>
                    <a:pt x="3706" y="2710"/>
                  </a:cubicBezTo>
                  <a:cubicBezTo>
                    <a:pt x="3944" y="2539"/>
                    <a:pt x="4204" y="2411"/>
                    <a:pt x="4449" y="2254"/>
                  </a:cubicBezTo>
                  <a:cubicBezTo>
                    <a:pt x="4571" y="2177"/>
                    <a:pt x="4692" y="2094"/>
                    <a:pt x="4812" y="2014"/>
                  </a:cubicBezTo>
                  <a:cubicBezTo>
                    <a:pt x="4991" y="1895"/>
                    <a:pt x="5051" y="1762"/>
                    <a:pt x="5173" y="1630"/>
                  </a:cubicBezTo>
                  <a:lnTo>
                    <a:pt x="5173" y="1630"/>
                  </a:lnTo>
                  <a:cubicBezTo>
                    <a:pt x="5166" y="1638"/>
                    <a:pt x="5165" y="1642"/>
                    <a:pt x="5168" y="1642"/>
                  </a:cubicBezTo>
                  <a:cubicBezTo>
                    <a:pt x="5176" y="1642"/>
                    <a:pt x="5215" y="1614"/>
                    <a:pt x="5263" y="1567"/>
                  </a:cubicBezTo>
                  <a:cubicBezTo>
                    <a:pt x="5518" y="1323"/>
                    <a:pt x="5578" y="923"/>
                    <a:pt x="5444" y="607"/>
                  </a:cubicBezTo>
                  <a:cubicBezTo>
                    <a:pt x="5296" y="256"/>
                    <a:pt x="5002" y="114"/>
                    <a:pt x="4641" y="67"/>
                  </a:cubicBezTo>
                  <a:cubicBezTo>
                    <a:pt x="4591" y="59"/>
                    <a:pt x="4540" y="53"/>
                    <a:pt x="4490" y="50"/>
                  </a:cubicBezTo>
                  <a:lnTo>
                    <a:pt x="4490" y="50"/>
                  </a:lnTo>
                  <a:lnTo>
                    <a:pt x="4615" y="57"/>
                  </a:lnTo>
                  <a:cubicBezTo>
                    <a:pt x="4503" y="21"/>
                    <a:pt x="4387" y="2"/>
                    <a:pt x="42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3" name="Google Shape;2823;p59"/>
            <p:cNvSpPr/>
            <p:nvPr/>
          </p:nvSpPr>
          <p:spPr>
            <a:xfrm>
              <a:off x="2529113" y="1007800"/>
              <a:ext cx="41550" cy="41275"/>
            </a:xfrm>
            <a:custGeom>
              <a:avLst/>
              <a:gdLst/>
              <a:ahLst/>
              <a:cxnLst/>
              <a:rect l="l" t="t" r="r" b="b"/>
              <a:pathLst>
                <a:path w="1662" h="1651" extrusionOk="0">
                  <a:moveTo>
                    <a:pt x="982" y="1"/>
                  </a:moveTo>
                  <a:cubicBezTo>
                    <a:pt x="950" y="1"/>
                    <a:pt x="925" y="7"/>
                    <a:pt x="883" y="13"/>
                  </a:cubicBezTo>
                  <a:cubicBezTo>
                    <a:pt x="822" y="13"/>
                    <a:pt x="763" y="28"/>
                    <a:pt x="711" y="58"/>
                  </a:cubicBezTo>
                  <a:cubicBezTo>
                    <a:pt x="680" y="68"/>
                    <a:pt x="650" y="82"/>
                    <a:pt x="622" y="98"/>
                  </a:cubicBezTo>
                  <a:cubicBezTo>
                    <a:pt x="575" y="133"/>
                    <a:pt x="530" y="168"/>
                    <a:pt x="484" y="204"/>
                  </a:cubicBezTo>
                  <a:lnTo>
                    <a:pt x="478" y="211"/>
                  </a:lnTo>
                  <a:cubicBezTo>
                    <a:pt x="469" y="221"/>
                    <a:pt x="461" y="231"/>
                    <a:pt x="454" y="241"/>
                  </a:cubicBezTo>
                  <a:cubicBezTo>
                    <a:pt x="436" y="262"/>
                    <a:pt x="418" y="283"/>
                    <a:pt x="400" y="303"/>
                  </a:cubicBezTo>
                  <a:cubicBezTo>
                    <a:pt x="330" y="386"/>
                    <a:pt x="262" y="468"/>
                    <a:pt x="193" y="550"/>
                  </a:cubicBezTo>
                  <a:cubicBezTo>
                    <a:pt x="130" y="609"/>
                    <a:pt x="85" y="677"/>
                    <a:pt x="60" y="758"/>
                  </a:cubicBezTo>
                  <a:cubicBezTo>
                    <a:pt x="19" y="835"/>
                    <a:pt x="0" y="918"/>
                    <a:pt x="4" y="1006"/>
                  </a:cubicBezTo>
                  <a:cubicBezTo>
                    <a:pt x="0" y="1095"/>
                    <a:pt x="19" y="1177"/>
                    <a:pt x="60" y="1255"/>
                  </a:cubicBezTo>
                  <a:cubicBezTo>
                    <a:pt x="85" y="1334"/>
                    <a:pt x="130" y="1403"/>
                    <a:pt x="193" y="1462"/>
                  </a:cubicBezTo>
                  <a:cubicBezTo>
                    <a:pt x="236" y="1495"/>
                    <a:pt x="280" y="1530"/>
                    <a:pt x="324" y="1563"/>
                  </a:cubicBezTo>
                  <a:cubicBezTo>
                    <a:pt x="423" y="1622"/>
                    <a:pt x="532" y="1651"/>
                    <a:pt x="648" y="1651"/>
                  </a:cubicBezTo>
                  <a:cubicBezTo>
                    <a:pt x="706" y="1643"/>
                    <a:pt x="763" y="1635"/>
                    <a:pt x="821" y="1628"/>
                  </a:cubicBezTo>
                  <a:cubicBezTo>
                    <a:pt x="929" y="1597"/>
                    <a:pt x="1024" y="1542"/>
                    <a:pt x="1105" y="1462"/>
                  </a:cubicBezTo>
                  <a:cubicBezTo>
                    <a:pt x="1186" y="1392"/>
                    <a:pt x="1269" y="1324"/>
                    <a:pt x="1351" y="1255"/>
                  </a:cubicBezTo>
                  <a:cubicBezTo>
                    <a:pt x="1371" y="1238"/>
                    <a:pt x="1390" y="1221"/>
                    <a:pt x="1410" y="1204"/>
                  </a:cubicBezTo>
                  <a:cubicBezTo>
                    <a:pt x="1420" y="1195"/>
                    <a:pt x="1430" y="1187"/>
                    <a:pt x="1440" y="1179"/>
                  </a:cubicBezTo>
                  <a:cubicBezTo>
                    <a:pt x="1490" y="1137"/>
                    <a:pt x="1514" y="1112"/>
                    <a:pt x="1558" y="1032"/>
                  </a:cubicBezTo>
                  <a:lnTo>
                    <a:pt x="1561" y="1025"/>
                  </a:lnTo>
                  <a:cubicBezTo>
                    <a:pt x="1585" y="970"/>
                    <a:pt x="1607" y="917"/>
                    <a:pt x="1630" y="862"/>
                  </a:cubicBezTo>
                  <a:cubicBezTo>
                    <a:pt x="1662" y="764"/>
                    <a:pt x="1654" y="669"/>
                    <a:pt x="1651" y="571"/>
                  </a:cubicBezTo>
                  <a:cubicBezTo>
                    <a:pt x="1653" y="493"/>
                    <a:pt x="1637" y="420"/>
                    <a:pt x="1602" y="353"/>
                  </a:cubicBezTo>
                  <a:cubicBezTo>
                    <a:pt x="1579" y="282"/>
                    <a:pt x="1540" y="222"/>
                    <a:pt x="1484" y="170"/>
                  </a:cubicBezTo>
                  <a:cubicBezTo>
                    <a:pt x="1446" y="140"/>
                    <a:pt x="1408" y="111"/>
                    <a:pt x="1370" y="82"/>
                  </a:cubicBezTo>
                  <a:cubicBezTo>
                    <a:pt x="1282" y="30"/>
                    <a:pt x="1185" y="5"/>
                    <a:pt x="1083" y="5"/>
                  </a:cubicBezTo>
                  <a:lnTo>
                    <a:pt x="1029" y="2"/>
                  </a:lnTo>
                  <a:cubicBezTo>
                    <a:pt x="1019" y="1"/>
                    <a:pt x="1007" y="1"/>
                    <a:pt x="997" y="1"/>
                  </a:cubicBezTo>
                  <a:cubicBezTo>
                    <a:pt x="992" y="1"/>
                    <a:pt x="987" y="1"/>
                    <a:pt x="9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4" name="Google Shape;2824;p59"/>
            <p:cNvSpPr/>
            <p:nvPr/>
          </p:nvSpPr>
          <p:spPr>
            <a:xfrm>
              <a:off x="2830463" y="1234075"/>
              <a:ext cx="93300" cy="78925"/>
            </a:xfrm>
            <a:custGeom>
              <a:avLst/>
              <a:gdLst/>
              <a:ahLst/>
              <a:cxnLst/>
              <a:rect l="l" t="t" r="r" b="b"/>
              <a:pathLst>
                <a:path w="3732" h="3157" extrusionOk="0">
                  <a:moveTo>
                    <a:pt x="752" y="0"/>
                  </a:moveTo>
                  <a:cubicBezTo>
                    <a:pt x="550" y="0"/>
                    <a:pt x="355" y="87"/>
                    <a:pt x="219" y="262"/>
                  </a:cubicBezTo>
                  <a:cubicBezTo>
                    <a:pt x="1" y="545"/>
                    <a:pt x="50" y="897"/>
                    <a:pt x="273" y="1161"/>
                  </a:cubicBezTo>
                  <a:cubicBezTo>
                    <a:pt x="426" y="1343"/>
                    <a:pt x="580" y="1526"/>
                    <a:pt x="734" y="1708"/>
                  </a:cubicBezTo>
                  <a:cubicBezTo>
                    <a:pt x="889" y="1891"/>
                    <a:pt x="1082" y="2032"/>
                    <a:pt x="1266" y="2184"/>
                  </a:cubicBezTo>
                  <a:cubicBezTo>
                    <a:pt x="1446" y="2330"/>
                    <a:pt x="1626" y="2477"/>
                    <a:pt x="1806" y="2623"/>
                  </a:cubicBezTo>
                  <a:lnTo>
                    <a:pt x="1940" y="2733"/>
                  </a:lnTo>
                  <a:cubicBezTo>
                    <a:pt x="1991" y="2775"/>
                    <a:pt x="2044" y="2817"/>
                    <a:pt x="2097" y="2857"/>
                  </a:cubicBezTo>
                  <a:cubicBezTo>
                    <a:pt x="2195" y="2933"/>
                    <a:pt x="2297" y="2979"/>
                    <a:pt x="2414" y="3022"/>
                  </a:cubicBezTo>
                  <a:cubicBezTo>
                    <a:pt x="2522" y="3059"/>
                    <a:pt x="2630" y="3091"/>
                    <a:pt x="2738" y="3127"/>
                  </a:cubicBezTo>
                  <a:cubicBezTo>
                    <a:pt x="2799" y="3147"/>
                    <a:pt x="2863" y="3156"/>
                    <a:pt x="2926" y="3156"/>
                  </a:cubicBezTo>
                  <a:cubicBezTo>
                    <a:pt x="3155" y="3156"/>
                    <a:pt x="3383" y="3036"/>
                    <a:pt x="3519" y="2861"/>
                  </a:cubicBezTo>
                  <a:cubicBezTo>
                    <a:pt x="3698" y="2629"/>
                    <a:pt x="3731" y="2293"/>
                    <a:pt x="3577" y="2036"/>
                  </a:cubicBezTo>
                  <a:cubicBezTo>
                    <a:pt x="3521" y="1943"/>
                    <a:pt x="3467" y="1849"/>
                    <a:pt x="3410" y="1757"/>
                  </a:cubicBezTo>
                  <a:cubicBezTo>
                    <a:pt x="3342" y="1650"/>
                    <a:pt x="3265" y="1556"/>
                    <a:pt x="3165" y="1479"/>
                  </a:cubicBezTo>
                  <a:cubicBezTo>
                    <a:pt x="3119" y="1443"/>
                    <a:pt x="3072" y="1407"/>
                    <a:pt x="3026" y="1371"/>
                  </a:cubicBezTo>
                  <a:cubicBezTo>
                    <a:pt x="2837" y="1225"/>
                    <a:pt x="2648" y="1078"/>
                    <a:pt x="2458" y="931"/>
                  </a:cubicBezTo>
                  <a:cubicBezTo>
                    <a:pt x="2231" y="756"/>
                    <a:pt x="2009" y="552"/>
                    <a:pt x="1754" y="421"/>
                  </a:cubicBezTo>
                  <a:cubicBezTo>
                    <a:pt x="1536" y="309"/>
                    <a:pt x="1319" y="199"/>
                    <a:pt x="1101" y="87"/>
                  </a:cubicBezTo>
                  <a:cubicBezTo>
                    <a:pt x="989" y="29"/>
                    <a:pt x="869" y="0"/>
                    <a:pt x="7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5" name="Google Shape;2825;p59"/>
            <p:cNvSpPr/>
            <p:nvPr/>
          </p:nvSpPr>
          <p:spPr>
            <a:xfrm>
              <a:off x="2193763" y="1662475"/>
              <a:ext cx="90625" cy="57350"/>
            </a:xfrm>
            <a:custGeom>
              <a:avLst/>
              <a:gdLst/>
              <a:ahLst/>
              <a:cxnLst/>
              <a:rect l="l" t="t" r="r" b="b"/>
              <a:pathLst>
                <a:path w="3625" h="2294" extrusionOk="0">
                  <a:moveTo>
                    <a:pt x="1005" y="0"/>
                  </a:moveTo>
                  <a:cubicBezTo>
                    <a:pt x="830" y="0"/>
                    <a:pt x="655" y="43"/>
                    <a:pt x="506" y="130"/>
                  </a:cubicBezTo>
                  <a:cubicBezTo>
                    <a:pt x="304" y="249"/>
                    <a:pt x="110" y="481"/>
                    <a:pt x="57" y="714"/>
                  </a:cubicBezTo>
                  <a:cubicBezTo>
                    <a:pt x="0" y="964"/>
                    <a:pt x="13" y="1244"/>
                    <a:pt x="156" y="1467"/>
                  </a:cubicBezTo>
                  <a:cubicBezTo>
                    <a:pt x="292" y="1679"/>
                    <a:pt x="489" y="1852"/>
                    <a:pt x="739" y="1916"/>
                  </a:cubicBezTo>
                  <a:lnTo>
                    <a:pt x="740" y="1916"/>
                  </a:lnTo>
                  <a:cubicBezTo>
                    <a:pt x="1045" y="1994"/>
                    <a:pt x="1351" y="2080"/>
                    <a:pt x="1659" y="2150"/>
                  </a:cubicBezTo>
                  <a:cubicBezTo>
                    <a:pt x="1811" y="2183"/>
                    <a:pt x="1965" y="2208"/>
                    <a:pt x="2117" y="2237"/>
                  </a:cubicBezTo>
                  <a:cubicBezTo>
                    <a:pt x="2263" y="2264"/>
                    <a:pt x="2406" y="2293"/>
                    <a:pt x="2552" y="2293"/>
                  </a:cubicBezTo>
                  <a:cubicBezTo>
                    <a:pt x="2629" y="2293"/>
                    <a:pt x="2706" y="2285"/>
                    <a:pt x="2784" y="2264"/>
                  </a:cubicBezTo>
                  <a:cubicBezTo>
                    <a:pt x="2922" y="2226"/>
                    <a:pt x="3018" y="2162"/>
                    <a:pt x="3132" y="2090"/>
                  </a:cubicBezTo>
                  <a:cubicBezTo>
                    <a:pt x="3494" y="1862"/>
                    <a:pt x="3625" y="1401"/>
                    <a:pt x="3412" y="1022"/>
                  </a:cubicBezTo>
                  <a:cubicBezTo>
                    <a:pt x="3348" y="906"/>
                    <a:pt x="3293" y="804"/>
                    <a:pt x="3196" y="706"/>
                  </a:cubicBezTo>
                  <a:cubicBezTo>
                    <a:pt x="3035" y="546"/>
                    <a:pt x="2830" y="476"/>
                    <a:pt x="2622" y="409"/>
                  </a:cubicBezTo>
                  <a:cubicBezTo>
                    <a:pt x="2474" y="360"/>
                    <a:pt x="2327" y="309"/>
                    <a:pt x="2178" y="266"/>
                  </a:cubicBezTo>
                  <a:cubicBezTo>
                    <a:pt x="1875" y="179"/>
                    <a:pt x="1565" y="110"/>
                    <a:pt x="1259" y="31"/>
                  </a:cubicBezTo>
                  <a:cubicBezTo>
                    <a:pt x="1177" y="11"/>
                    <a:pt x="1091" y="0"/>
                    <a:pt x="100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6" name="Google Shape;2826;p59"/>
            <p:cNvSpPr/>
            <p:nvPr/>
          </p:nvSpPr>
          <p:spPr>
            <a:xfrm>
              <a:off x="2214338" y="1767600"/>
              <a:ext cx="40375" cy="40225"/>
            </a:xfrm>
            <a:custGeom>
              <a:avLst/>
              <a:gdLst/>
              <a:ahLst/>
              <a:cxnLst/>
              <a:rect l="l" t="t" r="r" b="b"/>
              <a:pathLst>
                <a:path w="1615" h="1609" extrusionOk="0">
                  <a:moveTo>
                    <a:pt x="606" y="1"/>
                  </a:moveTo>
                  <a:cubicBezTo>
                    <a:pt x="528" y="1"/>
                    <a:pt x="454" y="19"/>
                    <a:pt x="385" y="55"/>
                  </a:cubicBezTo>
                  <a:cubicBezTo>
                    <a:pt x="308" y="81"/>
                    <a:pt x="240" y="123"/>
                    <a:pt x="183" y="185"/>
                  </a:cubicBezTo>
                  <a:cubicBezTo>
                    <a:pt x="151" y="226"/>
                    <a:pt x="118" y="269"/>
                    <a:pt x="86" y="311"/>
                  </a:cubicBezTo>
                  <a:cubicBezTo>
                    <a:pt x="30" y="409"/>
                    <a:pt x="1" y="514"/>
                    <a:pt x="1" y="627"/>
                  </a:cubicBezTo>
                  <a:cubicBezTo>
                    <a:pt x="8" y="682"/>
                    <a:pt x="15" y="738"/>
                    <a:pt x="23" y="792"/>
                  </a:cubicBezTo>
                  <a:cubicBezTo>
                    <a:pt x="52" y="899"/>
                    <a:pt x="106" y="990"/>
                    <a:pt x="184" y="1069"/>
                  </a:cubicBezTo>
                  <a:lnTo>
                    <a:pt x="183" y="1069"/>
                  </a:lnTo>
                  <a:cubicBezTo>
                    <a:pt x="218" y="1108"/>
                    <a:pt x="252" y="1147"/>
                    <a:pt x="286" y="1186"/>
                  </a:cubicBezTo>
                  <a:cubicBezTo>
                    <a:pt x="303" y="1206"/>
                    <a:pt x="321" y="1225"/>
                    <a:pt x="338" y="1246"/>
                  </a:cubicBezTo>
                  <a:cubicBezTo>
                    <a:pt x="346" y="1256"/>
                    <a:pt x="355" y="1266"/>
                    <a:pt x="363" y="1275"/>
                  </a:cubicBezTo>
                  <a:cubicBezTo>
                    <a:pt x="385" y="1298"/>
                    <a:pt x="414" y="1316"/>
                    <a:pt x="437" y="1334"/>
                  </a:cubicBezTo>
                  <a:cubicBezTo>
                    <a:pt x="478" y="1365"/>
                    <a:pt x="485" y="1375"/>
                    <a:pt x="518" y="1392"/>
                  </a:cubicBezTo>
                  <a:cubicBezTo>
                    <a:pt x="606" y="1440"/>
                    <a:pt x="696" y="1487"/>
                    <a:pt x="784" y="1534"/>
                  </a:cubicBezTo>
                  <a:cubicBezTo>
                    <a:pt x="828" y="1552"/>
                    <a:pt x="871" y="1571"/>
                    <a:pt x="915" y="1589"/>
                  </a:cubicBezTo>
                  <a:cubicBezTo>
                    <a:pt x="958" y="1602"/>
                    <a:pt x="1001" y="1609"/>
                    <a:pt x="1043" y="1609"/>
                  </a:cubicBezTo>
                  <a:cubicBezTo>
                    <a:pt x="1073" y="1609"/>
                    <a:pt x="1103" y="1606"/>
                    <a:pt x="1133" y="1599"/>
                  </a:cubicBezTo>
                  <a:cubicBezTo>
                    <a:pt x="1183" y="1599"/>
                    <a:pt x="1228" y="1586"/>
                    <a:pt x="1271" y="1561"/>
                  </a:cubicBezTo>
                  <a:cubicBezTo>
                    <a:pt x="1339" y="1540"/>
                    <a:pt x="1398" y="1502"/>
                    <a:pt x="1448" y="1448"/>
                  </a:cubicBezTo>
                  <a:lnTo>
                    <a:pt x="1533" y="1337"/>
                  </a:lnTo>
                  <a:cubicBezTo>
                    <a:pt x="1552" y="1294"/>
                    <a:pt x="1570" y="1250"/>
                    <a:pt x="1589" y="1206"/>
                  </a:cubicBezTo>
                  <a:cubicBezTo>
                    <a:pt x="1611" y="1134"/>
                    <a:pt x="1614" y="1061"/>
                    <a:pt x="1598" y="988"/>
                  </a:cubicBezTo>
                  <a:cubicBezTo>
                    <a:pt x="1594" y="915"/>
                    <a:pt x="1573" y="848"/>
                    <a:pt x="1533" y="786"/>
                  </a:cubicBezTo>
                  <a:cubicBezTo>
                    <a:pt x="1486" y="696"/>
                    <a:pt x="1439" y="608"/>
                    <a:pt x="1392" y="518"/>
                  </a:cubicBezTo>
                  <a:cubicBezTo>
                    <a:pt x="1390" y="514"/>
                    <a:pt x="1386" y="508"/>
                    <a:pt x="1384" y="504"/>
                  </a:cubicBezTo>
                  <a:cubicBezTo>
                    <a:pt x="1350" y="460"/>
                    <a:pt x="1317" y="416"/>
                    <a:pt x="1283" y="373"/>
                  </a:cubicBezTo>
                  <a:lnTo>
                    <a:pt x="1278" y="367"/>
                  </a:lnTo>
                  <a:cubicBezTo>
                    <a:pt x="1269" y="358"/>
                    <a:pt x="1258" y="349"/>
                    <a:pt x="1249" y="341"/>
                  </a:cubicBezTo>
                  <a:cubicBezTo>
                    <a:pt x="1228" y="325"/>
                    <a:pt x="1208" y="307"/>
                    <a:pt x="1189" y="290"/>
                  </a:cubicBezTo>
                  <a:cubicBezTo>
                    <a:pt x="1149" y="255"/>
                    <a:pt x="1109" y="219"/>
                    <a:pt x="1068" y="185"/>
                  </a:cubicBezTo>
                  <a:cubicBezTo>
                    <a:pt x="1011" y="123"/>
                    <a:pt x="944" y="81"/>
                    <a:pt x="867" y="55"/>
                  </a:cubicBezTo>
                  <a:cubicBezTo>
                    <a:pt x="798" y="19"/>
                    <a:pt x="724" y="1"/>
                    <a:pt x="646" y="1"/>
                  </a:cubicBezTo>
                  <a:cubicBezTo>
                    <a:pt x="640" y="1"/>
                    <a:pt x="633" y="1"/>
                    <a:pt x="626" y="1"/>
                  </a:cubicBezTo>
                  <a:cubicBezTo>
                    <a:pt x="620" y="1"/>
                    <a:pt x="613" y="1"/>
                    <a:pt x="6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7" name="Google Shape;2827;p59"/>
            <p:cNvSpPr/>
            <p:nvPr/>
          </p:nvSpPr>
          <p:spPr>
            <a:xfrm>
              <a:off x="2766913" y="1580425"/>
              <a:ext cx="86475" cy="70450"/>
            </a:xfrm>
            <a:custGeom>
              <a:avLst/>
              <a:gdLst/>
              <a:ahLst/>
              <a:cxnLst/>
              <a:rect l="l" t="t" r="r" b="b"/>
              <a:pathLst>
                <a:path w="3459" h="2818" extrusionOk="0">
                  <a:moveTo>
                    <a:pt x="691" y="1"/>
                  </a:moveTo>
                  <a:cubicBezTo>
                    <a:pt x="482" y="1"/>
                    <a:pt x="290" y="118"/>
                    <a:pt x="165" y="279"/>
                  </a:cubicBezTo>
                  <a:cubicBezTo>
                    <a:pt x="45" y="433"/>
                    <a:pt x="1" y="604"/>
                    <a:pt x="26" y="798"/>
                  </a:cubicBezTo>
                  <a:cubicBezTo>
                    <a:pt x="58" y="1031"/>
                    <a:pt x="177" y="1176"/>
                    <a:pt x="362" y="1312"/>
                  </a:cubicBezTo>
                  <a:lnTo>
                    <a:pt x="362" y="1313"/>
                  </a:lnTo>
                  <a:cubicBezTo>
                    <a:pt x="740" y="1591"/>
                    <a:pt x="1120" y="1870"/>
                    <a:pt x="1498" y="2149"/>
                  </a:cubicBezTo>
                  <a:cubicBezTo>
                    <a:pt x="1591" y="2218"/>
                    <a:pt x="1685" y="2286"/>
                    <a:pt x="1777" y="2355"/>
                  </a:cubicBezTo>
                  <a:cubicBezTo>
                    <a:pt x="1906" y="2450"/>
                    <a:pt x="2040" y="2507"/>
                    <a:pt x="2190" y="2563"/>
                  </a:cubicBezTo>
                  <a:cubicBezTo>
                    <a:pt x="2400" y="2641"/>
                    <a:pt x="2608" y="2719"/>
                    <a:pt x="2816" y="2797"/>
                  </a:cubicBezTo>
                  <a:cubicBezTo>
                    <a:pt x="2854" y="2811"/>
                    <a:pt x="2892" y="2817"/>
                    <a:pt x="2930" y="2817"/>
                  </a:cubicBezTo>
                  <a:cubicBezTo>
                    <a:pt x="3214" y="2817"/>
                    <a:pt x="3459" y="2445"/>
                    <a:pt x="3279" y="2193"/>
                  </a:cubicBezTo>
                  <a:cubicBezTo>
                    <a:pt x="3155" y="2018"/>
                    <a:pt x="3030" y="1842"/>
                    <a:pt x="2904" y="1666"/>
                  </a:cubicBezTo>
                  <a:cubicBezTo>
                    <a:pt x="2814" y="1539"/>
                    <a:pt x="2726" y="1418"/>
                    <a:pt x="2603" y="1319"/>
                  </a:cubicBezTo>
                  <a:cubicBezTo>
                    <a:pt x="2507" y="1242"/>
                    <a:pt x="2411" y="1166"/>
                    <a:pt x="2316" y="1089"/>
                  </a:cubicBezTo>
                  <a:cubicBezTo>
                    <a:pt x="1949" y="795"/>
                    <a:pt x="1582" y="502"/>
                    <a:pt x="1215" y="207"/>
                  </a:cubicBezTo>
                  <a:cubicBezTo>
                    <a:pt x="1061" y="84"/>
                    <a:pt x="915" y="10"/>
                    <a:pt x="717" y="1"/>
                  </a:cubicBezTo>
                  <a:cubicBezTo>
                    <a:pt x="708" y="1"/>
                    <a:pt x="699" y="1"/>
                    <a:pt x="6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8" name="Google Shape;2828;p59"/>
            <p:cNvSpPr/>
            <p:nvPr/>
          </p:nvSpPr>
          <p:spPr>
            <a:xfrm>
              <a:off x="2493638" y="1158775"/>
              <a:ext cx="63025" cy="69150"/>
            </a:xfrm>
            <a:custGeom>
              <a:avLst/>
              <a:gdLst/>
              <a:ahLst/>
              <a:cxnLst/>
              <a:rect l="l" t="t" r="r" b="b"/>
              <a:pathLst>
                <a:path w="2521" h="2766" extrusionOk="0">
                  <a:moveTo>
                    <a:pt x="743" y="0"/>
                  </a:moveTo>
                  <a:cubicBezTo>
                    <a:pt x="709" y="0"/>
                    <a:pt x="675" y="2"/>
                    <a:pt x="641" y="7"/>
                  </a:cubicBezTo>
                  <a:cubicBezTo>
                    <a:pt x="516" y="24"/>
                    <a:pt x="413" y="66"/>
                    <a:pt x="314" y="143"/>
                  </a:cubicBezTo>
                  <a:cubicBezTo>
                    <a:pt x="203" y="229"/>
                    <a:pt x="95" y="359"/>
                    <a:pt x="67" y="502"/>
                  </a:cubicBezTo>
                  <a:cubicBezTo>
                    <a:pt x="28" y="702"/>
                    <a:pt x="1" y="912"/>
                    <a:pt x="14" y="1117"/>
                  </a:cubicBezTo>
                  <a:cubicBezTo>
                    <a:pt x="16" y="1149"/>
                    <a:pt x="21" y="1181"/>
                    <a:pt x="24" y="1213"/>
                  </a:cubicBezTo>
                  <a:cubicBezTo>
                    <a:pt x="35" y="1295"/>
                    <a:pt x="46" y="1377"/>
                    <a:pt x="56" y="1457"/>
                  </a:cubicBezTo>
                  <a:lnTo>
                    <a:pt x="145" y="1667"/>
                  </a:lnTo>
                  <a:cubicBezTo>
                    <a:pt x="154" y="1685"/>
                    <a:pt x="164" y="1702"/>
                    <a:pt x="174" y="1719"/>
                  </a:cubicBezTo>
                  <a:cubicBezTo>
                    <a:pt x="231" y="1817"/>
                    <a:pt x="298" y="1905"/>
                    <a:pt x="368" y="1994"/>
                  </a:cubicBezTo>
                  <a:cubicBezTo>
                    <a:pt x="484" y="2145"/>
                    <a:pt x="603" y="2283"/>
                    <a:pt x="754" y="2400"/>
                  </a:cubicBezTo>
                  <a:cubicBezTo>
                    <a:pt x="924" y="2534"/>
                    <a:pt x="1075" y="2660"/>
                    <a:pt x="1294" y="2708"/>
                  </a:cubicBezTo>
                  <a:cubicBezTo>
                    <a:pt x="1429" y="2736"/>
                    <a:pt x="1567" y="2754"/>
                    <a:pt x="1705" y="2765"/>
                  </a:cubicBezTo>
                  <a:cubicBezTo>
                    <a:pt x="1772" y="2756"/>
                    <a:pt x="1840" y="2747"/>
                    <a:pt x="1907" y="2738"/>
                  </a:cubicBezTo>
                  <a:cubicBezTo>
                    <a:pt x="1969" y="2713"/>
                    <a:pt x="2029" y="2687"/>
                    <a:pt x="2090" y="2661"/>
                  </a:cubicBezTo>
                  <a:cubicBezTo>
                    <a:pt x="2234" y="2577"/>
                    <a:pt x="2339" y="2447"/>
                    <a:pt x="2403" y="2295"/>
                  </a:cubicBezTo>
                  <a:cubicBezTo>
                    <a:pt x="2520" y="2017"/>
                    <a:pt x="2463" y="1679"/>
                    <a:pt x="2245" y="1460"/>
                  </a:cubicBezTo>
                  <a:cubicBezTo>
                    <a:pt x="2219" y="1435"/>
                    <a:pt x="2195" y="1409"/>
                    <a:pt x="2171" y="1383"/>
                  </a:cubicBezTo>
                  <a:lnTo>
                    <a:pt x="2171" y="1383"/>
                  </a:lnTo>
                  <a:cubicBezTo>
                    <a:pt x="2141" y="1340"/>
                    <a:pt x="2109" y="1299"/>
                    <a:pt x="2073" y="1262"/>
                  </a:cubicBezTo>
                  <a:cubicBezTo>
                    <a:pt x="2035" y="1224"/>
                    <a:pt x="1992" y="1191"/>
                    <a:pt x="1948" y="1159"/>
                  </a:cubicBezTo>
                  <a:lnTo>
                    <a:pt x="1948" y="1159"/>
                  </a:lnTo>
                  <a:cubicBezTo>
                    <a:pt x="1892" y="1109"/>
                    <a:pt x="1840" y="1057"/>
                    <a:pt x="1791" y="1001"/>
                  </a:cubicBezTo>
                  <a:lnTo>
                    <a:pt x="1791" y="1001"/>
                  </a:lnTo>
                  <a:cubicBezTo>
                    <a:pt x="1752" y="944"/>
                    <a:pt x="1717" y="884"/>
                    <a:pt x="1685" y="823"/>
                  </a:cubicBezTo>
                  <a:cubicBezTo>
                    <a:pt x="1618" y="698"/>
                    <a:pt x="1517" y="601"/>
                    <a:pt x="1424" y="497"/>
                  </a:cubicBezTo>
                  <a:lnTo>
                    <a:pt x="1424" y="497"/>
                  </a:lnTo>
                  <a:cubicBezTo>
                    <a:pt x="1389" y="446"/>
                    <a:pt x="1357" y="393"/>
                    <a:pt x="1329" y="337"/>
                  </a:cubicBezTo>
                  <a:cubicBezTo>
                    <a:pt x="1277" y="240"/>
                    <a:pt x="1174" y="145"/>
                    <a:pt x="1080" y="89"/>
                  </a:cubicBezTo>
                  <a:cubicBezTo>
                    <a:pt x="976" y="28"/>
                    <a:pt x="861" y="0"/>
                    <a:pt x="7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9" name="Google Shape;2829;p59"/>
            <p:cNvSpPr/>
            <p:nvPr/>
          </p:nvSpPr>
          <p:spPr>
            <a:xfrm>
              <a:off x="2675588" y="909825"/>
              <a:ext cx="45400" cy="51525"/>
            </a:xfrm>
            <a:custGeom>
              <a:avLst/>
              <a:gdLst/>
              <a:ahLst/>
              <a:cxnLst/>
              <a:rect l="l" t="t" r="r" b="b"/>
              <a:pathLst>
                <a:path w="1816" h="2061" extrusionOk="0">
                  <a:moveTo>
                    <a:pt x="620" y="0"/>
                  </a:moveTo>
                  <a:cubicBezTo>
                    <a:pt x="511" y="0"/>
                    <a:pt x="398" y="27"/>
                    <a:pt x="313" y="81"/>
                  </a:cubicBezTo>
                  <a:cubicBezTo>
                    <a:pt x="184" y="165"/>
                    <a:pt x="71" y="289"/>
                    <a:pt x="35" y="444"/>
                  </a:cubicBezTo>
                  <a:cubicBezTo>
                    <a:pt x="0" y="596"/>
                    <a:pt x="5" y="777"/>
                    <a:pt x="96" y="910"/>
                  </a:cubicBezTo>
                  <a:cubicBezTo>
                    <a:pt x="198" y="1058"/>
                    <a:pt x="300" y="1207"/>
                    <a:pt x="402" y="1355"/>
                  </a:cubicBezTo>
                  <a:cubicBezTo>
                    <a:pt x="453" y="1430"/>
                    <a:pt x="504" y="1503"/>
                    <a:pt x="555" y="1577"/>
                  </a:cubicBezTo>
                  <a:cubicBezTo>
                    <a:pt x="580" y="1614"/>
                    <a:pt x="606" y="1651"/>
                    <a:pt x="631" y="1688"/>
                  </a:cubicBezTo>
                  <a:cubicBezTo>
                    <a:pt x="642" y="1705"/>
                    <a:pt x="653" y="1720"/>
                    <a:pt x="664" y="1736"/>
                  </a:cubicBezTo>
                  <a:cubicBezTo>
                    <a:pt x="696" y="1784"/>
                    <a:pt x="732" y="1830"/>
                    <a:pt x="770" y="1875"/>
                  </a:cubicBezTo>
                  <a:cubicBezTo>
                    <a:pt x="814" y="1912"/>
                    <a:pt x="860" y="1947"/>
                    <a:pt x="907" y="1979"/>
                  </a:cubicBezTo>
                  <a:lnTo>
                    <a:pt x="1050" y="2039"/>
                  </a:lnTo>
                  <a:cubicBezTo>
                    <a:pt x="1102" y="2047"/>
                    <a:pt x="1156" y="2054"/>
                    <a:pt x="1209" y="2061"/>
                  </a:cubicBezTo>
                  <a:cubicBezTo>
                    <a:pt x="1262" y="2054"/>
                    <a:pt x="1315" y="2047"/>
                    <a:pt x="1368" y="2039"/>
                  </a:cubicBezTo>
                  <a:cubicBezTo>
                    <a:pt x="1446" y="2021"/>
                    <a:pt x="1514" y="1986"/>
                    <a:pt x="1571" y="1933"/>
                  </a:cubicBezTo>
                  <a:cubicBezTo>
                    <a:pt x="1617" y="1906"/>
                    <a:pt x="1653" y="1870"/>
                    <a:pt x="1679" y="1826"/>
                  </a:cubicBezTo>
                  <a:cubicBezTo>
                    <a:pt x="1717" y="1788"/>
                    <a:pt x="1742" y="1744"/>
                    <a:pt x="1756" y="1693"/>
                  </a:cubicBezTo>
                  <a:cubicBezTo>
                    <a:pt x="1784" y="1647"/>
                    <a:pt x="1797" y="1596"/>
                    <a:pt x="1797" y="1541"/>
                  </a:cubicBezTo>
                  <a:cubicBezTo>
                    <a:pt x="1815" y="1462"/>
                    <a:pt x="1812" y="1383"/>
                    <a:pt x="1786" y="1303"/>
                  </a:cubicBezTo>
                  <a:cubicBezTo>
                    <a:pt x="1754" y="1169"/>
                    <a:pt x="1666" y="1061"/>
                    <a:pt x="1590" y="950"/>
                  </a:cubicBezTo>
                  <a:cubicBezTo>
                    <a:pt x="1541" y="879"/>
                    <a:pt x="1492" y="807"/>
                    <a:pt x="1443" y="736"/>
                  </a:cubicBezTo>
                  <a:cubicBezTo>
                    <a:pt x="1342" y="590"/>
                    <a:pt x="1242" y="444"/>
                    <a:pt x="1143" y="298"/>
                  </a:cubicBezTo>
                  <a:cubicBezTo>
                    <a:pt x="1052" y="167"/>
                    <a:pt x="938" y="63"/>
                    <a:pt x="780" y="21"/>
                  </a:cubicBezTo>
                  <a:cubicBezTo>
                    <a:pt x="731" y="7"/>
                    <a:pt x="676" y="0"/>
                    <a:pt x="6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30" name="Google Shape;2830;p59"/>
          <p:cNvGrpSpPr/>
          <p:nvPr/>
        </p:nvGrpSpPr>
        <p:grpSpPr>
          <a:xfrm flipH="1">
            <a:off x="7576804" y="-8"/>
            <a:ext cx="3975358" cy="5509441"/>
            <a:chOff x="4942288" y="608375"/>
            <a:chExt cx="2275925" cy="3154200"/>
          </a:xfrm>
        </p:grpSpPr>
        <p:sp>
          <p:nvSpPr>
            <p:cNvPr id="2831" name="Google Shape;2831;p59"/>
            <p:cNvSpPr/>
            <p:nvPr/>
          </p:nvSpPr>
          <p:spPr>
            <a:xfrm>
              <a:off x="4942288" y="608375"/>
              <a:ext cx="2275925" cy="801575"/>
            </a:xfrm>
            <a:custGeom>
              <a:avLst/>
              <a:gdLst/>
              <a:ahLst/>
              <a:cxnLst/>
              <a:rect l="l" t="t" r="r" b="b"/>
              <a:pathLst>
                <a:path w="91037" h="32063" extrusionOk="0">
                  <a:moveTo>
                    <a:pt x="3157" y="1"/>
                  </a:moveTo>
                  <a:cubicBezTo>
                    <a:pt x="1717" y="1339"/>
                    <a:pt x="1" y="3616"/>
                    <a:pt x="905" y="5362"/>
                  </a:cubicBezTo>
                  <a:cubicBezTo>
                    <a:pt x="1409" y="6337"/>
                    <a:pt x="2577" y="6823"/>
                    <a:pt x="3675" y="6828"/>
                  </a:cubicBezTo>
                  <a:cubicBezTo>
                    <a:pt x="3680" y="6828"/>
                    <a:pt x="3685" y="6828"/>
                    <a:pt x="3689" y="6828"/>
                  </a:cubicBezTo>
                  <a:cubicBezTo>
                    <a:pt x="4783" y="6828"/>
                    <a:pt x="5836" y="6437"/>
                    <a:pt x="6860" y="6052"/>
                  </a:cubicBezTo>
                  <a:lnTo>
                    <a:pt x="6860" y="6052"/>
                  </a:lnTo>
                  <a:cubicBezTo>
                    <a:pt x="4653" y="8713"/>
                    <a:pt x="2799" y="12451"/>
                    <a:pt x="2071" y="15831"/>
                  </a:cubicBezTo>
                  <a:cubicBezTo>
                    <a:pt x="1342" y="19210"/>
                    <a:pt x="1826" y="22948"/>
                    <a:pt x="3877" y="25731"/>
                  </a:cubicBezTo>
                  <a:cubicBezTo>
                    <a:pt x="5308" y="27673"/>
                    <a:pt x="7396" y="29041"/>
                    <a:pt x="9593" y="30037"/>
                  </a:cubicBezTo>
                  <a:cubicBezTo>
                    <a:pt x="12491" y="31349"/>
                    <a:pt x="15678" y="32063"/>
                    <a:pt x="18854" y="32063"/>
                  </a:cubicBezTo>
                  <a:cubicBezTo>
                    <a:pt x="20737" y="32063"/>
                    <a:pt x="22616" y="31812"/>
                    <a:pt x="24427" y="31286"/>
                  </a:cubicBezTo>
                  <a:cubicBezTo>
                    <a:pt x="28506" y="30102"/>
                    <a:pt x="32184" y="27472"/>
                    <a:pt x="34515" y="23943"/>
                  </a:cubicBezTo>
                  <a:cubicBezTo>
                    <a:pt x="34602" y="25456"/>
                    <a:pt x="36478" y="26738"/>
                    <a:pt x="38101" y="26738"/>
                  </a:cubicBezTo>
                  <a:cubicBezTo>
                    <a:pt x="38324" y="26738"/>
                    <a:pt x="38543" y="26713"/>
                    <a:pt x="38751" y="26662"/>
                  </a:cubicBezTo>
                  <a:cubicBezTo>
                    <a:pt x="40601" y="26207"/>
                    <a:pt x="41868" y="24480"/>
                    <a:pt x="42570" y="22710"/>
                  </a:cubicBezTo>
                  <a:cubicBezTo>
                    <a:pt x="43846" y="19485"/>
                    <a:pt x="43720" y="15734"/>
                    <a:pt x="42232" y="12602"/>
                  </a:cubicBezTo>
                  <a:lnTo>
                    <a:pt x="42232" y="12602"/>
                  </a:lnTo>
                  <a:cubicBezTo>
                    <a:pt x="42733" y="13076"/>
                    <a:pt x="43307" y="13278"/>
                    <a:pt x="43899" y="13278"/>
                  </a:cubicBezTo>
                  <a:cubicBezTo>
                    <a:pt x="44962" y="13278"/>
                    <a:pt x="46081" y="12627"/>
                    <a:pt x="46933" y="11729"/>
                  </a:cubicBezTo>
                  <a:cubicBezTo>
                    <a:pt x="48258" y="10331"/>
                    <a:pt x="48702" y="8324"/>
                    <a:pt x="48900" y="6407"/>
                  </a:cubicBezTo>
                  <a:cubicBezTo>
                    <a:pt x="51162" y="10745"/>
                    <a:pt x="56176" y="13362"/>
                    <a:pt x="61098" y="13362"/>
                  </a:cubicBezTo>
                  <a:cubicBezTo>
                    <a:pt x="62167" y="13362"/>
                    <a:pt x="63231" y="13239"/>
                    <a:pt x="64262" y="12983"/>
                  </a:cubicBezTo>
                  <a:cubicBezTo>
                    <a:pt x="66390" y="12454"/>
                    <a:pt x="68580" y="11155"/>
                    <a:pt x="69110" y="9025"/>
                  </a:cubicBezTo>
                  <a:cubicBezTo>
                    <a:pt x="70438" y="11848"/>
                    <a:pt x="72474" y="14717"/>
                    <a:pt x="75005" y="16540"/>
                  </a:cubicBezTo>
                  <a:cubicBezTo>
                    <a:pt x="76176" y="17383"/>
                    <a:pt x="77589" y="18103"/>
                    <a:pt x="78988" y="18103"/>
                  </a:cubicBezTo>
                  <a:cubicBezTo>
                    <a:pt x="79376" y="18103"/>
                    <a:pt x="79764" y="18048"/>
                    <a:pt x="80144" y="17924"/>
                  </a:cubicBezTo>
                  <a:cubicBezTo>
                    <a:pt x="82635" y="17114"/>
                    <a:pt x="83402" y="13942"/>
                    <a:pt x="83220" y="11329"/>
                  </a:cubicBezTo>
                  <a:lnTo>
                    <a:pt x="83220" y="11329"/>
                  </a:lnTo>
                  <a:cubicBezTo>
                    <a:pt x="84048" y="12260"/>
                    <a:pt x="85059" y="12657"/>
                    <a:pt x="86198" y="12657"/>
                  </a:cubicBezTo>
                  <a:cubicBezTo>
                    <a:pt x="86584" y="12657"/>
                    <a:pt x="86985" y="12611"/>
                    <a:pt x="87399" y="12525"/>
                  </a:cubicBezTo>
                  <a:cubicBezTo>
                    <a:pt x="89031" y="12185"/>
                    <a:pt x="90517" y="10901"/>
                    <a:pt x="91036" y="9316"/>
                  </a:cubicBezTo>
                  <a:lnTo>
                    <a:pt x="9103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2" name="Google Shape;2832;p59"/>
            <p:cNvSpPr/>
            <p:nvPr/>
          </p:nvSpPr>
          <p:spPr>
            <a:xfrm>
              <a:off x="6378213" y="608375"/>
              <a:ext cx="679525" cy="3154200"/>
            </a:xfrm>
            <a:custGeom>
              <a:avLst/>
              <a:gdLst/>
              <a:ahLst/>
              <a:cxnLst/>
              <a:rect l="l" t="t" r="r" b="b"/>
              <a:pathLst>
                <a:path w="27181" h="126168" extrusionOk="0">
                  <a:moveTo>
                    <a:pt x="1" y="1"/>
                  </a:moveTo>
                  <a:lnTo>
                    <a:pt x="9023" y="111479"/>
                  </a:lnTo>
                  <a:cubicBezTo>
                    <a:pt x="9023" y="111479"/>
                    <a:pt x="25674" y="126160"/>
                    <a:pt x="26428" y="126167"/>
                  </a:cubicBezTo>
                  <a:cubicBezTo>
                    <a:pt x="26428" y="126167"/>
                    <a:pt x="26428" y="126167"/>
                    <a:pt x="26428" y="126167"/>
                  </a:cubicBezTo>
                  <a:cubicBezTo>
                    <a:pt x="27181" y="126167"/>
                    <a:pt x="3567" y="1"/>
                    <a:pt x="356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3" name="Google Shape;2833;p59"/>
            <p:cNvSpPr/>
            <p:nvPr/>
          </p:nvSpPr>
          <p:spPr>
            <a:xfrm>
              <a:off x="6467363" y="608375"/>
              <a:ext cx="591200" cy="3121975"/>
            </a:xfrm>
            <a:custGeom>
              <a:avLst/>
              <a:gdLst/>
              <a:ahLst/>
              <a:cxnLst/>
              <a:rect l="l" t="t" r="r" b="b"/>
              <a:pathLst>
                <a:path w="23648" h="124879" extrusionOk="0">
                  <a:moveTo>
                    <a:pt x="1" y="1"/>
                  </a:moveTo>
                  <a:lnTo>
                    <a:pt x="9843" y="73982"/>
                  </a:lnTo>
                  <a:lnTo>
                    <a:pt x="3404" y="44207"/>
                  </a:lnTo>
                  <a:lnTo>
                    <a:pt x="8417" y="88652"/>
                  </a:lnTo>
                  <a:lnTo>
                    <a:pt x="12589" y="93337"/>
                  </a:lnTo>
                  <a:lnTo>
                    <a:pt x="12752" y="101585"/>
                  </a:lnTo>
                  <a:lnTo>
                    <a:pt x="18168" y="124696"/>
                  </a:lnTo>
                  <a:lnTo>
                    <a:pt x="23647" y="124878"/>
                  </a:lnTo>
                  <a:lnTo>
                    <a:pt x="23647" y="12487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0000">
                <a:alpha val="7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4" name="Google Shape;2834;p59"/>
            <p:cNvSpPr/>
            <p:nvPr/>
          </p:nvSpPr>
          <p:spPr>
            <a:xfrm>
              <a:off x="6378213" y="608375"/>
              <a:ext cx="299600" cy="2955650"/>
            </a:xfrm>
            <a:custGeom>
              <a:avLst/>
              <a:gdLst/>
              <a:ahLst/>
              <a:cxnLst/>
              <a:rect l="l" t="t" r="r" b="b"/>
              <a:pathLst>
                <a:path w="11984" h="118226" extrusionOk="0">
                  <a:moveTo>
                    <a:pt x="1" y="1"/>
                  </a:moveTo>
                  <a:lnTo>
                    <a:pt x="9393" y="117671"/>
                  </a:lnTo>
                  <a:lnTo>
                    <a:pt x="11983" y="118225"/>
                  </a:lnTo>
                  <a:lnTo>
                    <a:pt x="9143" y="91999"/>
                  </a:lnTo>
                  <a:lnTo>
                    <a:pt x="10534" y="88652"/>
                  </a:lnTo>
                  <a:lnTo>
                    <a:pt x="3272" y="26987"/>
                  </a:lnTo>
                  <a:lnTo>
                    <a:pt x="4467" y="23290"/>
                  </a:lnTo>
                  <a:lnTo>
                    <a:pt x="1460" y="1"/>
                  </a:lnTo>
                  <a:close/>
                </a:path>
              </a:pathLst>
            </a:custGeom>
            <a:solidFill>
              <a:srgbClr val="000000">
                <a:alpha val="7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5" name="Google Shape;2835;p59"/>
            <p:cNvSpPr/>
            <p:nvPr/>
          </p:nvSpPr>
          <p:spPr>
            <a:xfrm>
              <a:off x="6783438" y="2529250"/>
              <a:ext cx="179000" cy="182525"/>
            </a:xfrm>
            <a:custGeom>
              <a:avLst/>
              <a:gdLst/>
              <a:ahLst/>
              <a:cxnLst/>
              <a:rect l="l" t="t" r="r" b="b"/>
              <a:pathLst>
                <a:path w="7160" h="7301" extrusionOk="0">
                  <a:moveTo>
                    <a:pt x="6325" y="0"/>
                  </a:moveTo>
                  <a:cubicBezTo>
                    <a:pt x="6141" y="0"/>
                    <a:pt x="5959" y="73"/>
                    <a:pt x="5801" y="207"/>
                  </a:cubicBezTo>
                  <a:cubicBezTo>
                    <a:pt x="4873" y="996"/>
                    <a:pt x="3940" y="1770"/>
                    <a:pt x="3070" y="2624"/>
                  </a:cubicBezTo>
                  <a:cubicBezTo>
                    <a:pt x="2204" y="3473"/>
                    <a:pt x="1338" y="4324"/>
                    <a:pt x="472" y="5173"/>
                  </a:cubicBezTo>
                  <a:cubicBezTo>
                    <a:pt x="177" y="5462"/>
                    <a:pt x="1" y="5982"/>
                    <a:pt x="152" y="6385"/>
                  </a:cubicBezTo>
                  <a:cubicBezTo>
                    <a:pt x="316" y="6822"/>
                    <a:pt x="562" y="7114"/>
                    <a:pt x="1021" y="7254"/>
                  </a:cubicBezTo>
                  <a:cubicBezTo>
                    <a:pt x="1123" y="7285"/>
                    <a:pt x="1235" y="7301"/>
                    <a:pt x="1350" y="7301"/>
                  </a:cubicBezTo>
                  <a:cubicBezTo>
                    <a:pt x="1679" y="7301"/>
                    <a:pt x="2029" y="7174"/>
                    <a:pt x="2233" y="6934"/>
                  </a:cubicBezTo>
                  <a:lnTo>
                    <a:pt x="4635" y="4110"/>
                  </a:lnTo>
                  <a:cubicBezTo>
                    <a:pt x="5458" y="3142"/>
                    <a:pt x="6196" y="2116"/>
                    <a:pt x="6947" y="1091"/>
                  </a:cubicBezTo>
                  <a:cubicBezTo>
                    <a:pt x="7160" y="802"/>
                    <a:pt x="7024" y="348"/>
                    <a:pt x="6759" y="150"/>
                  </a:cubicBezTo>
                  <a:cubicBezTo>
                    <a:pt x="6623" y="48"/>
                    <a:pt x="6474" y="0"/>
                    <a:pt x="6325" y="0"/>
                  </a:cubicBezTo>
                  <a:close/>
                </a:path>
              </a:pathLst>
            </a:custGeom>
            <a:solidFill>
              <a:srgbClr val="4022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6" name="Google Shape;2836;p59"/>
            <p:cNvSpPr/>
            <p:nvPr/>
          </p:nvSpPr>
          <p:spPr>
            <a:xfrm>
              <a:off x="6901463" y="3081200"/>
              <a:ext cx="119350" cy="159625"/>
            </a:xfrm>
            <a:custGeom>
              <a:avLst/>
              <a:gdLst/>
              <a:ahLst/>
              <a:cxnLst/>
              <a:rect l="l" t="t" r="r" b="b"/>
              <a:pathLst>
                <a:path w="4774" h="6385" extrusionOk="0">
                  <a:moveTo>
                    <a:pt x="4147" y="0"/>
                  </a:moveTo>
                  <a:cubicBezTo>
                    <a:pt x="3999" y="0"/>
                    <a:pt x="3847" y="66"/>
                    <a:pt x="3732" y="220"/>
                  </a:cubicBezTo>
                  <a:cubicBezTo>
                    <a:pt x="3117" y="1050"/>
                    <a:pt x="2502" y="1878"/>
                    <a:pt x="1888" y="2707"/>
                  </a:cubicBezTo>
                  <a:cubicBezTo>
                    <a:pt x="1273" y="3536"/>
                    <a:pt x="497" y="4390"/>
                    <a:pt x="180" y="5389"/>
                  </a:cubicBezTo>
                  <a:cubicBezTo>
                    <a:pt x="0" y="5954"/>
                    <a:pt x="482" y="6384"/>
                    <a:pt x="974" y="6384"/>
                  </a:cubicBezTo>
                  <a:cubicBezTo>
                    <a:pt x="1167" y="6384"/>
                    <a:pt x="1361" y="6318"/>
                    <a:pt x="1518" y="6168"/>
                  </a:cubicBezTo>
                  <a:cubicBezTo>
                    <a:pt x="1902" y="5801"/>
                    <a:pt x="2223" y="5269"/>
                    <a:pt x="2467" y="4796"/>
                  </a:cubicBezTo>
                  <a:cubicBezTo>
                    <a:pt x="2697" y="4347"/>
                    <a:pt x="2929" y="3898"/>
                    <a:pt x="3160" y="3450"/>
                  </a:cubicBezTo>
                  <a:lnTo>
                    <a:pt x="4571" y="712"/>
                  </a:lnTo>
                  <a:cubicBezTo>
                    <a:pt x="4773" y="321"/>
                    <a:pt x="4473" y="0"/>
                    <a:pt x="4147" y="0"/>
                  </a:cubicBezTo>
                  <a:close/>
                </a:path>
              </a:pathLst>
            </a:custGeom>
            <a:solidFill>
              <a:srgbClr val="4022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7" name="Google Shape;2837;p59"/>
            <p:cNvSpPr/>
            <p:nvPr/>
          </p:nvSpPr>
          <p:spPr>
            <a:xfrm>
              <a:off x="6692888" y="957625"/>
              <a:ext cx="53525" cy="109275"/>
            </a:xfrm>
            <a:custGeom>
              <a:avLst/>
              <a:gdLst/>
              <a:ahLst/>
              <a:cxnLst/>
              <a:rect l="l" t="t" r="r" b="b"/>
              <a:pathLst>
                <a:path w="2141" h="4371" extrusionOk="0">
                  <a:moveTo>
                    <a:pt x="381" y="1"/>
                  </a:moveTo>
                  <a:cubicBezTo>
                    <a:pt x="188" y="1"/>
                    <a:pt x="1" y="156"/>
                    <a:pt x="59" y="410"/>
                  </a:cubicBezTo>
                  <a:cubicBezTo>
                    <a:pt x="209" y="1061"/>
                    <a:pt x="359" y="1710"/>
                    <a:pt x="509" y="2360"/>
                  </a:cubicBezTo>
                  <a:cubicBezTo>
                    <a:pt x="582" y="2679"/>
                    <a:pt x="656" y="2999"/>
                    <a:pt x="729" y="3318"/>
                  </a:cubicBezTo>
                  <a:lnTo>
                    <a:pt x="840" y="3796"/>
                  </a:lnTo>
                  <a:cubicBezTo>
                    <a:pt x="904" y="4073"/>
                    <a:pt x="1059" y="4259"/>
                    <a:pt x="1330" y="4349"/>
                  </a:cubicBezTo>
                  <a:cubicBezTo>
                    <a:pt x="1374" y="4364"/>
                    <a:pt x="1417" y="4370"/>
                    <a:pt x="1459" y="4370"/>
                  </a:cubicBezTo>
                  <a:cubicBezTo>
                    <a:pt x="1629" y="4370"/>
                    <a:pt x="1777" y="4260"/>
                    <a:pt x="1879" y="4125"/>
                  </a:cubicBezTo>
                  <a:cubicBezTo>
                    <a:pt x="2140" y="3784"/>
                    <a:pt x="1878" y="3341"/>
                    <a:pt x="1750" y="3000"/>
                  </a:cubicBezTo>
                  <a:cubicBezTo>
                    <a:pt x="1633" y="2692"/>
                    <a:pt x="1517" y="2385"/>
                    <a:pt x="1402" y="2078"/>
                  </a:cubicBezTo>
                  <a:cubicBezTo>
                    <a:pt x="1169" y="1462"/>
                    <a:pt x="936" y="848"/>
                    <a:pt x="704" y="233"/>
                  </a:cubicBezTo>
                  <a:cubicBezTo>
                    <a:pt x="644" y="72"/>
                    <a:pt x="511" y="1"/>
                    <a:pt x="381" y="1"/>
                  </a:cubicBezTo>
                  <a:close/>
                </a:path>
              </a:pathLst>
            </a:custGeom>
            <a:solidFill>
              <a:srgbClr val="4022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8" name="Google Shape;2838;p59"/>
            <p:cNvSpPr/>
            <p:nvPr/>
          </p:nvSpPr>
          <p:spPr>
            <a:xfrm>
              <a:off x="6834413" y="771825"/>
              <a:ext cx="98400" cy="46900"/>
            </a:xfrm>
            <a:custGeom>
              <a:avLst/>
              <a:gdLst/>
              <a:ahLst/>
              <a:cxnLst/>
              <a:rect l="l" t="t" r="r" b="b"/>
              <a:pathLst>
                <a:path w="3936" h="1876" extrusionOk="0">
                  <a:moveTo>
                    <a:pt x="3628" y="0"/>
                  </a:moveTo>
                  <a:cubicBezTo>
                    <a:pt x="3606" y="0"/>
                    <a:pt x="3584" y="2"/>
                    <a:pt x="3562" y="6"/>
                  </a:cubicBezTo>
                  <a:cubicBezTo>
                    <a:pt x="2566" y="198"/>
                    <a:pt x="1570" y="388"/>
                    <a:pt x="574" y="579"/>
                  </a:cubicBezTo>
                  <a:cubicBezTo>
                    <a:pt x="179" y="654"/>
                    <a:pt x="0" y="1139"/>
                    <a:pt x="144" y="1477"/>
                  </a:cubicBezTo>
                  <a:cubicBezTo>
                    <a:pt x="255" y="1743"/>
                    <a:pt x="490" y="1875"/>
                    <a:pt x="743" y="1875"/>
                  </a:cubicBezTo>
                  <a:cubicBezTo>
                    <a:pt x="857" y="1875"/>
                    <a:pt x="975" y="1848"/>
                    <a:pt x="1087" y="1795"/>
                  </a:cubicBezTo>
                  <a:cubicBezTo>
                    <a:pt x="1982" y="1366"/>
                    <a:pt x="2877" y="936"/>
                    <a:pt x="3773" y="507"/>
                  </a:cubicBezTo>
                  <a:cubicBezTo>
                    <a:pt x="3894" y="448"/>
                    <a:pt x="3936" y="281"/>
                    <a:pt x="3885" y="165"/>
                  </a:cubicBezTo>
                  <a:cubicBezTo>
                    <a:pt x="3837" y="56"/>
                    <a:pt x="3739" y="0"/>
                    <a:pt x="3628" y="0"/>
                  </a:cubicBezTo>
                  <a:close/>
                </a:path>
              </a:pathLst>
            </a:custGeom>
            <a:solidFill>
              <a:srgbClr val="4022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9" name="Google Shape;2839;p59"/>
            <p:cNvSpPr/>
            <p:nvPr/>
          </p:nvSpPr>
          <p:spPr>
            <a:xfrm>
              <a:off x="6218163" y="934975"/>
              <a:ext cx="265650" cy="189050"/>
            </a:xfrm>
            <a:custGeom>
              <a:avLst/>
              <a:gdLst/>
              <a:ahLst/>
              <a:cxnLst/>
              <a:rect l="l" t="t" r="r" b="b"/>
              <a:pathLst>
                <a:path w="10626" h="7562" extrusionOk="0">
                  <a:moveTo>
                    <a:pt x="240" y="1"/>
                  </a:moveTo>
                  <a:cubicBezTo>
                    <a:pt x="103" y="1"/>
                    <a:pt x="0" y="199"/>
                    <a:pt x="113" y="318"/>
                  </a:cubicBezTo>
                  <a:cubicBezTo>
                    <a:pt x="750" y="999"/>
                    <a:pt x="1402" y="1664"/>
                    <a:pt x="2070" y="2315"/>
                  </a:cubicBezTo>
                  <a:cubicBezTo>
                    <a:pt x="2757" y="2983"/>
                    <a:pt x="3515" y="3570"/>
                    <a:pt x="4272" y="4155"/>
                  </a:cubicBezTo>
                  <a:cubicBezTo>
                    <a:pt x="5779" y="5319"/>
                    <a:pt x="7338" y="6413"/>
                    <a:pt x="8948" y="7430"/>
                  </a:cubicBezTo>
                  <a:cubicBezTo>
                    <a:pt x="9093" y="7522"/>
                    <a:pt x="9237" y="7562"/>
                    <a:pt x="9373" y="7562"/>
                  </a:cubicBezTo>
                  <a:cubicBezTo>
                    <a:pt x="10112" y="7562"/>
                    <a:pt x="10625" y="6393"/>
                    <a:pt x="9806" y="5961"/>
                  </a:cubicBezTo>
                  <a:cubicBezTo>
                    <a:pt x="8153" y="5087"/>
                    <a:pt x="6538" y="4140"/>
                    <a:pt x="4973" y="3116"/>
                  </a:cubicBezTo>
                  <a:cubicBezTo>
                    <a:pt x="4193" y="2604"/>
                    <a:pt x="3436" y="2062"/>
                    <a:pt x="2647" y="1566"/>
                  </a:cubicBezTo>
                  <a:cubicBezTo>
                    <a:pt x="1864" y="1074"/>
                    <a:pt x="1093" y="561"/>
                    <a:pt x="333" y="32"/>
                  </a:cubicBezTo>
                  <a:cubicBezTo>
                    <a:pt x="302" y="10"/>
                    <a:pt x="270" y="1"/>
                    <a:pt x="24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0" name="Google Shape;2840;p59"/>
            <p:cNvSpPr/>
            <p:nvPr/>
          </p:nvSpPr>
          <p:spPr>
            <a:xfrm>
              <a:off x="6457038" y="2606150"/>
              <a:ext cx="150475" cy="133925"/>
            </a:xfrm>
            <a:custGeom>
              <a:avLst/>
              <a:gdLst/>
              <a:ahLst/>
              <a:cxnLst/>
              <a:rect l="l" t="t" r="r" b="b"/>
              <a:pathLst>
                <a:path w="6019" h="5357" extrusionOk="0">
                  <a:moveTo>
                    <a:pt x="803" y="0"/>
                  </a:moveTo>
                  <a:cubicBezTo>
                    <a:pt x="400" y="0"/>
                    <a:pt x="0" y="453"/>
                    <a:pt x="275" y="868"/>
                  </a:cubicBezTo>
                  <a:lnTo>
                    <a:pt x="275" y="867"/>
                  </a:lnTo>
                  <a:cubicBezTo>
                    <a:pt x="838" y="1719"/>
                    <a:pt x="1470" y="2527"/>
                    <a:pt x="2161" y="3277"/>
                  </a:cubicBezTo>
                  <a:cubicBezTo>
                    <a:pt x="2869" y="4043"/>
                    <a:pt x="3711" y="4664"/>
                    <a:pt x="4579" y="5236"/>
                  </a:cubicBezTo>
                  <a:cubicBezTo>
                    <a:pt x="4705" y="5318"/>
                    <a:pt x="4854" y="5356"/>
                    <a:pt x="5006" y="5356"/>
                  </a:cubicBezTo>
                  <a:cubicBezTo>
                    <a:pt x="5319" y="5356"/>
                    <a:pt x="5641" y="5193"/>
                    <a:pt x="5786" y="4919"/>
                  </a:cubicBezTo>
                  <a:cubicBezTo>
                    <a:pt x="6018" y="4478"/>
                    <a:pt x="5882" y="3983"/>
                    <a:pt x="5469" y="3713"/>
                  </a:cubicBezTo>
                  <a:cubicBezTo>
                    <a:pt x="5265" y="3578"/>
                    <a:pt x="5063" y="3441"/>
                    <a:pt x="4864" y="3299"/>
                  </a:cubicBezTo>
                  <a:cubicBezTo>
                    <a:pt x="4774" y="3235"/>
                    <a:pt x="4686" y="3170"/>
                    <a:pt x="4597" y="3104"/>
                  </a:cubicBezTo>
                  <a:cubicBezTo>
                    <a:pt x="4548" y="3068"/>
                    <a:pt x="4500" y="3031"/>
                    <a:pt x="4451" y="2994"/>
                  </a:cubicBezTo>
                  <a:cubicBezTo>
                    <a:pt x="4446" y="2991"/>
                    <a:pt x="4442" y="2988"/>
                    <a:pt x="4438" y="2985"/>
                  </a:cubicBezTo>
                  <a:lnTo>
                    <a:pt x="4438" y="2985"/>
                  </a:lnTo>
                  <a:cubicBezTo>
                    <a:pt x="4435" y="2982"/>
                    <a:pt x="4431" y="2979"/>
                    <a:pt x="4426" y="2975"/>
                  </a:cubicBezTo>
                  <a:cubicBezTo>
                    <a:pt x="4206" y="2798"/>
                    <a:pt x="3990" y="2615"/>
                    <a:pt x="3764" y="2445"/>
                  </a:cubicBezTo>
                  <a:cubicBezTo>
                    <a:pt x="3668" y="2372"/>
                    <a:pt x="3568" y="2303"/>
                    <a:pt x="3471" y="2231"/>
                  </a:cubicBezTo>
                  <a:cubicBezTo>
                    <a:pt x="3423" y="2195"/>
                    <a:pt x="3374" y="2160"/>
                    <a:pt x="3326" y="2123"/>
                  </a:cubicBezTo>
                  <a:cubicBezTo>
                    <a:pt x="3309" y="2110"/>
                    <a:pt x="3240" y="2057"/>
                    <a:pt x="3240" y="2057"/>
                  </a:cubicBezTo>
                  <a:lnTo>
                    <a:pt x="3240" y="2057"/>
                  </a:lnTo>
                  <a:cubicBezTo>
                    <a:pt x="3240" y="2057"/>
                    <a:pt x="3240" y="2058"/>
                    <a:pt x="3242" y="2059"/>
                  </a:cubicBezTo>
                  <a:lnTo>
                    <a:pt x="3242" y="2059"/>
                  </a:lnTo>
                  <a:cubicBezTo>
                    <a:pt x="2507" y="1482"/>
                    <a:pt x="1820" y="850"/>
                    <a:pt x="1181" y="168"/>
                  </a:cubicBezTo>
                  <a:cubicBezTo>
                    <a:pt x="1071" y="50"/>
                    <a:pt x="937" y="0"/>
                    <a:pt x="80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1" name="Google Shape;2841;p59"/>
            <p:cNvSpPr/>
            <p:nvPr/>
          </p:nvSpPr>
          <p:spPr>
            <a:xfrm>
              <a:off x="6579738" y="608375"/>
              <a:ext cx="342925" cy="754750"/>
            </a:xfrm>
            <a:custGeom>
              <a:avLst/>
              <a:gdLst/>
              <a:ahLst/>
              <a:cxnLst/>
              <a:rect l="l" t="t" r="r" b="b"/>
              <a:pathLst>
                <a:path w="13717" h="30190" extrusionOk="0">
                  <a:moveTo>
                    <a:pt x="12843" y="1"/>
                  </a:moveTo>
                  <a:cubicBezTo>
                    <a:pt x="12257" y="1412"/>
                    <a:pt x="11789" y="2584"/>
                    <a:pt x="11247" y="4012"/>
                  </a:cubicBezTo>
                  <a:cubicBezTo>
                    <a:pt x="10464" y="6081"/>
                    <a:pt x="9651" y="8139"/>
                    <a:pt x="8813" y="10187"/>
                  </a:cubicBezTo>
                  <a:cubicBezTo>
                    <a:pt x="7162" y="14216"/>
                    <a:pt x="5402" y="18202"/>
                    <a:pt x="3540" y="22138"/>
                  </a:cubicBezTo>
                  <a:cubicBezTo>
                    <a:pt x="2482" y="24374"/>
                    <a:pt x="1394" y="26593"/>
                    <a:pt x="239" y="28779"/>
                  </a:cubicBezTo>
                  <a:cubicBezTo>
                    <a:pt x="0" y="29229"/>
                    <a:pt x="125" y="29804"/>
                    <a:pt x="577" y="30068"/>
                  </a:cubicBezTo>
                  <a:cubicBezTo>
                    <a:pt x="715" y="30149"/>
                    <a:pt x="883" y="30190"/>
                    <a:pt x="1053" y="30190"/>
                  </a:cubicBezTo>
                  <a:cubicBezTo>
                    <a:pt x="1384" y="30190"/>
                    <a:pt x="1723" y="30036"/>
                    <a:pt x="1866" y="29730"/>
                  </a:cubicBezTo>
                  <a:cubicBezTo>
                    <a:pt x="3741" y="25696"/>
                    <a:pt x="5595" y="21655"/>
                    <a:pt x="7320" y="17554"/>
                  </a:cubicBezTo>
                  <a:cubicBezTo>
                    <a:pt x="9038" y="13464"/>
                    <a:pt x="10648" y="9327"/>
                    <a:pt x="12148" y="5151"/>
                  </a:cubicBezTo>
                  <a:cubicBezTo>
                    <a:pt x="12784" y="3379"/>
                    <a:pt x="13200" y="1811"/>
                    <a:pt x="13717" y="1"/>
                  </a:cubicBezTo>
                  <a:close/>
                </a:path>
              </a:pathLst>
            </a:custGeom>
            <a:solidFill>
              <a:srgbClr val="4022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2" name="Google Shape;2842;p59"/>
            <p:cNvSpPr/>
            <p:nvPr/>
          </p:nvSpPr>
          <p:spPr>
            <a:xfrm>
              <a:off x="5113738" y="1030950"/>
              <a:ext cx="77050" cy="77450"/>
            </a:xfrm>
            <a:custGeom>
              <a:avLst/>
              <a:gdLst/>
              <a:ahLst/>
              <a:cxnLst/>
              <a:rect l="l" t="t" r="r" b="b"/>
              <a:pathLst>
                <a:path w="3082" h="3098" extrusionOk="0">
                  <a:moveTo>
                    <a:pt x="825" y="0"/>
                  </a:moveTo>
                  <a:cubicBezTo>
                    <a:pt x="757" y="0"/>
                    <a:pt x="690" y="9"/>
                    <a:pt x="626" y="30"/>
                  </a:cubicBezTo>
                  <a:cubicBezTo>
                    <a:pt x="490" y="75"/>
                    <a:pt x="367" y="145"/>
                    <a:pt x="261" y="242"/>
                  </a:cubicBezTo>
                  <a:cubicBezTo>
                    <a:pt x="125" y="368"/>
                    <a:pt x="1" y="636"/>
                    <a:pt x="20" y="825"/>
                  </a:cubicBezTo>
                  <a:cubicBezTo>
                    <a:pt x="46" y="1067"/>
                    <a:pt x="75" y="1309"/>
                    <a:pt x="160" y="1537"/>
                  </a:cubicBezTo>
                  <a:cubicBezTo>
                    <a:pt x="216" y="1691"/>
                    <a:pt x="277" y="1836"/>
                    <a:pt x="370" y="1970"/>
                  </a:cubicBezTo>
                  <a:cubicBezTo>
                    <a:pt x="464" y="2105"/>
                    <a:pt x="566" y="2240"/>
                    <a:pt x="677" y="2363"/>
                  </a:cubicBezTo>
                  <a:cubicBezTo>
                    <a:pt x="844" y="2551"/>
                    <a:pt x="1051" y="2711"/>
                    <a:pt x="1260" y="2851"/>
                  </a:cubicBezTo>
                  <a:cubicBezTo>
                    <a:pt x="1297" y="2875"/>
                    <a:pt x="1335" y="2899"/>
                    <a:pt x="1374" y="2920"/>
                  </a:cubicBezTo>
                  <a:cubicBezTo>
                    <a:pt x="1395" y="2932"/>
                    <a:pt x="1416" y="2945"/>
                    <a:pt x="1437" y="2956"/>
                  </a:cubicBezTo>
                  <a:cubicBezTo>
                    <a:pt x="1576" y="3028"/>
                    <a:pt x="1683" y="3066"/>
                    <a:pt x="1830" y="3085"/>
                  </a:cubicBezTo>
                  <a:cubicBezTo>
                    <a:pt x="1891" y="3093"/>
                    <a:pt x="1937" y="3098"/>
                    <a:pt x="1985" y="3098"/>
                  </a:cubicBezTo>
                  <a:cubicBezTo>
                    <a:pt x="2013" y="3098"/>
                    <a:pt x="2042" y="3096"/>
                    <a:pt x="2075" y="3092"/>
                  </a:cubicBezTo>
                  <a:cubicBezTo>
                    <a:pt x="2188" y="3080"/>
                    <a:pt x="2318" y="3079"/>
                    <a:pt x="2427" y="3040"/>
                  </a:cubicBezTo>
                  <a:cubicBezTo>
                    <a:pt x="2694" y="2945"/>
                    <a:pt x="2888" y="2793"/>
                    <a:pt x="3000" y="2527"/>
                  </a:cubicBezTo>
                  <a:cubicBezTo>
                    <a:pt x="3055" y="2422"/>
                    <a:pt x="3081" y="2308"/>
                    <a:pt x="3076" y="2187"/>
                  </a:cubicBezTo>
                  <a:cubicBezTo>
                    <a:pt x="3076" y="2027"/>
                    <a:pt x="3035" y="1878"/>
                    <a:pt x="2955" y="1740"/>
                  </a:cubicBezTo>
                  <a:cubicBezTo>
                    <a:pt x="2874" y="1636"/>
                    <a:pt x="2798" y="1545"/>
                    <a:pt x="2713" y="1450"/>
                  </a:cubicBezTo>
                  <a:cubicBezTo>
                    <a:pt x="2635" y="1361"/>
                    <a:pt x="2602" y="1321"/>
                    <a:pt x="2467" y="1242"/>
                  </a:cubicBezTo>
                  <a:cubicBezTo>
                    <a:pt x="2410" y="1208"/>
                    <a:pt x="2343" y="1182"/>
                    <a:pt x="2275" y="1157"/>
                  </a:cubicBezTo>
                  <a:lnTo>
                    <a:pt x="2275" y="1157"/>
                  </a:lnTo>
                  <a:cubicBezTo>
                    <a:pt x="2196" y="1118"/>
                    <a:pt x="2121" y="1073"/>
                    <a:pt x="2047" y="1024"/>
                  </a:cubicBezTo>
                  <a:lnTo>
                    <a:pt x="2047" y="1024"/>
                  </a:lnTo>
                  <a:cubicBezTo>
                    <a:pt x="1948" y="936"/>
                    <a:pt x="1856" y="839"/>
                    <a:pt x="1773" y="734"/>
                  </a:cubicBezTo>
                  <a:lnTo>
                    <a:pt x="1773" y="734"/>
                  </a:lnTo>
                  <a:cubicBezTo>
                    <a:pt x="1810" y="780"/>
                    <a:pt x="1846" y="827"/>
                    <a:pt x="1882" y="873"/>
                  </a:cubicBezTo>
                  <a:lnTo>
                    <a:pt x="1882" y="873"/>
                  </a:lnTo>
                  <a:cubicBezTo>
                    <a:pt x="1821" y="796"/>
                    <a:pt x="1759" y="722"/>
                    <a:pt x="1697" y="646"/>
                  </a:cubicBezTo>
                  <a:lnTo>
                    <a:pt x="1697" y="646"/>
                  </a:lnTo>
                  <a:cubicBezTo>
                    <a:pt x="1644" y="571"/>
                    <a:pt x="1597" y="492"/>
                    <a:pt x="1557" y="409"/>
                  </a:cubicBezTo>
                  <a:cubicBezTo>
                    <a:pt x="1515" y="353"/>
                    <a:pt x="1471" y="298"/>
                    <a:pt x="1429" y="242"/>
                  </a:cubicBezTo>
                  <a:cubicBezTo>
                    <a:pt x="1354" y="162"/>
                    <a:pt x="1265" y="105"/>
                    <a:pt x="1163" y="71"/>
                  </a:cubicBezTo>
                  <a:cubicBezTo>
                    <a:pt x="1059" y="27"/>
                    <a:pt x="941" y="0"/>
                    <a:pt x="8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3" name="Google Shape;2843;p59"/>
            <p:cNvSpPr/>
            <p:nvPr/>
          </p:nvSpPr>
          <p:spPr>
            <a:xfrm>
              <a:off x="5162138" y="1137800"/>
              <a:ext cx="64050" cy="64425"/>
            </a:xfrm>
            <a:custGeom>
              <a:avLst/>
              <a:gdLst/>
              <a:ahLst/>
              <a:cxnLst/>
              <a:rect l="l" t="t" r="r" b="b"/>
              <a:pathLst>
                <a:path w="2562" h="2577" extrusionOk="0">
                  <a:moveTo>
                    <a:pt x="2260" y="1365"/>
                  </a:moveTo>
                  <a:lnTo>
                    <a:pt x="2260" y="1365"/>
                  </a:lnTo>
                  <a:cubicBezTo>
                    <a:pt x="2261" y="1367"/>
                    <a:pt x="2262" y="1368"/>
                    <a:pt x="2263" y="1370"/>
                  </a:cubicBezTo>
                  <a:lnTo>
                    <a:pt x="2263" y="1370"/>
                  </a:lnTo>
                  <a:cubicBezTo>
                    <a:pt x="2262" y="1368"/>
                    <a:pt x="2261" y="1367"/>
                    <a:pt x="2260" y="1365"/>
                  </a:cubicBezTo>
                  <a:close/>
                  <a:moveTo>
                    <a:pt x="2358" y="1493"/>
                  </a:moveTo>
                  <a:cubicBezTo>
                    <a:pt x="2361" y="1498"/>
                    <a:pt x="2365" y="1502"/>
                    <a:pt x="2368" y="1507"/>
                  </a:cubicBezTo>
                  <a:cubicBezTo>
                    <a:pt x="2365" y="1503"/>
                    <a:pt x="2361" y="1498"/>
                    <a:pt x="2358" y="1493"/>
                  </a:cubicBezTo>
                  <a:close/>
                  <a:moveTo>
                    <a:pt x="590" y="0"/>
                  </a:moveTo>
                  <a:cubicBezTo>
                    <a:pt x="539" y="0"/>
                    <a:pt x="488" y="8"/>
                    <a:pt x="440" y="24"/>
                  </a:cubicBezTo>
                  <a:cubicBezTo>
                    <a:pt x="343" y="55"/>
                    <a:pt x="257" y="105"/>
                    <a:pt x="182" y="173"/>
                  </a:cubicBezTo>
                  <a:cubicBezTo>
                    <a:pt x="81" y="266"/>
                    <a:pt x="1" y="451"/>
                    <a:pt x="10" y="589"/>
                  </a:cubicBezTo>
                  <a:cubicBezTo>
                    <a:pt x="25" y="805"/>
                    <a:pt x="59" y="1024"/>
                    <a:pt x="129" y="1229"/>
                  </a:cubicBezTo>
                  <a:cubicBezTo>
                    <a:pt x="217" y="1483"/>
                    <a:pt x="335" y="1777"/>
                    <a:pt x="534" y="1966"/>
                  </a:cubicBezTo>
                  <a:cubicBezTo>
                    <a:pt x="700" y="2123"/>
                    <a:pt x="886" y="2267"/>
                    <a:pt x="1085" y="2378"/>
                  </a:cubicBezTo>
                  <a:cubicBezTo>
                    <a:pt x="1124" y="2400"/>
                    <a:pt x="1164" y="2420"/>
                    <a:pt x="1205" y="2440"/>
                  </a:cubicBezTo>
                  <a:cubicBezTo>
                    <a:pt x="1334" y="2502"/>
                    <a:pt x="1476" y="2576"/>
                    <a:pt x="1623" y="2576"/>
                  </a:cubicBezTo>
                  <a:cubicBezTo>
                    <a:pt x="1634" y="2576"/>
                    <a:pt x="1646" y="2576"/>
                    <a:pt x="1658" y="2575"/>
                  </a:cubicBezTo>
                  <a:cubicBezTo>
                    <a:pt x="1791" y="2564"/>
                    <a:pt x="1929" y="2545"/>
                    <a:pt x="2059" y="2511"/>
                  </a:cubicBezTo>
                  <a:cubicBezTo>
                    <a:pt x="2271" y="2457"/>
                    <a:pt x="2441" y="2279"/>
                    <a:pt x="2499" y="2071"/>
                  </a:cubicBezTo>
                  <a:cubicBezTo>
                    <a:pt x="2562" y="1844"/>
                    <a:pt x="2488" y="1629"/>
                    <a:pt x="2337" y="1458"/>
                  </a:cubicBezTo>
                  <a:cubicBezTo>
                    <a:pt x="2330" y="1450"/>
                    <a:pt x="2323" y="1443"/>
                    <a:pt x="2317" y="1435"/>
                  </a:cubicBezTo>
                  <a:lnTo>
                    <a:pt x="2317" y="1435"/>
                  </a:lnTo>
                  <a:cubicBezTo>
                    <a:pt x="2279" y="1380"/>
                    <a:pt x="2241" y="1323"/>
                    <a:pt x="2196" y="1278"/>
                  </a:cubicBezTo>
                  <a:cubicBezTo>
                    <a:pt x="2111" y="1193"/>
                    <a:pt x="2034" y="1159"/>
                    <a:pt x="1940" y="1106"/>
                  </a:cubicBezTo>
                  <a:cubicBezTo>
                    <a:pt x="1891" y="1077"/>
                    <a:pt x="1843" y="1047"/>
                    <a:pt x="1797" y="1015"/>
                  </a:cubicBezTo>
                  <a:lnTo>
                    <a:pt x="1797" y="1015"/>
                  </a:lnTo>
                  <a:cubicBezTo>
                    <a:pt x="1758" y="982"/>
                    <a:pt x="1721" y="947"/>
                    <a:pt x="1685" y="912"/>
                  </a:cubicBezTo>
                  <a:cubicBezTo>
                    <a:pt x="1658" y="884"/>
                    <a:pt x="1632" y="855"/>
                    <a:pt x="1605" y="828"/>
                  </a:cubicBezTo>
                  <a:cubicBezTo>
                    <a:pt x="1557" y="778"/>
                    <a:pt x="1492" y="735"/>
                    <a:pt x="1430" y="692"/>
                  </a:cubicBezTo>
                  <a:lnTo>
                    <a:pt x="1430" y="692"/>
                  </a:lnTo>
                  <a:cubicBezTo>
                    <a:pt x="1353" y="626"/>
                    <a:pt x="1282" y="554"/>
                    <a:pt x="1217" y="478"/>
                  </a:cubicBezTo>
                  <a:lnTo>
                    <a:pt x="1217" y="478"/>
                  </a:lnTo>
                  <a:cubicBezTo>
                    <a:pt x="1175" y="418"/>
                    <a:pt x="1137" y="356"/>
                    <a:pt x="1102" y="292"/>
                  </a:cubicBezTo>
                  <a:cubicBezTo>
                    <a:pt x="1008" y="118"/>
                    <a:pt x="794" y="0"/>
                    <a:pt x="5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4" name="Google Shape;2844;p59"/>
            <p:cNvSpPr/>
            <p:nvPr/>
          </p:nvSpPr>
          <p:spPr>
            <a:xfrm>
              <a:off x="5326938" y="735650"/>
              <a:ext cx="87575" cy="70350"/>
            </a:xfrm>
            <a:custGeom>
              <a:avLst/>
              <a:gdLst/>
              <a:ahLst/>
              <a:cxnLst/>
              <a:rect l="l" t="t" r="r" b="b"/>
              <a:pathLst>
                <a:path w="3503" h="2814" extrusionOk="0">
                  <a:moveTo>
                    <a:pt x="2039" y="927"/>
                  </a:moveTo>
                  <a:lnTo>
                    <a:pt x="2049" y="931"/>
                  </a:lnTo>
                  <a:cubicBezTo>
                    <a:pt x="2046" y="929"/>
                    <a:pt x="2042" y="928"/>
                    <a:pt x="2039" y="927"/>
                  </a:cubicBezTo>
                  <a:close/>
                  <a:moveTo>
                    <a:pt x="2075" y="941"/>
                  </a:moveTo>
                  <a:cubicBezTo>
                    <a:pt x="2077" y="941"/>
                    <a:pt x="2078" y="941"/>
                    <a:pt x="2080" y="942"/>
                  </a:cubicBezTo>
                  <a:lnTo>
                    <a:pt x="2080" y="942"/>
                  </a:lnTo>
                  <a:cubicBezTo>
                    <a:pt x="2078" y="941"/>
                    <a:pt x="2077" y="941"/>
                    <a:pt x="2075" y="941"/>
                  </a:cubicBezTo>
                  <a:close/>
                  <a:moveTo>
                    <a:pt x="561" y="0"/>
                  </a:moveTo>
                  <a:cubicBezTo>
                    <a:pt x="514" y="0"/>
                    <a:pt x="465" y="8"/>
                    <a:pt x="415" y="23"/>
                  </a:cubicBezTo>
                  <a:cubicBezTo>
                    <a:pt x="178" y="101"/>
                    <a:pt x="0" y="312"/>
                    <a:pt x="1" y="568"/>
                  </a:cubicBezTo>
                  <a:cubicBezTo>
                    <a:pt x="1" y="848"/>
                    <a:pt x="51" y="1136"/>
                    <a:pt x="155" y="1395"/>
                  </a:cubicBezTo>
                  <a:cubicBezTo>
                    <a:pt x="244" y="1621"/>
                    <a:pt x="333" y="1838"/>
                    <a:pt x="507" y="2014"/>
                  </a:cubicBezTo>
                  <a:cubicBezTo>
                    <a:pt x="639" y="2147"/>
                    <a:pt x="797" y="2262"/>
                    <a:pt x="950" y="2368"/>
                  </a:cubicBezTo>
                  <a:cubicBezTo>
                    <a:pt x="1204" y="2542"/>
                    <a:pt x="1503" y="2673"/>
                    <a:pt x="1800" y="2751"/>
                  </a:cubicBezTo>
                  <a:cubicBezTo>
                    <a:pt x="1945" y="2789"/>
                    <a:pt x="2093" y="2814"/>
                    <a:pt x="2240" y="2814"/>
                  </a:cubicBezTo>
                  <a:cubicBezTo>
                    <a:pt x="2353" y="2814"/>
                    <a:pt x="2466" y="2799"/>
                    <a:pt x="2578" y="2766"/>
                  </a:cubicBezTo>
                  <a:cubicBezTo>
                    <a:pt x="2755" y="2713"/>
                    <a:pt x="2927" y="2640"/>
                    <a:pt x="3090" y="2553"/>
                  </a:cubicBezTo>
                  <a:cubicBezTo>
                    <a:pt x="3365" y="2409"/>
                    <a:pt x="3503" y="2070"/>
                    <a:pt x="3463" y="1775"/>
                  </a:cubicBezTo>
                  <a:cubicBezTo>
                    <a:pt x="3425" y="1490"/>
                    <a:pt x="3205" y="1182"/>
                    <a:pt x="2903" y="1126"/>
                  </a:cubicBezTo>
                  <a:cubicBezTo>
                    <a:pt x="2791" y="1104"/>
                    <a:pt x="2683" y="1072"/>
                    <a:pt x="2577" y="1030"/>
                  </a:cubicBezTo>
                  <a:lnTo>
                    <a:pt x="2577" y="1030"/>
                  </a:lnTo>
                  <a:cubicBezTo>
                    <a:pt x="2444" y="974"/>
                    <a:pt x="2423" y="973"/>
                    <a:pt x="2221" y="956"/>
                  </a:cubicBezTo>
                  <a:cubicBezTo>
                    <a:pt x="2219" y="955"/>
                    <a:pt x="2216" y="955"/>
                    <a:pt x="2213" y="955"/>
                  </a:cubicBezTo>
                  <a:lnTo>
                    <a:pt x="2213" y="955"/>
                  </a:lnTo>
                  <a:cubicBezTo>
                    <a:pt x="2116" y="935"/>
                    <a:pt x="2021" y="909"/>
                    <a:pt x="1928" y="876"/>
                  </a:cubicBezTo>
                  <a:lnTo>
                    <a:pt x="1928" y="876"/>
                  </a:lnTo>
                  <a:cubicBezTo>
                    <a:pt x="1837" y="831"/>
                    <a:pt x="1750" y="781"/>
                    <a:pt x="1666" y="723"/>
                  </a:cubicBezTo>
                  <a:lnTo>
                    <a:pt x="1666" y="723"/>
                  </a:lnTo>
                  <a:cubicBezTo>
                    <a:pt x="1614" y="680"/>
                    <a:pt x="1559" y="638"/>
                    <a:pt x="1499" y="609"/>
                  </a:cubicBezTo>
                  <a:cubicBezTo>
                    <a:pt x="1456" y="587"/>
                    <a:pt x="1412" y="566"/>
                    <a:pt x="1371" y="543"/>
                  </a:cubicBezTo>
                  <a:cubicBezTo>
                    <a:pt x="1323" y="515"/>
                    <a:pt x="1276" y="486"/>
                    <a:pt x="1230" y="454"/>
                  </a:cubicBezTo>
                  <a:lnTo>
                    <a:pt x="1230" y="454"/>
                  </a:lnTo>
                  <a:cubicBezTo>
                    <a:pt x="1194" y="424"/>
                    <a:pt x="1159" y="392"/>
                    <a:pt x="1125" y="358"/>
                  </a:cubicBezTo>
                  <a:cubicBezTo>
                    <a:pt x="1099" y="331"/>
                    <a:pt x="1073" y="304"/>
                    <a:pt x="1050" y="276"/>
                  </a:cubicBezTo>
                  <a:cubicBezTo>
                    <a:pt x="1045" y="270"/>
                    <a:pt x="1040" y="265"/>
                    <a:pt x="1036" y="261"/>
                  </a:cubicBezTo>
                  <a:lnTo>
                    <a:pt x="1036" y="261"/>
                  </a:lnTo>
                  <a:cubicBezTo>
                    <a:pt x="920" y="114"/>
                    <a:pt x="750" y="0"/>
                    <a:pt x="5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5" name="Google Shape;2845;p59"/>
            <p:cNvSpPr/>
            <p:nvPr/>
          </p:nvSpPr>
          <p:spPr>
            <a:xfrm>
              <a:off x="5836388" y="980300"/>
              <a:ext cx="64150" cy="40050"/>
            </a:xfrm>
            <a:custGeom>
              <a:avLst/>
              <a:gdLst/>
              <a:ahLst/>
              <a:cxnLst/>
              <a:rect l="l" t="t" r="r" b="b"/>
              <a:pathLst>
                <a:path w="2566" h="1602" extrusionOk="0">
                  <a:moveTo>
                    <a:pt x="1644" y="0"/>
                  </a:moveTo>
                  <a:cubicBezTo>
                    <a:pt x="1622" y="0"/>
                    <a:pt x="1601" y="1"/>
                    <a:pt x="1579" y="3"/>
                  </a:cubicBezTo>
                  <a:cubicBezTo>
                    <a:pt x="1466" y="10"/>
                    <a:pt x="1353" y="18"/>
                    <a:pt x="1240" y="25"/>
                  </a:cubicBezTo>
                  <a:cubicBezTo>
                    <a:pt x="1183" y="29"/>
                    <a:pt x="1126" y="33"/>
                    <a:pt x="1070" y="36"/>
                  </a:cubicBezTo>
                  <a:cubicBezTo>
                    <a:pt x="982" y="43"/>
                    <a:pt x="887" y="45"/>
                    <a:pt x="803" y="67"/>
                  </a:cubicBezTo>
                  <a:cubicBezTo>
                    <a:pt x="737" y="86"/>
                    <a:pt x="652" y="131"/>
                    <a:pt x="580" y="164"/>
                  </a:cubicBezTo>
                  <a:cubicBezTo>
                    <a:pt x="484" y="207"/>
                    <a:pt x="388" y="251"/>
                    <a:pt x="292" y="295"/>
                  </a:cubicBezTo>
                  <a:cubicBezTo>
                    <a:pt x="109" y="377"/>
                    <a:pt x="1" y="610"/>
                    <a:pt x="1" y="800"/>
                  </a:cubicBezTo>
                  <a:cubicBezTo>
                    <a:pt x="1" y="991"/>
                    <a:pt x="109" y="1224"/>
                    <a:pt x="292" y="1307"/>
                  </a:cubicBezTo>
                  <a:cubicBezTo>
                    <a:pt x="388" y="1351"/>
                    <a:pt x="484" y="1395"/>
                    <a:pt x="580" y="1438"/>
                  </a:cubicBezTo>
                  <a:cubicBezTo>
                    <a:pt x="653" y="1471"/>
                    <a:pt x="732" y="1514"/>
                    <a:pt x="803" y="1533"/>
                  </a:cubicBezTo>
                  <a:cubicBezTo>
                    <a:pt x="883" y="1556"/>
                    <a:pt x="973" y="1559"/>
                    <a:pt x="1057" y="1565"/>
                  </a:cubicBezTo>
                  <a:cubicBezTo>
                    <a:pt x="1118" y="1568"/>
                    <a:pt x="1179" y="1572"/>
                    <a:pt x="1240" y="1576"/>
                  </a:cubicBezTo>
                  <a:cubicBezTo>
                    <a:pt x="1353" y="1584"/>
                    <a:pt x="1466" y="1591"/>
                    <a:pt x="1579" y="1599"/>
                  </a:cubicBezTo>
                  <a:cubicBezTo>
                    <a:pt x="1600" y="1601"/>
                    <a:pt x="1620" y="1601"/>
                    <a:pt x="1641" y="1601"/>
                  </a:cubicBezTo>
                  <a:cubicBezTo>
                    <a:pt x="1802" y="1601"/>
                    <a:pt x="1963" y="1561"/>
                    <a:pt x="2101" y="1469"/>
                  </a:cubicBezTo>
                  <a:cubicBezTo>
                    <a:pt x="2145" y="1440"/>
                    <a:pt x="2188" y="1411"/>
                    <a:pt x="2232" y="1382"/>
                  </a:cubicBezTo>
                  <a:cubicBezTo>
                    <a:pt x="2433" y="1248"/>
                    <a:pt x="2565" y="1049"/>
                    <a:pt x="2565" y="800"/>
                  </a:cubicBezTo>
                  <a:cubicBezTo>
                    <a:pt x="2565" y="553"/>
                    <a:pt x="2433" y="353"/>
                    <a:pt x="2232" y="220"/>
                  </a:cubicBezTo>
                  <a:cubicBezTo>
                    <a:pt x="2188" y="191"/>
                    <a:pt x="2145" y="161"/>
                    <a:pt x="2101" y="132"/>
                  </a:cubicBezTo>
                  <a:cubicBezTo>
                    <a:pt x="1965" y="42"/>
                    <a:pt x="1805" y="0"/>
                    <a:pt x="16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6" name="Google Shape;2846;p59"/>
            <p:cNvSpPr/>
            <p:nvPr/>
          </p:nvSpPr>
          <p:spPr>
            <a:xfrm>
              <a:off x="6134188" y="642450"/>
              <a:ext cx="82975" cy="50775"/>
            </a:xfrm>
            <a:custGeom>
              <a:avLst/>
              <a:gdLst/>
              <a:ahLst/>
              <a:cxnLst/>
              <a:rect l="l" t="t" r="r" b="b"/>
              <a:pathLst>
                <a:path w="3319" h="2031" extrusionOk="0">
                  <a:moveTo>
                    <a:pt x="2482" y="0"/>
                  </a:moveTo>
                  <a:cubicBezTo>
                    <a:pt x="2476" y="0"/>
                    <a:pt x="2470" y="1"/>
                    <a:pt x="2464" y="1"/>
                  </a:cubicBezTo>
                  <a:cubicBezTo>
                    <a:pt x="2135" y="9"/>
                    <a:pt x="1807" y="88"/>
                    <a:pt x="1485" y="146"/>
                  </a:cubicBezTo>
                  <a:cubicBezTo>
                    <a:pt x="1219" y="194"/>
                    <a:pt x="955" y="242"/>
                    <a:pt x="691" y="291"/>
                  </a:cubicBezTo>
                  <a:cubicBezTo>
                    <a:pt x="483" y="329"/>
                    <a:pt x="263" y="523"/>
                    <a:pt x="160" y="700"/>
                  </a:cubicBezTo>
                  <a:cubicBezTo>
                    <a:pt x="48" y="890"/>
                    <a:pt x="1" y="1172"/>
                    <a:pt x="70" y="1386"/>
                  </a:cubicBezTo>
                  <a:cubicBezTo>
                    <a:pt x="202" y="1792"/>
                    <a:pt x="545" y="2031"/>
                    <a:pt x="943" y="2031"/>
                  </a:cubicBezTo>
                  <a:cubicBezTo>
                    <a:pt x="1016" y="2031"/>
                    <a:pt x="1090" y="2023"/>
                    <a:pt x="1165" y="2007"/>
                  </a:cubicBezTo>
                  <a:cubicBezTo>
                    <a:pt x="1420" y="1952"/>
                    <a:pt x="1675" y="1897"/>
                    <a:pt x="1930" y="1842"/>
                  </a:cubicBezTo>
                  <a:cubicBezTo>
                    <a:pt x="2182" y="1789"/>
                    <a:pt x="2446" y="1751"/>
                    <a:pt x="2689" y="1658"/>
                  </a:cubicBezTo>
                  <a:cubicBezTo>
                    <a:pt x="2890" y="1581"/>
                    <a:pt x="3087" y="1471"/>
                    <a:pt x="3192" y="1271"/>
                  </a:cubicBezTo>
                  <a:cubicBezTo>
                    <a:pt x="3283" y="1100"/>
                    <a:pt x="3319" y="924"/>
                    <a:pt x="3293" y="732"/>
                  </a:cubicBezTo>
                  <a:cubicBezTo>
                    <a:pt x="3239" y="336"/>
                    <a:pt x="2897" y="0"/>
                    <a:pt x="24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47" name="Google Shape;2847;p59"/>
          <p:cNvGrpSpPr/>
          <p:nvPr/>
        </p:nvGrpSpPr>
        <p:grpSpPr>
          <a:xfrm>
            <a:off x="-486647" y="8"/>
            <a:ext cx="3222521" cy="5143545"/>
            <a:chOff x="2480963" y="608375"/>
            <a:chExt cx="2176350" cy="3473725"/>
          </a:xfrm>
        </p:grpSpPr>
        <p:sp>
          <p:nvSpPr>
            <p:cNvPr id="2848" name="Google Shape;2848;p59"/>
            <p:cNvSpPr/>
            <p:nvPr/>
          </p:nvSpPr>
          <p:spPr>
            <a:xfrm>
              <a:off x="2607863" y="608375"/>
              <a:ext cx="2049450" cy="870750"/>
            </a:xfrm>
            <a:custGeom>
              <a:avLst/>
              <a:gdLst/>
              <a:ahLst/>
              <a:cxnLst/>
              <a:rect l="l" t="t" r="r" b="b"/>
              <a:pathLst>
                <a:path w="81978" h="34830" extrusionOk="0">
                  <a:moveTo>
                    <a:pt x="817" y="1"/>
                  </a:moveTo>
                  <a:cubicBezTo>
                    <a:pt x="0" y="1891"/>
                    <a:pt x="645" y="4185"/>
                    <a:pt x="2377" y="5299"/>
                  </a:cubicBezTo>
                  <a:cubicBezTo>
                    <a:pt x="2941" y="5662"/>
                    <a:pt x="3609" y="5834"/>
                    <a:pt x="4279" y="5834"/>
                  </a:cubicBezTo>
                  <a:cubicBezTo>
                    <a:pt x="5665" y="5834"/>
                    <a:pt x="7061" y="5100"/>
                    <a:pt x="7573" y="3811"/>
                  </a:cubicBezTo>
                  <a:cubicBezTo>
                    <a:pt x="7924" y="4641"/>
                    <a:pt x="8674" y="4948"/>
                    <a:pt x="9570" y="4948"/>
                  </a:cubicBezTo>
                  <a:cubicBezTo>
                    <a:pt x="9587" y="4948"/>
                    <a:pt x="9605" y="4948"/>
                    <a:pt x="9623" y="4948"/>
                  </a:cubicBezTo>
                  <a:cubicBezTo>
                    <a:pt x="10338" y="4937"/>
                    <a:pt x="11030" y="4566"/>
                    <a:pt x="11461" y="4000"/>
                  </a:cubicBezTo>
                  <a:lnTo>
                    <a:pt x="11461" y="4000"/>
                  </a:lnTo>
                  <a:cubicBezTo>
                    <a:pt x="9096" y="8418"/>
                    <a:pt x="9115" y="14234"/>
                    <a:pt x="10888" y="18914"/>
                  </a:cubicBezTo>
                  <a:cubicBezTo>
                    <a:pt x="12733" y="23786"/>
                    <a:pt x="16378" y="27837"/>
                    <a:pt x="20650" y="30818"/>
                  </a:cubicBezTo>
                  <a:cubicBezTo>
                    <a:pt x="23910" y="33093"/>
                    <a:pt x="27773" y="34830"/>
                    <a:pt x="31696" y="34830"/>
                  </a:cubicBezTo>
                  <a:cubicBezTo>
                    <a:pt x="32342" y="34830"/>
                    <a:pt x="32991" y="34783"/>
                    <a:pt x="33638" y="34683"/>
                  </a:cubicBezTo>
                  <a:cubicBezTo>
                    <a:pt x="39658" y="33755"/>
                    <a:pt x="44172" y="28507"/>
                    <a:pt x="46574" y="22910"/>
                  </a:cubicBezTo>
                  <a:lnTo>
                    <a:pt x="46574" y="22910"/>
                  </a:lnTo>
                  <a:cubicBezTo>
                    <a:pt x="46644" y="24066"/>
                    <a:pt x="46061" y="24776"/>
                    <a:pt x="46491" y="25851"/>
                  </a:cubicBezTo>
                  <a:cubicBezTo>
                    <a:pt x="46833" y="26700"/>
                    <a:pt x="47678" y="27257"/>
                    <a:pt x="48554" y="27524"/>
                  </a:cubicBezTo>
                  <a:cubicBezTo>
                    <a:pt x="49042" y="27672"/>
                    <a:pt x="49544" y="27741"/>
                    <a:pt x="50047" y="27741"/>
                  </a:cubicBezTo>
                  <a:cubicBezTo>
                    <a:pt x="51757" y="27741"/>
                    <a:pt x="53479" y="26941"/>
                    <a:pt x="54709" y="25718"/>
                  </a:cubicBezTo>
                  <a:cubicBezTo>
                    <a:pt x="56301" y="24134"/>
                    <a:pt x="57167" y="21948"/>
                    <a:pt x="57605" y="19746"/>
                  </a:cubicBezTo>
                  <a:cubicBezTo>
                    <a:pt x="58124" y="17125"/>
                    <a:pt x="58060" y="14279"/>
                    <a:pt x="56804" y="11929"/>
                  </a:cubicBezTo>
                  <a:lnTo>
                    <a:pt x="56804" y="11929"/>
                  </a:lnTo>
                  <a:cubicBezTo>
                    <a:pt x="57099" y="12373"/>
                    <a:pt x="57621" y="12571"/>
                    <a:pt x="58184" y="12571"/>
                  </a:cubicBezTo>
                  <a:cubicBezTo>
                    <a:pt x="58917" y="12571"/>
                    <a:pt x="59720" y="12236"/>
                    <a:pt x="60183" y="11672"/>
                  </a:cubicBezTo>
                  <a:cubicBezTo>
                    <a:pt x="61050" y="10616"/>
                    <a:pt x="61031" y="9090"/>
                    <a:pt x="60740" y="7756"/>
                  </a:cubicBezTo>
                  <a:lnTo>
                    <a:pt x="60740" y="7756"/>
                  </a:lnTo>
                  <a:cubicBezTo>
                    <a:pt x="61515" y="11298"/>
                    <a:pt x="64786" y="13526"/>
                    <a:pt x="68369" y="14072"/>
                  </a:cubicBezTo>
                  <a:cubicBezTo>
                    <a:pt x="68847" y="14145"/>
                    <a:pt x="69328" y="14180"/>
                    <a:pt x="69808" y="14180"/>
                  </a:cubicBezTo>
                  <a:cubicBezTo>
                    <a:pt x="72931" y="14180"/>
                    <a:pt x="76031" y="12686"/>
                    <a:pt x="78088" y="10312"/>
                  </a:cubicBezTo>
                  <a:cubicBezTo>
                    <a:pt x="80464" y="7574"/>
                    <a:pt x="81978" y="3608"/>
                    <a:pt x="816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9" name="Google Shape;2849;p59"/>
            <p:cNvSpPr/>
            <p:nvPr/>
          </p:nvSpPr>
          <p:spPr>
            <a:xfrm>
              <a:off x="2480963" y="608375"/>
              <a:ext cx="887025" cy="3467850"/>
            </a:xfrm>
            <a:custGeom>
              <a:avLst/>
              <a:gdLst/>
              <a:ahLst/>
              <a:cxnLst/>
              <a:rect l="l" t="t" r="r" b="b"/>
              <a:pathLst>
                <a:path w="35481" h="138714" extrusionOk="0">
                  <a:moveTo>
                    <a:pt x="29065" y="1"/>
                  </a:moveTo>
                  <a:lnTo>
                    <a:pt x="1" y="138713"/>
                  </a:lnTo>
                  <a:lnTo>
                    <a:pt x="20188" y="138713"/>
                  </a:lnTo>
                  <a:lnTo>
                    <a:pt x="3548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0" name="Google Shape;2850;p59"/>
            <p:cNvSpPr/>
            <p:nvPr/>
          </p:nvSpPr>
          <p:spPr>
            <a:xfrm>
              <a:off x="2823488" y="608375"/>
              <a:ext cx="544500" cy="3473725"/>
            </a:xfrm>
            <a:custGeom>
              <a:avLst/>
              <a:gdLst/>
              <a:ahLst/>
              <a:cxnLst/>
              <a:rect l="l" t="t" r="r" b="b"/>
              <a:pathLst>
                <a:path w="21780" h="138949" extrusionOk="0">
                  <a:moveTo>
                    <a:pt x="20293" y="1"/>
                  </a:moveTo>
                  <a:lnTo>
                    <a:pt x="8983" y="77900"/>
                  </a:lnTo>
                  <a:lnTo>
                    <a:pt x="8213" y="59377"/>
                  </a:lnTo>
                  <a:lnTo>
                    <a:pt x="0" y="112681"/>
                  </a:lnTo>
                  <a:lnTo>
                    <a:pt x="6569" y="108761"/>
                  </a:lnTo>
                  <a:lnTo>
                    <a:pt x="971" y="138948"/>
                  </a:lnTo>
                  <a:lnTo>
                    <a:pt x="6461" y="138948"/>
                  </a:lnTo>
                  <a:lnTo>
                    <a:pt x="21779" y="1"/>
                  </a:lnTo>
                  <a:close/>
                </a:path>
              </a:pathLst>
            </a:custGeom>
            <a:solidFill>
              <a:srgbClr val="000000">
                <a:alpha val="7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1" name="Google Shape;2851;p59"/>
            <p:cNvSpPr/>
            <p:nvPr/>
          </p:nvSpPr>
          <p:spPr>
            <a:xfrm>
              <a:off x="2549363" y="608375"/>
              <a:ext cx="734375" cy="3317175"/>
            </a:xfrm>
            <a:custGeom>
              <a:avLst/>
              <a:gdLst/>
              <a:ahLst/>
              <a:cxnLst/>
              <a:rect l="l" t="t" r="r" b="b"/>
              <a:pathLst>
                <a:path w="29375" h="132687" extrusionOk="0">
                  <a:moveTo>
                    <a:pt x="28649" y="1"/>
                  </a:moveTo>
                  <a:lnTo>
                    <a:pt x="23219" y="34382"/>
                  </a:lnTo>
                  <a:lnTo>
                    <a:pt x="21754" y="33145"/>
                  </a:lnTo>
                  <a:lnTo>
                    <a:pt x="7875" y="100862"/>
                  </a:lnTo>
                  <a:lnTo>
                    <a:pt x="0" y="131167"/>
                  </a:lnTo>
                  <a:lnTo>
                    <a:pt x="7378" y="132686"/>
                  </a:lnTo>
                  <a:lnTo>
                    <a:pt x="6276" y="125616"/>
                  </a:lnTo>
                  <a:lnTo>
                    <a:pt x="6276" y="119503"/>
                  </a:lnTo>
                  <a:lnTo>
                    <a:pt x="13867" y="74452"/>
                  </a:lnTo>
                  <a:lnTo>
                    <a:pt x="21876" y="39311"/>
                  </a:lnTo>
                  <a:lnTo>
                    <a:pt x="21876" y="50470"/>
                  </a:lnTo>
                  <a:lnTo>
                    <a:pt x="29374" y="1"/>
                  </a:lnTo>
                  <a:close/>
                </a:path>
              </a:pathLst>
            </a:custGeom>
            <a:solidFill>
              <a:srgbClr val="000000">
                <a:alpha val="7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2" name="Google Shape;2852;p59"/>
            <p:cNvSpPr/>
            <p:nvPr/>
          </p:nvSpPr>
          <p:spPr>
            <a:xfrm>
              <a:off x="3077963" y="2426000"/>
              <a:ext cx="244525" cy="171575"/>
            </a:xfrm>
            <a:custGeom>
              <a:avLst/>
              <a:gdLst/>
              <a:ahLst/>
              <a:cxnLst/>
              <a:rect l="l" t="t" r="r" b="b"/>
              <a:pathLst>
                <a:path w="9781" h="6863" extrusionOk="0">
                  <a:moveTo>
                    <a:pt x="9384" y="0"/>
                  </a:moveTo>
                  <a:cubicBezTo>
                    <a:pt x="9335" y="0"/>
                    <a:pt x="9283" y="14"/>
                    <a:pt x="9229" y="45"/>
                  </a:cubicBezTo>
                  <a:cubicBezTo>
                    <a:pt x="8521" y="452"/>
                    <a:pt x="7795" y="823"/>
                    <a:pt x="7112" y="1272"/>
                  </a:cubicBezTo>
                  <a:cubicBezTo>
                    <a:pt x="6426" y="1723"/>
                    <a:pt x="5729" y="2157"/>
                    <a:pt x="5023" y="2575"/>
                  </a:cubicBezTo>
                  <a:cubicBezTo>
                    <a:pt x="3604" y="3413"/>
                    <a:pt x="2145" y="4180"/>
                    <a:pt x="654" y="4881"/>
                  </a:cubicBezTo>
                  <a:cubicBezTo>
                    <a:pt x="133" y="5125"/>
                    <a:pt x="0" y="5872"/>
                    <a:pt x="272" y="6337"/>
                  </a:cubicBezTo>
                  <a:cubicBezTo>
                    <a:pt x="465" y="6666"/>
                    <a:pt x="836" y="6862"/>
                    <a:pt x="1209" y="6862"/>
                  </a:cubicBezTo>
                  <a:cubicBezTo>
                    <a:pt x="1388" y="6862"/>
                    <a:pt x="1567" y="6817"/>
                    <a:pt x="1727" y="6718"/>
                  </a:cubicBezTo>
                  <a:cubicBezTo>
                    <a:pt x="3150" y="5841"/>
                    <a:pt x="4531" y="4896"/>
                    <a:pt x="5863" y="3887"/>
                  </a:cubicBezTo>
                  <a:cubicBezTo>
                    <a:pt x="6534" y="3379"/>
                    <a:pt x="7194" y="2858"/>
                    <a:pt x="7841" y="2321"/>
                  </a:cubicBezTo>
                  <a:cubicBezTo>
                    <a:pt x="8489" y="1781"/>
                    <a:pt x="9040" y="1154"/>
                    <a:pt x="9597" y="521"/>
                  </a:cubicBezTo>
                  <a:cubicBezTo>
                    <a:pt x="9781" y="313"/>
                    <a:pt x="9621" y="0"/>
                    <a:pt x="938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3" name="Google Shape;2853;p59"/>
            <p:cNvSpPr/>
            <p:nvPr/>
          </p:nvSpPr>
          <p:spPr>
            <a:xfrm>
              <a:off x="3405013" y="1022850"/>
              <a:ext cx="31450" cy="85475"/>
            </a:xfrm>
            <a:custGeom>
              <a:avLst/>
              <a:gdLst/>
              <a:ahLst/>
              <a:cxnLst/>
              <a:rect l="l" t="t" r="r" b="b"/>
              <a:pathLst>
                <a:path w="1258" h="3419" extrusionOk="0">
                  <a:moveTo>
                    <a:pt x="551" y="0"/>
                  </a:moveTo>
                  <a:cubicBezTo>
                    <a:pt x="414" y="0"/>
                    <a:pt x="301" y="86"/>
                    <a:pt x="257" y="221"/>
                  </a:cubicBezTo>
                  <a:cubicBezTo>
                    <a:pt x="103" y="691"/>
                    <a:pt x="19" y="1187"/>
                    <a:pt x="7" y="1682"/>
                  </a:cubicBezTo>
                  <a:cubicBezTo>
                    <a:pt x="1" y="1919"/>
                    <a:pt x="14" y="2155"/>
                    <a:pt x="43" y="2389"/>
                  </a:cubicBezTo>
                  <a:cubicBezTo>
                    <a:pt x="61" y="2528"/>
                    <a:pt x="73" y="2683"/>
                    <a:pt x="113" y="2819"/>
                  </a:cubicBezTo>
                  <a:cubicBezTo>
                    <a:pt x="163" y="2992"/>
                    <a:pt x="308" y="3142"/>
                    <a:pt x="418" y="3281"/>
                  </a:cubicBezTo>
                  <a:cubicBezTo>
                    <a:pt x="495" y="3377"/>
                    <a:pt x="626" y="3419"/>
                    <a:pt x="753" y="3419"/>
                  </a:cubicBezTo>
                  <a:cubicBezTo>
                    <a:pt x="823" y="3419"/>
                    <a:pt x="892" y="3406"/>
                    <a:pt x="949" y="3382"/>
                  </a:cubicBezTo>
                  <a:cubicBezTo>
                    <a:pt x="1119" y="3309"/>
                    <a:pt x="1258" y="3130"/>
                    <a:pt x="1247" y="2936"/>
                  </a:cubicBezTo>
                  <a:cubicBezTo>
                    <a:pt x="1241" y="2799"/>
                    <a:pt x="1255" y="2648"/>
                    <a:pt x="1222" y="2513"/>
                  </a:cubicBezTo>
                  <a:cubicBezTo>
                    <a:pt x="1201" y="2456"/>
                    <a:pt x="1179" y="2400"/>
                    <a:pt x="1154" y="2346"/>
                  </a:cubicBezTo>
                  <a:lnTo>
                    <a:pt x="1154" y="2346"/>
                  </a:lnTo>
                  <a:cubicBezTo>
                    <a:pt x="1152" y="2342"/>
                    <a:pt x="1151" y="2339"/>
                    <a:pt x="1149" y="2334"/>
                  </a:cubicBezTo>
                  <a:cubicBezTo>
                    <a:pt x="1132" y="2290"/>
                    <a:pt x="1114" y="2245"/>
                    <a:pt x="1099" y="2199"/>
                  </a:cubicBezTo>
                  <a:cubicBezTo>
                    <a:pt x="1023" y="1991"/>
                    <a:pt x="961" y="1776"/>
                    <a:pt x="916" y="1559"/>
                  </a:cubicBezTo>
                  <a:cubicBezTo>
                    <a:pt x="906" y="1513"/>
                    <a:pt x="898" y="1466"/>
                    <a:pt x="889" y="1420"/>
                  </a:cubicBezTo>
                  <a:cubicBezTo>
                    <a:pt x="887" y="1406"/>
                    <a:pt x="873" y="1313"/>
                    <a:pt x="870" y="1294"/>
                  </a:cubicBezTo>
                  <a:lnTo>
                    <a:pt x="870" y="1294"/>
                  </a:lnTo>
                  <a:cubicBezTo>
                    <a:pt x="856" y="1185"/>
                    <a:pt x="847" y="1075"/>
                    <a:pt x="840" y="965"/>
                  </a:cubicBezTo>
                  <a:cubicBezTo>
                    <a:pt x="829" y="743"/>
                    <a:pt x="835" y="522"/>
                    <a:pt x="854" y="301"/>
                  </a:cubicBezTo>
                  <a:cubicBezTo>
                    <a:pt x="867" y="152"/>
                    <a:pt x="728" y="19"/>
                    <a:pt x="591" y="2"/>
                  </a:cubicBezTo>
                  <a:cubicBezTo>
                    <a:pt x="577" y="1"/>
                    <a:pt x="564" y="0"/>
                    <a:pt x="55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4" name="Google Shape;2854;p59"/>
            <p:cNvSpPr/>
            <p:nvPr/>
          </p:nvSpPr>
          <p:spPr>
            <a:xfrm>
              <a:off x="2740988" y="2148850"/>
              <a:ext cx="135900" cy="239900"/>
            </a:xfrm>
            <a:custGeom>
              <a:avLst/>
              <a:gdLst/>
              <a:ahLst/>
              <a:cxnLst/>
              <a:rect l="l" t="t" r="r" b="b"/>
              <a:pathLst>
                <a:path w="5436" h="9596" extrusionOk="0">
                  <a:moveTo>
                    <a:pt x="645" y="1"/>
                  </a:moveTo>
                  <a:cubicBezTo>
                    <a:pt x="594" y="1"/>
                    <a:pt x="544" y="8"/>
                    <a:pt x="496" y="25"/>
                  </a:cubicBezTo>
                  <a:cubicBezTo>
                    <a:pt x="456" y="37"/>
                    <a:pt x="417" y="53"/>
                    <a:pt x="378" y="71"/>
                  </a:cubicBezTo>
                  <a:lnTo>
                    <a:pt x="358" y="83"/>
                  </a:lnTo>
                  <a:cubicBezTo>
                    <a:pt x="158" y="202"/>
                    <a:pt x="0" y="499"/>
                    <a:pt x="93" y="734"/>
                  </a:cubicBezTo>
                  <a:cubicBezTo>
                    <a:pt x="679" y="2217"/>
                    <a:pt x="1229" y="3718"/>
                    <a:pt x="1880" y="5173"/>
                  </a:cubicBezTo>
                  <a:cubicBezTo>
                    <a:pt x="2199" y="5886"/>
                    <a:pt x="2518" y="6598"/>
                    <a:pt x="2837" y="7311"/>
                  </a:cubicBezTo>
                  <a:cubicBezTo>
                    <a:pt x="2996" y="7666"/>
                    <a:pt x="3155" y="8022"/>
                    <a:pt x="3315" y="8378"/>
                  </a:cubicBezTo>
                  <a:cubicBezTo>
                    <a:pt x="3390" y="8545"/>
                    <a:pt x="3456" y="8718"/>
                    <a:pt x="3540" y="8882"/>
                  </a:cubicBezTo>
                  <a:cubicBezTo>
                    <a:pt x="3682" y="9159"/>
                    <a:pt x="3880" y="9312"/>
                    <a:pt x="4139" y="9472"/>
                  </a:cubicBezTo>
                  <a:cubicBezTo>
                    <a:pt x="4278" y="9558"/>
                    <a:pt x="4417" y="9595"/>
                    <a:pt x="4548" y="9595"/>
                  </a:cubicBezTo>
                  <a:cubicBezTo>
                    <a:pt x="4970" y="9595"/>
                    <a:pt x="5319" y="9208"/>
                    <a:pt x="5375" y="8764"/>
                  </a:cubicBezTo>
                  <a:cubicBezTo>
                    <a:pt x="5435" y="8272"/>
                    <a:pt x="5212" y="7900"/>
                    <a:pt x="4996" y="7475"/>
                  </a:cubicBezTo>
                  <a:cubicBezTo>
                    <a:pt x="4821" y="7128"/>
                    <a:pt x="4645" y="6781"/>
                    <a:pt x="4468" y="6436"/>
                  </a:cubicBezTo>
                  <a:cubicBezTo>
                    <a:pt x="4117" y="5743"/>
                    <a:pt x="3766" y="5049"/>
                    <a:pt x="3413" y="4356"/>
                  </a:cubicBezTo>
                  <a:cubicBezTo>
                    <a:pt x="2712" y="2973"/>
                    <a:pt x="1911" y="1641"/>
                    <a:pt x="1148" y="290"/>
                  </a:cubicBezTo>
                  <a:cubicBezTo>
                    <a:pt x="1054" y="122"/>
                    <a:pt x="845" y="1"/>
                    <a:pt x="64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5" name="Google Shape;2855;p59"/>
            <p:cNvSpPr/>
            <p:nvPr/>
          </p:nvSpPr>
          <p:spPr>
            <a:xfrm>
              <a:off x="3061763" y="912250"/>
              <a:ext cx="75350" cy="102250"/>
            </a:xfrm>
            <a:custGeom>
              <a:avLst/>
              <a:gdLst/>
              <a:ahLst/>
              <a:cxnLst/>
              <a:rect l="l" t="t" r="r" b="b"/>
              <a:pathLst>
                <a:path w="3014" h="4090" extrusionOk="0">
                  <a:moveTo>
                    <a:pt x="525" y="1"/>
                  </a:moveTo>
                  <a:cubicBezTo>
                    <a:pt x="447" y="1"/>
                    <a:pt x="367" y="21"/>
                    <a:pt x="290" y="66"/>
                  </a:cubicBezTo>
                  <a:cubicBezTo>
                    <a:pt x="48" y="207"/>
                    <a:pt x="0" y="493"/>
                    <a:pt x="116" y="731"/>
                  </a:cubicBezTo>
                  <a:cubicBezTo>
                    <a:pt x="596" y="1720"/>
                    <a:pt x="1076" y="2709"/>
                    <a:pt x="1555" y="3698"/>
                  </a:cubicBezTo>
                  <a:cubicBezTo>
                    <a:pt x="1660" y="3914"/>
                    <a:pt x="1939" y="4075"/>
                    <a:pt x="2179" y="4075"/>
                  </a:cubicBezTo>
                  <a:cubicBezTo>
                    <a:pt x="2189" y="4075"/>
                    <a:pt x="2199" y="4075"/>
                    <a:pt x="2209" y="4074"/>
                  </a:cubicBezTo>
                  <a:cubicBezTo>
                    <a:pt x="2253" y="4071"/>
                    <a:pt x="2297" y="4069"/>
                    <a:pt x="2341" y="4065"/>
                  </a:cubicBezTo>
                  <a:lnTo>
                    <a:pt x="2341" y="4065"/>
                  </a:lnTo>
                  <a:cubicBezTo>
                    <a:pt x="2381" y="4081"/>
                    <a:pt x="2422" y="4089"/>
                    <a:pt x="2463" y="4089"/>
                  </a:cubicBezTo>
                  <a:cubicBezTo>
                    <a:pt x="2629" y="4089"/>
                    <a:pt x="2789" y="3965"/>
                    <a:pt x="2805" y="3790"/>
                  </a:cubicBezTo>
                  <a:lnTo>
                    <a:pt x="2805" y="3790"/>
                  </a:lnTo>
                  <a:cubicBezTo>
                    <a:pt x="2825" y="3760"/>
                    <a:pt x="2845" y="3729"/>
                    <a:pt x="2865" y="3698"/>
                  </a:cubicBezTo>
                  <a:cubicBezTo>
                    <a:pt x="2998" y="3487"/>
                    <a:pt x="3014" y="3143"/>
                    <a:pt x="2865" y="2933"/>
                  </a:cubicBezTo>
                  <a:cubicBezTo>
                    <a:pt x="2228" y="2035"/>
                    <a:pt x="1591" y="1138"/>
                    <a:pt x="955" y="240"/>
                  </a:cubicBezTo>
                  <a:cubicBezTo>
                    <a:pt x="852" y="94"/>
                    <a:pt x="692" y="1"/>
                    <a:pt x="52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6" name="Google Shape;2856;p59"/>
            <p:cNvSpPr/>
            <p:nvPr/>
          </p:nvSpPr>
          <p:spPr>
            <a:xfrm>
              <a:off x="3256013" y="608375"/>
              <a:ext cx="761550" cy="689750"/>
            </a:xfrm>
            <a:custGeom>
              <a:avLst/>
              <a:gdLst/>
              <a:ahLst/>
              <a:cxnLst/>
              <a:rect l="l" t="t" r="r" b="b"/>
              <a:pathLst>
                <a:path w="30462" h="27590" extrusionOk="0">
                  <a:moveTo>
                    <a:pt x="19360" y="1"/>
                  </a:moveTo>
                  <a:cubicBezTo>
                    <a:pt x="18470" y="1537"/>
                    <a:pt x="17689" y="2837"/>
                    <a:pt x="16776" y="4361"/>
                  </a:cubicBezTo>
                  <a:cubicBezTo>
                    <a:pt x="15636" y="6264"/>
                    <a:pt x="14513" y="8178"/>
                    <a:pt x="13356" y="10071"/>
                  </a:cubicBezTo>
                  <a:cubicBezTo>
                    <a:pt x="11077" y="13800"/>
                    <a:pt x="8590" y="17415"/>
                    <a:pt x="5704" y="20701"/>
                  </a:cubicBezTo>
                  <a:cubicBezTo>
                    <a:pt x="4063" y="22570"/>
                    <a:pt x="2297" y="24327"/>
                    <a:pt x="402" y="25936"/>
                  </a:cubicBezTo>
                  <a:cubicBezTo>
                    <a:pt x="0" y="26276"/>
                    <a:pt x="52" y="26962"/>
                    <a:pt x="402" y="27312"/>
                  </a:cubicBezTo>
                  <a:cubicBezTo>
                    <a:pt x="592" y="27502"/>
                    <a:pt x="829" y="27590"/>
                    <a:pt x="1068" y="27590"/>
                  </a:cubicBezTo>
                  <a:cubicBezTo>
                    <a:pt x="1320" y="27590"/>
                    <a:pt x="1575" y="27492"/>
                    <a:pt x="1777" y="27312"/>
                  </a:cubicBezTo>
                  <a:cubicBezTo>
                    <a:pt x="5118" y="24347"/>
                    <a:pt x="8004" y="20908"/>
                    <a:pt x="10560" y="17251"/>
                  </a:cubicBezTo>
                  <a:cubicBezTo>
                    <a:pt x="12107" y="15035"/>
                    <a:pt x="13564" y="12739"/>
                    <a:pt x="14909" y="10382"/>
                  </a:cubicBezTo>
                  <a:cubicBezTo>
                    <a:pt x="15007" y="10411"/>
                    <a:pt x="15110" y="10426"/>
                    <a:pt x="15214" y="10426"/>
                  </a:cubicBezTo>
                  <a:cubicBezTo>
                    <a:pt x="15297" y="10426"/>
                    <a:pt x="15380" y="10416"/>
                    <a:pt x="15463" y="10396"/>
                  </a:cubicBezTo>
                  <a:cubicBezTo>
                    <a:pt x="17853" y="9814"/>
                    <a:pt x="20140" y="8795"/>
                    <a:pt x="22242" y="7526"/>
                  </a:cubicBezTo>
                  <a:cubicBezTo>
                    <a:pt x="24384" y="6231"/>
                    <a:pt x="26427" y="4671"/>
                    <a:pt x="28130" y="2832"/>
                  </a:cubicBezTo>
                  <a:cubicBezTo>
                    <a:pt x="29021" y="1867"/>
                    <a:pt x="29708" y="1077"/>
                    <a:pt x="30461" y="1"/>
                  </a:cubicBezTo>
                  <a:lnTo>
                    <a:pt x="29307" y="1"/>
                  </a:lnTo>
                  <a:cubicBezTo>
                    <a:pt x="27901" y="1498"/>
                    <a:pt x="26465" y="2607"/>
                    <a:pt x="24815" y="3824"/>
                  </a:cubicBezTo>
                  <a:cubicBezTo>
                    <a:pt x="22923" y="5222"/>
                    <a:pt x="20813" y="6455"/>
                    <a:pt x="18657" y="7303"/>
                  </a:cubicBezTo>
                  <a:cubicBezTo>
                    <a:pt x="17839" y="7624"/>
                    <a:pt x="17003" y="7895"/>
                    <a:pt x="16153" y="8117"/>
                  </a:cubicBezTo>
                  <a:cubicBezTo>
                    <a:pt x="16572" y="7328"/>
                    <a:pt x="16981" y="6533"/>
                    <a:pt x="17372" y="5733"/>
                  </a:cubicBezTo>
                  <a:cubicBezTo>
                    <a:pt x="18339" y="3755"/>
                    <a:pt x="19161" y="1996"/>
                    <a:pt x="2009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7" name="Google Shape;2857;p59"/>
            <p:cNvSpPr/>
            <p:nvPr/>
          </p:nvSpPr>
          <p:spPr>
            <a:xfrm>
              <a:off x="3495463" y="1255475"/>
              <a:ext cx="88275" cy="68975"/>
            </a:xfrm>
            <a:custGeom>
              <a:avLst/>
              <a:gdLst/>
              <a:ahLst/>
              <a:cxnLst/>
              <a:rect l="l" t="t" r="r" b="b"/>
              <a:pathLst>
                <a:path w="3531" h="2759" extrusionOk="0">
                  <a:moveTo>
                    <a:pt x="2259" y="320"/>
                  </a:moveTo>
                  <a:cubicBezTo>
                    <a:pt x="2257" y="322"/>
                    <a:pt x="2255" y="323"/>
                    <a:pt x="2253" y="325"/>
                  </a:cubicBezTo>
                  <a:lnTo>
                    <a:pt x="2253" y="325"/>
                  </a:lnTo>
                  <a:cubicBezTo>
                    <a:pt x="2255" y="323"/>
                    <a:pt x="2257" y="322"/>
                    <a:pt x="2259" y="320"/>
                  </a:cubicBezTo>
                  <a:close/>
                  <a:moveTo>
                    <a:pt x="573" y="1338"/>
                  </a:moveTo>
                  <a:lnTo>
                    <a:pt x="573" y="1338"/>
                  </a:lnTo>
                  <a:cubicBezTo>
                    <a:pt x="567" y="1341"/>
                    <a:pt x="560" y="1344"/>
                    <a:pt x="553" y="1347"/>
                  </a:cubicBezTo>
                  <a:cubicBezTo>
                    <a:pt x="560" y="1344"/>
                    <a:pt x="567" y="1341"/>
                    <a:pt x="573" y="1338"/>
                  </a:cubicBezTo>
                  <a:close/>
                  <a:moveTo>
                    <a:pt x="2833" y="1"/>
                  </a:moveTo>
                  <a:cubicBezTo>
                    <a:pt x="2667" y="1"/>
                    <a:pt x="2502" y="60"/>
                    <a:pt x="2382" y="186"/>
                  </a:cubicBezTo>
                  <a:cubicBezTo>
                    <a:pt x="2315" y="257"/>
                    <a:pt x="2244" y="323"/>
                    <a:pt x="2170" y="385"/>
                  </a:cubicBezTo>
                  <a:lnTo>
                    <a:pt x="2170" y="385"/>
                  </a:lnTo>
                  <a:cubicBezTo>
                    <a:pt x="2093" y="440"/>
                    <a:pt x="2013" y="490"/>
                    <a:pt x="1930" y="535"/>
                  </a:cubicBezTo>
                  <a:cubicBezTo>
                    <a:pt x="1874" y="566"/>
                    <a:pt x="1818" y="594"/>
                    <a:pt x="1761" y="619"/>
                  </a:cubicBezTo>
                  <a:cubicBezTo>
                    <a:pt x="1667" y="662"/>
                    <a:pt x="1586" y="728"/>
                    <a:pt x="1506" y="794"/>
                  </a:cubicBezTo>
                  <a:lnTo>
                    <a:pt x="1506" y="794"/>
                  </a:lnTo>
                  <a:cubicBezTo>
                    <a:pt x="1451" y="833"/>
                    <a:pt x="1395" y="869"/>
                    <a:pt x="1338" y="903"/>
                  </a:cubicBezTo>
                  <a:cubicBezTo>
                    <a:pt x="1251" y="954"/>
                    <a:pt x="1155" y="992"/>
                    <a:pt x="1072" y="1048"/>
                  </a:cubicBezTo>
                  <a:cubicBezTo>
                    <a:pt x="933" y="1143"/>
                    <a:pt x="795" y="1232"/>
                    <a:pt x="645" y="1305"/>
                  </a:cubicBezTo>
                  <a:lnTo>
                    <a:pt x="645" y="1305"/>
                  </a:lnTo>
                  <a:cubicBezTo>
                    <a:pt x="605" y="1320"/>
                    <a:pt x="565" y="1334"/>
                    <a:pt x="524" y="1347"/>
                  </a:cubicBezTo>
                  <a:cubicBezTo>
                    <a:pt x="243" y="1437"/>
                    <a:pt x="0" y="1705"/>
                    <a:pt x="14" y="2017"/>
                  </a:cubicBezTo>
                  <a:cubicBezTo>
                    <a:pt x="20" y="2140"/>
                    <a:pt x="52" y="2259"/>
                    <a:pt x="109" y="2367"/>
                  </a:cubicBezTo>
                  <a:cubicBezTo>
                    <a:pt x="183" y="2506"/>
                    <a:pt x="368" y="2656"/>
                    <a:pt x="524" y="2686"/>
                  </a:cubicBezTo>
                  <a:lnTo>
                    <a:pt x="524" y="2687"/>
                  </a:lnTo>
                  <a:cubicBezTo>
                    <a:pt x="743" y="2729"/>
                    <a:pt x="968" y="2758"/>
                    <a:pt x="1192" y="2758"/>
                  </a:cubicBezTo>
                  <a:cubicBezTo>
                    <a:pt x="1250" y="2758"/>
                    <a:pt x="1307" y="2756"/>
                    <a:pt x="1364" y="2752"/>
                  </a:cubicBezTo>
                  <a:cubicBezTo>
                    <a:pt x="1491" y="2742"/>
                    <a:pt x="1633" y="2728"/>
                    <a:pt x="1754" y="2704"/>
                  </a:cubicBezTo>
                  <a:cubicBezTo>
                    <a:pt x="1871" y="2679"/>
                    <a:pt x="1982" y="2622"/>
                    <a:pt x="2093" y="2574"/>
                  </a:cubicBezTo>
                  <a:cubicBezTo>
                    <a:pt x="2205" y="2525"/>
                    <a:pt x="2314" y="2470"/>
                    <a:pt x="2420" y="2407"/>
                  </a:cubicBezTo>
                  <a:cubicBezTo>
                    <a:pt x="2470" y="2377"/>
                    <a:pt x="2519" y="2346"/>
                    <a:pt x="2567" y="2312"/>
                  </a:cubicBezTo>
                  <a:cubicBezTo>
                    <a:pt x="2615" y="2279"/>
                    <a:pt x="2665" y="2239"/>
                    <a:pt x="2714" y="2203"/>
                  </a:cubicBezTo>
                  <a:cubicBezTo>
                    <a:pt x="2840" y="2104"/>
                    <a:pt x="2881" y="2057"/>
                    <a:pt x="2987" y="1908"/>
                  </a:cubicBezTo>
                  <a:cubicBezTo>
                    <a:pt x="3052" y="1817"/>
                    <a:pt x="3111" y="1723"/>
                    <a:pt x="3164" y="1623"/>
                  </a:cubicBezTo>
                  <a:cubicBezTo>
                    <a:pt x="3298" y="1371"/>
                    <a:pt x="3408" y="1099"/>
                    <a:pt x="3470" y="821"/>
                  </a:cubicBezTo>
                  <a:cubicBezTo>
                    <a:pt x="3531" y="548"/>
                    <a:pt x="3432" y="223"/>
                    <a:pt x="3170" y="84"/>
                  </a:cubicBezTo>
                  <a:cubicBezTo>
                    <a:pt x="3067" y="30"/>
                    <a:pt x="2950" y="1"/>
                    <a:pt x="28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8" name="Google Shape;2858;p59"/>
            <p:cNvSpPr/>
            <p:nvPr/>
          </p:nvSpPr>
          <p:spPr>
            <a:xfrm>
              <a:off x="3389113" y="1374525"/>
              <a:ext cx="51775" cy="34600"/>
            </a:xfrm>
            <a:custGeom>
              <a:avLst/>
              <a:gdLst/>
              <a:ahLst/>
              <a:cxnLst/>
              <a:rect l="l" t="t" r="r" b="b"/>
              <a:pathLst>
                <a:path w="2071" h="1384" extrusionOk="0">
                  <a:moveTo>
                    <a:pt x="970" y="1"/>
                  </a:moveTo>
                  <a:cubicBezTo>
                    <a:pt x="907" y="1"/>
                    <a:pt x="843" y="9"/>
                    <a:pt x="769" y="26"/>
                  </a:cubicBezTo>
                  <a:cubicBezTo>
                    <a:pt x="734" y="34"/>
                    <a:pt x="700" y="43"/>
                    <a:pt x="665" y="52"/>
                  </a:cubicBezTo>
                  <a:cubicBezTo>
                    <a:pt x="593" y="70"/>
                    <a:pt x="522" y="87"/>
                    <a:pt x="450" y="105"/>
                  </a:cubicBezTo>
                  <a:lnTo>
                    <a:pt x="305" y="166"/>
                  </a:lnTo>
                  <a:cubicBezTo>
                    <a:pt x="234" y="204"/>
                    <a:pt x="177" y="256"/>
                    <a:pt x="135" y="323"/>
                  </a:cubicBezTo>
                  <a:cubicBezTo>
                    <a:pt x="96" y="360"/>
                    <a:pt x="71" y="405"/>
                    <a:pt x="56" y="456"/>
                  </a:cubicBezTo>
                  <a:cubicBezTo>
                    <a:pt x="18" y="529"/>
                    <a:pt x="0" y="607"/>
                    <a:pt x="4" y="691"/>
                  </a:cubicBezTo>
                  <a:cubicBezTo>
                    <a:pt x="8" y="799"/>
                    <a:pt x="36" y="903"/>
                    <a:pt x="86" y="998"/>
                  </a:cubicBezTo>
                  <a:cubicBezTo>
                    <a:pt x="124" y="1068"/>
                    <a:pt x="177" y="1125"/>
                    <a:pt x="243" y="1168"/>
                  </a:cubicBezTo>
                  <a:cubicBezTo>
                    <a:pt x="301" y="1222"/>
                    <a:pt x="371" y="1258"/>
                    <a:pt x="450" y="1277"/>
                  </a:cubicBezTo>
                  <a:lnTo>
                    <a:pt x="450" y="1276"/>
                  </a:lnTo>
                  <a:lnTo>
                    <a:pt x="657" y="1328"/>
                  </a:lnTo>
                  <a:cubicBezTo>
                    <a:pt x="694" y="1337"/>
                    <a:pt x="732" y="1347"/>
                    <a:pt x="769" y="1355"/>
                  </a:cubicBezTo>
                  <a:cubicBezTo>
                    <a:pt x="837" y="1370"/>
                    <a:pt x="917" y="1382"/>
                    <a:pt x="986" y="1384"/>
                  </a:cubicBezTo>
                  <a:cubicBezTo>
                    <a:pt x="988" y="1384"/>
                    <a:pt x="990" y="1384"/>
                    <a:pt x="992" y="1384"/>
                  </a:cubicBezTo>
                  <a:cubicBezTo>
                    <a:pt x="1065" y="1384"/>
                    <a:pt x="1139" y="1365"/>
                    <a:pt x="1211" y="1350"/>
                  </a:cubicBezTo>
                  <a:cubicBezTo>
                    <a:pt x="1353" y="1319"/>
                    <a:pt x="1495" y="1288"/>
                    <a:pt x="1637" y="1256"/>
                  </a:cubicBezTo>
                  <a:cubicBezTo>
                    <a:pt x="1683" y="1236"/>
                    <a:pt x="1730" y="1217"/>
                    <a:pt x="1777" y="1197"/>
                  </a:cubicBezTo>
                  <a:cubicBezTo>
                    <a:pt x="1845" y="1160"/>
                    <a:pt x="1900" y="1110"/>
                    <a:pt x="1942" y="1046"/>
                  </a:cubicBezTo>
                  <a:cubicBezTo>
                    <a:pt x="1977" y="1010"/>
                    <a:pt x="2003" y="966"/>
                    <a:pt x="2017" y="917"/>
                  </a:cubicBezTo>
                  <a:cubicBezTo>
                    <a:pt x="2054" y="847"/>
                    <a:pt x="2070" y="772"/>
                    <a:pt x="2067" y="691"/>
                  </a:cubicBezTo>
                  <a:cubicBezTo>
                    <a:pt x="2062" y="587"/>
                    <a:pt x="2036" y="487"/>
                    <a:pt x="1987" y="395"/>
                  </a:cubicBezTo>
                  <a:cubicBezTo>
                    <a:pt x="1951" y="326"/>
                    <a:pt x="1900" y="272"/>
                    <a:pt x="1836" y="230"/>
                  </a:cubicBezTo>
                  <a:cubicBezTo>
                    <a:pt x="1779" y="179"/>
                    <a:pt x="1713" y="144"/>
                    <a:pt x="1637" y="126"/>
                  </a:cubicBezTo>
                  <a:cubicBezTo>
                    <a:pt x="1495" y="95"/>
                    <a:pt x="1353" y="63"/>
                    <a:pt x="1211" y="32"/>
                  </a:cubicBezTo>
                  <a:cubicBezTo>
                    <a:pt x="1121" y="12"/>
                    <a:pt x="1046" y="1"/>
                    <a:pt x="9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9" name="Google Shape;2859;p59"/>
            <p:cNvSpPr/>
            <p:nvPr/>
          </p:nvSpPr>
          <p:spPr>
            <a:xfrm>
              <a:off x="3781263" y="971625"/>
              <a:ext cx="78600" cy="81175"/>
            </a:xfrm>
            <a:custGeom>
              <a:avLst/>
              <a:gdLst/>
              <a:ahLst/>
              <a:cxnLst/>
              <a:rect l="l" t="t" r="r" b="b"/>
              <a:pathLst>
                <a:path w="3144" h="3247" extrusionOk="0">
                  <a:moveTo>
                    <a:pt x="2802" y="1"/>
                  </a:moveTo>
                  <a:cubicBezTo>
                    <a:pt x="2773" y="1"/>
                    <a:pt x="2743" y="6"/>
                    <a:pt x="2713" y="18"/>
                  </a:cubicBezTo>
                  <a:cubicBezTo>
                    <a:pt x="2574" y="74"/>
                    <a:pt x="2465" y="132"/>
                    <a:pt x="2346" y="222"/>
                  </a:cubicBezTo>
                  <a:cubicBezTo>
                    <a:pt x="2249" y="296"/>
                    <a:pt x="2151" y="369"/>
                    <a:pt x="2054" y="442"/>
                  </a:cubicBezTo>
                  <a:cubicBezTo>
                    <a:pt x="1848" y="597"/>
                    <a:pt x="1642" y="752"/>
                    <a:pt x="1436" y="908"/>
                  </a:cubicBezTo>
                  <a:cubicBezTo>
                    <a:pt x="1339" y="981"/>
                    <a:pt x="1242" y="1053"/>
                    <a:pt x="1144" y="1127"/>
                  </a:cubicBezTo>
                  <a:cubicBezTo>
                    <a:pt x="1007" y="1231"/>
                    <a:pt x="843" y="1330"/>
                    <a:pt x="721" y="1449"/>
                  </a:cubicBezTo>
                  <a:cubicBezTo>
                    <a:pt x="632" y="1537"/>
                    <a:pt x="557" y="1644"/>
                    <a:pt x="476" y="1740"/>
                  </a:cubicBezTo>
                  <a:cubicBezTo>
                    <a:pt x="386" y="1849"/>
                    <a:pt x="295" y="1957"/>
                    <a:pt x="203" y="2066"/>
                  </a:cubicBezTo>
                  <a:cubicBezTo>
                    <a:pt x="82" y="2210"/>
                    <a:pt x="1" y="2363"/>
                    <a:pt x="1" y="2557"/>
                  </a:cubicBezTo>
                  <a:cubicBezTo>
                    <a:pt x="1" y="2727"/>
                    <a:pt x="76" y="2931"/>
                    <a:pt x="203" y="3048"/>
                  </a:cubicBezTo>
                  <a:cubicBezTo>
                    <a:pt x="346" y="3179"/>
                    <a:pt x="523" y="3246"/>
                    <a:pt x="700" y="3246"/>
                  </a:cubicBezTo>
                  <a:cubicBezTo>
                    <a:pt x="874" y="3246"/>
                    <a:pt x="1047" y="3181"/>
                    <a:pt x="1186" y="3048"/>
                  </a:cubicBezTo>
                  <a:lnTo>
                    <a:pt x="1187" y="3048"/>
                  </a:lnTo>
                  <a:cubicBezTo>
                    <a:pt x="1374" y="2868"/>
                    <a:pt x="1567" y="2694"/>
                    <a:pt x="1749" y="2508"/>
                  </a:cubicBezTo>
                  <a:cubicBezTo>
                    <a:pt x="1871" y="2383"/>
                    <a:pt x="1962" y="2217"/>
                    <a:pt x="2057" y="2069"/>
                  </a:cubicBezTo>
                  <a:cubicBezTo>
                    <a:pt x="2129" y="1961"/>
                    <a:pt x="2200" y="1851"/>
                    <a:pt x="2271" y="1742"/>
                  </a:cubicBezTo>
                  <a:cubicBezTo>
                    <a:pt x="2409" y="1529"/>
                    <a:pt x="2548" y="1316"/>
                    <a:pt x="2686" y="1104"/>
                  </a:cubicBezTo>
                  <a:cubicBezTo>
                    <a:pt x="2836" y="873"/>
                    <a:pt x="3001" y="655"/>
                    <a:pt x="3087" y="392"/>
                  </a:cubicBezTo>
                  <a:cubicBezTo>
                    <a:pt x="3144" y="216"/>
                    <a:pt x="2985" y="1"/>
                    <a:pt x="28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0" name="Google Shape;2860;p59"/>
            <p:cNvSpPr/>
            <p:nvPr/>
          </p:nvSpPr>
          <p:spPr>
            <a:xfrm>
              <a:off x="4234338" y="695000"/>
              <a:ext cx="84250" cy="73875"/>
            </a:xfrm>
            <a:custGeom>
              <a:avLst/>
              <a:gdLst/>
              <a:ahLst/>
              <a:cxnLst/>
              <a:rect l="l" t="t" r="r" b="b"/>
              <a:pathLst>
                <a:path w="3370" h="2955" extrusionOk="0">
                  <a:moveTo>
                    <a:pt x="1998" y="533"/>
                  </a:moveTo>
                  <a:cubicBezTo>
                    <a:pt x="1991" y="538"/>
                    <a:pt x="1984" y="543"/>
                    <a:pt x="1977" y="548"/>
                  </a:cubicBezTo>
                  <a:lnTo>
                    <a:pt x="1977" y="548"/>
                  </a:lnTo>
                  <a:cubicBezTo>
                    <a:pt x="1984" y="543"/>
                    <a:pt x="1991" y="538"/>
                    <a:pt x="1998" y="533"/>
                  </a:cubicBezTo>
                  <a:close/>
                  <a:moveTo>
                    <a:pt x="1868" y="632"/>
                  </a:moveTo>
                  <a:lnTo>
                    <a:pt x="1868" y="632"/>
                  </a:lnTo>
                  <a:cubicBezTo>
                    <a:pt x="1865" y="634"/>
                    <a:pt x="1862" y="637"/>
                    <a:pt x="1859" y="639"/>
                  </a:cubicBezTo>
                  <a:cubicBezTo>
                    <a:pt x="1862" y="637"/>
                    <a:pt x="1865" y="634"/>
                    <a:pt x="1868" y="632"/>
                  </a:cubicBezTo>
                  <a:close/>
                  <a:moveTo>
                    <a:pt x="363" y="1639"/>
                  </a:moveTo>
                  <a:cubicBezTo>
                    <a:pt x="353" y="1653"/>
                    <a:pt x="343" y="1666"/>
                    <a:pt x="332" y="1680"/>
                  </a:cubicBezTo>
                  <a:lnTo>
                    <a:pt x="332" y="1680"/>
                  </a:lnTo>
                  <a:cubicBezTo>
                    <a:pt x="342" y="1666"/>
                    <a:pt x="353" y="1653"/>
                    <a:pt x="363" y="1639"/>
                  </a:cubicBezTo>
                  <a:close/>
                  <a:moveTo>
                    <a:pt x="2872" y="1"/>
                  </a:moveTo>
                  <a:cubicBezTo>
                    <a:pt x="2795" y="1"/>
                    <a:pt x="2720" y="20"/>
                    <a:pt x="2657" y="63"/>
                  </a:cubicBezTo>
                  <a:cubicBezTo>
                    <a:pt x="2543" y="141"/>
                    <a:pt x="2424" y="209"/>
                    <a:pt x="2306" y="282"/>
                  </a:cubicBezTo>
                  <a:cubicBezTo>
                    <a:pt x="2164" y="371"/>
                    <a:pt x="2039" y="493"/>
                    <a:pt x="1908" y="600"/>
                  </a:cubicBezTo>
                  <a:lnTo>
                    <a:pt x="1908" y="600"/>
                  </a:lnTo>
                  <a:cubicBezTo>
                    <a:pt x="1785" y="690"/>
                    <a:pt x="1658" y="775"/>
                    <a:pt x="1528" y="855"/>
                  </a:cubicBezTo>
                  <a:lnTo>
                    <a:pt x="1528" y="855"/>
                  </a:lnTo>
                  <a:cubicBezTo>
                    <a:pt x="1388" y="863"/>
                    <a:pt x="1250" y="903"/>
                    <a:pt x="1119" y="976"/>
                  </a:cubicBezTo>
                  <a:cubicBezTo>
                    <a:pt x="1021" y="1032"/>
                    <a:pt x="936" y="1109"/>
                    <a:pt x="850" y="1183"/>
                  </a:cubicBezTo>
                  <a:cubicBezTo>
                    <a:pt x="815" y="1213"/>
                    <a:pt x="780" y="1242"/>
                    <a:pt x="744" y="1271"/>
                  </a:cubicBezTo>
                  <a:lnTo>
                    <a:pt x="744" y="1271"/>
                  </a:lnTo>
                  <a:cubicBezTo>
                    <a:pt x="653" y="1336"/>
                    <a:pt x="557" y="1401"/>
                    <a:pt x="483" y="1478"/>
                  </a:cubicBezTo>
                  <a:cubicBezTo>
                    <a:pt x="406" y="1558"/>
                    <a:pt x="341" y="1660"/>
                    <a:pt x="274" y="1753"/>
                  </a:cubicBezTo>
                  <a:lnTo>
                    <a:pt x="274" y="1753"/>
                  </a:lnTo>
                  <a:cubicBezTo>
                    <a:pt x="270" y="1758"/>
                    <a:pt x="266" y="1763"/>
                    <a:pt x="262" y="1768"/>
                  </a:cubicBezTo>
                  <a:cubicBezTo>
                    <a:pt x="80" y="1991"/>
                    <a:pt x="0" y="2248"/>
                    <a:pt x="118" y="2527"/>
                  </a:cubicBezTo>
                  <a:cubicBezTo>
                    <a:pt x="226" y="2782"/>
                    <a:pt x="473" y="2949"/>
                    <a:pt x="752" y="2953"/>
                  </a:cubicBezTo>
                  <a:lnTo>
                    <a:pt x="752" y="2954"/>
                  </a:lnTo>
                  <a:cubicBezTo>
                    <a:pt x="785" y="2955"/>
                    <a:pt x="817" y="2955"/>
                    <a:pt x="849" y="2955"/>
                  </a:cubicBezTo>
                  <a:cubicBezTo>
                    <a:pt x="905" y="2955"/>
                    <a:pt x="960" y="2954"/>
                    <a:pt x="1015" y="2952"/>
                  </a:cubicBezTo>
                  <a:cubicBezTo>
                    <a:pt x="1126" y="2949"/>
                    <a:pt x="1247" y="2943"/>
                    <a:pt x="1352" y="2910"/>
                  </a:cubicBezTo>
                  <a:cubicBezTo>
                    <a:pt x="1461" y="2878"/>
                    <a:pt x="1568" y="2821"/>
                    <a:pt x="1672" y="2774"/>
                  </a:cubicBezTo>
                  <a:cubicBezTo>
                    <a:pt x="1762" y="2735"/>
                    <a:pt x="1850" y="2692"/>
                    <a:pt x="1937" y="2648"/>
                  </a:cubicBezTo>
                  <a:cubicBezTo>
                    <a:pt x="2038" y="2595"/>
                    <a:pt x="2133" y="2531"/>
                    <a:pt x="2217" y="2454"/>
                  </a:cubicBezTo>
                  <a:cubicBezTo>
                    <a:pt x="2331" y="2347"/>
                    <a:pt x="2410" y="2216"/>
                    <a:pt x="2457" y="2073"/>
                  </a:cubicBezTo>
                  <a:lnTo>
                    <a:pt x="2457" y="2073"/>
                  </a:lnTo>
                  <a:cubicBezTo>
                    <a:pt x="2628" y="1882"/>
                    <a:pt x="2787" y="1679"/>
                    <a:pt x="2935" y="1470"/>
                  </a:cubicBezTo>
                  <a:cubicBezTo>
                    <a:pt x="3046" y="1316"/>
                    <a:pt x="3151" y="1162"/>
                    <a:pt x="3214" y="979"/>
                  </a:cubicBezTo>
                  <a:cubicBezTo>
                    <a:pt x="3259" y="848"/>
                    <a:pt x="3295" y="713"/>
                    <a:pt x="3327" y="579"/>
                  </a:cubicBezTo>
                  <a:cubicBezTo>
                    <a:pt x="3369" y="397"/>
                    <a:pt x="3311" y="213"/>
                    <a:pt x="3164" y="99"/>
                  </a:cubicBezTo>
                  <a:cubicBezTo>
                    <a:pt x="3084" y="37"/>
                    <a:pt x="2977" y="1"/>
                    <a:pt x="28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1" name="Google Shape;2861;p59"/>
            <p:cNvSpPr/>
            <p:nvPr/>
          </p:nvSpPr>
          <p:spPr>
            <a:xfrm>
              <a:off x="3451038" y="795500"/>
              <a:ext cx="67775" cy="57600"/>
            </a:xfrm>
            <a:custGeom>
              <a:avLst/>
              <a:gdLst/>
              <a:ahLst/>
              <a:cxnLst/>
              <a:rect l="l" t="t" r="r" b="b"/>
              <a:pathLst>
                <a:path w="2711" h="2304" extrusionOk="0">
                  <a:moveTo>
                    <a:pt x="2039" y="1"/>
                  </a:moveTo>
                  <a:cubicBezTo>
                    <a:pt x="2024" y="1"/>
                    <a:pt x="2009" y="1"/>
                    <a:pt x="1995" y="3"/>
                  </a:cubicBezTo>
                  <a:cubicBezTo>
                    <a:pt x="1938" y="8"/>
                    <a:pt x="1882" y="14"/>
                    <a:pt x="1824" y="18"/>
                  </a:cubicBezTo>
                  <a:cubicBezTo>
                    <a:pt x="1652" y="35"/>
                    <a:pt x="1511" y="49"/>
                    <a:pt x="1358" y="138"/>
                  </a:cubicBezTo>
                  <a:cubicBezTo>
                    <a:pt x="1328" y="155"/>
                    <a:pt x="1301" y="174"/>
                    <a:pt x="1272" y="194"/>
                  </a:cubicBezTo>
                  <a:cubicBezTo>
                    <a:pt x="1161" y="276"/>
                    <a:pt x="1050" y="357"/>
                    <a:pt x="939" y="438"/>
                  </a:cubicBezTo>
                  <a:cubicBezTo>
                    <a:pt x="885" y="479"/>
                    <a:pt x="829" y="520"/>
                    <a:pt x="773" y="560"/>
                  </a:cubicBezTo>
                  <a:cubicBezTo>
                    <a:pt x="657" y="646"/>
                    <a:pt x="578" y="718"/>
                    <a:pt x="485" y="818"/>
                  </a:cubicBezTo>
                  <a:cubicBezTo>
                    <a:pt x="393" y="918"/>
                    <a:pt x="303" y="1018"/>
                    <a:pt x="211" y="1117"/>
                  </a:cubicBezTo>
                  <a:cubicBezTo>
                    <a:pt x="106" y="1231"/>
                    <a:pt x="41" y="1361"/>
                    <a:pt x="21" y="1516"/>
                  </a:cubicBezTo>
                  <a:cubicBezTo>
                    <a:pt x="1" y="1664"/>
                    <a:pt x="20" y="1830"/>
                    <a:pt x="102" y="1959"/>
                  </a:cubicBezTo>
                  <a:cubicBezTo>
                    <a:pt x="167" y="2059"/>
                    <a:pt x="251" y="2143"/>
                    <a:pt x="352" y="2208"/>
                  </a:cubicBezTo>
                  <a:cubicBezTo>
                    <a:pt x="431" y="2259"/>
                    <a:pt x="518" y="2287"/>
                    <a:pt x="610" y="2291"/>
                  </a:cubicBezTo>
                  <a:cubicBezTo>
                    <a:pt x="648" y="2299"/>
                    <a:pt x="686" y="2303"/>
                    <a:pt x="723" y="2303"/>
                  </a:cubicBezTo>
                  <a:cubicBezTo>
                    <a:pt x="778" y="2303"/>
                    <a:pt x="833" y="2295"/>
                    <a:pt x="887" y="2278"/>
                  </a:cubicBezTo>
                  <a:cubicBezTo>
                    <a:pt x="1009" y="2229"/>
                    <a:pt x="1130" y="2181"/>
                    <a:pt x="1250" y="2134"/>
                  </a:cubicBezTo>
                  <a:cubicBezTo>
                    <a:pt x="1368" y="2087"/>
                    <a:pt x="1499" y="2048"/>
                    <a:pt x="1606" y="1986"/>
                  </a:cubicBezTo>
                  <a:cubicBezTo>
                    <a:pt x="1664" y="1951"/>
                    <a:pt x="1722" y="1912"/>
                    <a:pt x="1779" y="1875"/>
                  </a:cubicBezTo>
                  <a:cubicBezTo>
                    <a:pt x="1894" y="1800"/>
                    <a:pt x="2009" y="1726"/>
                    <a:pt x="2123" y="1652"/>
                  </a:cubicBezTo>
                  <a:cubicBezTo>
                    <a:pt x="2290" y="1545"/>
                    <a:pt x="2440" y="1431"/>
                    <a:pt x="2531" y="1248"/>
                  </a:cubicBezTo>
                  <a:cubicBezTo>
                    <a:pt x="2557" y="1192"/>
                    <a:pt x="2585" y="1136"/>
                    <a:pt x="2613" y="1081"/>
                  </a:cubicBezTo>
                  <a:cubicBezTo>
                    <a:pt x="2678" y="970"/>
                    <a:pt x="2711" y="849"/>
                    <a:pt x="2711" y="719"/>
                  </a:cubicBezTo>
                  <a:cubicBezTo>
                    <a:pt x="2711" y="590"/>
                    <a:pt x="2678" y="469"/>
                    <a:pt x="2613" y="357"/>
                  </a:cubicBezTo>
                  <a:cubicBezTo>
                    <a:pt x="2502" y="168"/>
                    <a:pt x="2269" y="1"/>
                    <a:pt x="20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2" name="Google Shape;2862;p59"/>
            <p:cNvSpPr/>
            <p:nvPr/>
          </p:nvSpPr>
          <p:spPr>
            <a:xfrm>
              <a:off x="2946788" y="798000"/>
              <a:ext cx="53175" cy="115775"/>
            </a:xfrm>
            <a:custGeom>
              <a:avLst/>
              <a:gdLst/>
              <a:ahLst/>
              <a:cxnLst/>
              <a:rect l="l" t="t" r="r" b="b"/>
              <a:pathLst>
                <a:path w="2127" h="4631" extrusionOk="0">
                  <a:moveTo>
                    <a:pt x="1768" y="3549"/>
                  </a:moveTo>
                  <a:lnTo>
                    <a:pt x="1768" y="3549"/>
                  </a:lnTo>
                  <a:cubicBezTo>
                    <a:pt x="1768" y="3550"/>
                    <a:pt x="1768" y="3551"/>
                    <a:pt x="1768" y="3552"/>
                  </a:cubicBezTo>
                  <a:lnTo>
                    <a:pt x="1768" y="3552"/>
                  </a:lnTo>
                  <a:cubicBezTo>
                    <a:pt x="1768" y="3551"/>
                    <a:pt x="1768" y="3550"/>
                    <a:pt x="1768" y="3549"/>
                  </a:cubicBezTo>
                  <a:close/>
                  <a:moveTo>
                    <a:pt x="1330" y="1"/>
                  </a:moveTo>
                  <a:cubicBezTo>
                    <a:pt x="1094" y="1"/>
                    <a:pt x="883" y="135"/>
                    <a:pt x="729" y="341"/>
                  </a:cubicBezTo>
                  <a:cubicBezTo>
                    <a:pt x="264" y="962"/>
                    <a:pt x="0" y="1711"/>
                    <a:pt x="21" y="2488"/>
                  </a:cubicBezTo>
                  <a:cubicBezTo>
                    <a:pt x="26" y="2695"/>
                    <a:pt x="29" y="2934"/>
                    <a:pt x="101" y="3126"/>
                  </a:cubicBezTo>
                  <a:cubicBezTo>
                    <a:pt x="176" y="3324"/>
                    <a:pt x="263" y="3521"/>
                    <a:pt x="366" y="3707"/>
                  </a:cubicBezTo>
                  <a:cubicBezTo>
                    <a:pt x="542" y="4024"/>
                    <a:pt x="780" y="4430"/>
                    <a:pt x="1123" y="4577"/>
                  </a:cubicBezTo>
                  <a:cubicBezTo>
                    <a:pt x="1207" y="4613"/>
                    <a:pt x="1289" y="4630"/>
                    <a:pt x="1367" y="4630"/>
                  </a:cubicBezTo>
                  <a:cubicBezTo>
                    <a:pt x="1613" y="4630"/>
                    <a:pt x="1810" y="4457"/>
                    <a:pt x="1841" y="4165"/>
                  </a:cubicBezTo>
                  <a:cubicBezTo>
                    <a:pt x="1860" y="3989"/>
                    <a:pt x="1816" y="3829"/>
                    <a:pt x="1786" y="3657"/>
                  </a:cubicBezTo>
                  <a:cubicBezTo>
                    <a:pt x="1783" y="3641"/>
                    <a:pt x="1778" y="3622"/>
                    <a:pt x="1773" y="3603"/>
                  </a:cubicBezTo>
                  <a:lnTo>
                    <a:pt x="1773" y="3603"/>
                  </a:lnTo>
                  <a:cubicBezTo>
                    <a:pt x="1774" y="3597"/>
                    <a:pt x="1773" y="3585"/>
                    <a:pt x="1772" y="3567"/>
                  </a:cubicBezTo>
                  <a:cubicBezTo>
                    <a:pt x="1767" y="3497"/>
                    <a:pt x="1761" y="3427"/>
                    <a:pt x="1758" y="3357"/>
                  </a:cubicBezTo>
                  <a:cubicBezTo>
                    <a:pt x="1754" y="3214"/>
                    <a:pt x="1761" y="3070"/>
                    <a:pt x="1772" y="2927"/>
                  </a:cubicBezTo>
                  <a:cubicBezTo>
                    <a:pt x="1785" y="2772"/>
                    <a:pt x="1759" y="2616"/>
                    <a:pt x="1757" y="2461"/>
                  </a:cubicBezTo>
                  <a:cubicBezTo>
                    <a:pt x="1752" y="2173"/>
                    <a:pt x="1775" y="1876"/>
                    <a:pt x="1803" y="1591"/>
                  </a:cubicBezTo>
                  <a:lnTo>
                    <a:pt x="1803" y="1591"/>
                  </a:lnTo>
                  <a:cubicBezTo>
                    <a:pt x="1806" y="1570"/>
                    <a:pt x="1810" y="1541"/>
                    <a:pt x="1812" y="1530"/>
                  </a:cubicBezTo>
                  <a:cubicBezTo>
                    <a:pt x="1824" y="1458"/>
                    <a:pt x="1840" y="1386"/>
                    <a:pt x="1858" y="1315"/>
                  </a:cubicBezTo>
                  <a:cubicBezTo>
                    <a:pt x="1895" y="1166"/>
                    <a:pt x="1943" y="1019"/>
                    <a:pt x="1999" y="876"/>
                  </a:cubicBezTo>
                  <a:cubicBezTo>
                    <a:pt x="2126" y="556"/>
                    <a:pt x="1886" y="179"/>
                    <a:pt x="1597" y="57"/>
                  </a:cubicBezTo>
                  <a:cubicBezTo>
                    <a:pt x="1506" y="19"/>
                    <a:pt x="1417" y="1"/>
                    <a:pt x="13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63" name="Google Shape;2863;p59"/>
          <p:cNvSpPr/>
          <p:nvPr/>
        </p:nvSpPr>
        <p:spPr>
          <a:xfrm>
            <a:off x="7197400" y="1202975"/>
            <a:ext cx="1311200" cy="228925"/>
          </a:xfrm>
          <a:custGeom>
            <a:avLst/>
            <a:gdLst/>
            <a:ahLst/>
            <a:cxnLst/>
            <a:rect l="l" t="t" r="r" b="b"/>
            <a:pathLst>
              <a:path w="52448" h="9157" extrusionOk="0">
                <a:moveTo>
                  <a:pt x="36883" y="1"/>
                </a:moveTo>
                <a:cubicBezTo>
                  <a:pt x="35927" y="1"/>
                  <a:pt x="35044" y="495"/>
                  <a:pt x="34234" y="1007"/>
                </a:cubicBezTo>
                <a:cubicBezTo>
                  <a:pt x="32216" y="2288"/>
                  <a:pt x="30334" y="3778"/>
                  <a:pt x="28624" y="5448"/>
                </a:cubicBezTo>
                <a:cubicBezTo>
                  <a:pt x="28460" y="5500"/>
                  <a:pt x="28300" y="5524"/>
                  <a:pt x="28144" y="5524"/>
                </a:cubicBezTo>
                <a:cubicBezTo>
                  <a:pt x="26981" y="5524"/>
                  <a:pt x="26034" y="4185"/>
                  <a:pt x="25116" y="3286"/>
                </a:cubicBezTo>
                <a:cubicBezTo>
                  <a:pt x="24084" y="2273"/>
                  <a:pt x="22637" y="1712"/>
                  <a:pt x="21194" y="1712"/>
                </a:cubicBezTo>
                <a:cubicBezTo>
                  <a:pt x="20721" y="1712"/>
                  <a:pt x="20248" y="1772"/>
                  <a:pt x="19791" y="1897"/>
                </a:cubicBezTo>
                <a:cubicBezTo>
                  <a:pt x="17812" y="2435"/>
                  <a:pt x="16297" y="4010"/>
                  <a:pt x="14456" y="4917"/>
                </a:cubicBezTo>
                <a:cubicBezTo>
                  <a:pt x="14248" y="5020"/>
                  <a:pt x="14024" y="5116"/>
                  <a:pt x="13794" y="5116"/>
                </a:cubicBezTo>
                <a:cubicBezTo>
                  <a:pt x="13771" y="5116"/>
                  <a:pt x="13749" y="5115"/>
                  <a:pt x="13726" y="5113"/>
                </a:cubicBezTo>
                <a:cubicBezTo>
                  <a:pt x="13382" y="5083"/>
                  <a:pt x="13104" y="4836"/>
                  <a:pt x="12810" y="4658"/>
                </a:cubicBezTo>
                <a:cubicBezTo>
                  <a:pt x="12419" y="4420"/>
                  <a:pt x="11863" y="4303"/>
                  <a:pt x="11288" y="4303"/>
                </a:cubicBezTo>
                <a:cubicBezTo>
                  <a:pt x="10416" y="4303"/>
                  <a:pt x="9497" y="4572"/>
                  <a:pt x="9037" y="5095"/>
                </a:cubicBezTo>
                <a:cubicBezTo>
                  <a:pt x="8583" y="4339"/>
                  <a:pt x="7679" y="3951"/>
                  <a:pt x="6789" y="3951"/>
                </a:cubicBezTo>
                <a:cubicBezTo>
                  <a:pt x="6647" y="3951"/>
                  <a:pt x="6506" y="3961"/>
                  <a:pt x="6367" y="3981"/>
                </a:cubicBezTo>
                <a:cubicBezTo>
                  <a:pt x="5355" y="4125"/>
                  <a:pt x="4456" y="4708"/>
                  <a:pt x="3697" y="5393"/>
                </a:cubicBezTo>
                <a:cubicBezTo>
                  <a:pt x="3603" y="5477"/>
                  <a:pt x="3497" y="5570"/>
                  <a:pt x="3371" y="5571"/>
                </a:cubicBezTo>
                <a:cubicBezTo>
                  <a:pt x="3370" y="5571"/>
                  <a:pt x="3368" y="5571"/>
                  <a:pt x="3366" y="5571"/>
                </a:cubicBezTo>
                <a:cubicBezTo>
                  <a:pt x="3239" y="5571"/>
                  <a:pt x="3132" y="5481"/>
                  <a:pt x="3029" y="5405"/>
                </a:cubicBezTo>
                <a:cubicBezTo>
                  <a:pt x="2863" y="5284"/>
                  <a:pt x="2661" y="5232"/>
                  <a:pt x="2439" y="5232"/>
                </a:cubicBezTo>
                <a:cubicBezTo>
                  <a:pt x="1601" y="5232"/>
                  <a:pt x="482" y="5976"/>
                  <a:pt x="0" y="6581"/>
                </a:cubicBezTo>
                <a:cubicBezTo>
                  <a:pt x="2004" y="6551"/>
                  <a:pt x="4008" y="6537"/>
                  <a:pt x="6012" y="6537"/>
                </a:cubicBezTo>
                <a:cubicBezTo>
                  <a:pt x="21523" y="6537"/>
                  <a:pt x="37035" y="7413"/>
                  <a:pt x="52448" y="9156"/>
                </a:cubicBezTo>
                <a:lnTo>
                  <a:pt x="52448" y="7553"/>
                </a:lnTo>
                <a:cubicBezTo>
                  <a:pt x="52250" y="7618"/>
                  <a:pt x="52054" y="7663"/>
                  <a:pt x="51861" y="7663"/>
                </a:cubicBezTo>
                <a:cubicBezTo>
                  <a:pt x="51707" y="7663"/>
                  <a:pt x="51555" y="7634"/>
                  <a:pt x="51407" y="7565"/>
                </a:cubicBezTo>
                <a:cubicBezTo>
                  <a:pt x="51110" y="7423"/>
                  <a:pt x="50907" y="7143"/>
                  <a:pt x="50665" y="6921"/>
                </a:cubicBezTo>
                <a:cubicBezTo>
                  <a:pt x="50165" y="6459"/>
                  <a:pt x="49514" y="6266"/>
                  <a:pt x="48834" y="6266"/>
                </a:cubicBezTo>
                <a:cubicBezTo>
                  <a:pt x="48112" y="6266"/>
                  <a:pt x="47359" y="6484"/>
                  <a:pt x="46724" y="6830"/>
                </a:cubicBezTo>
                <a:cubicBezTo>
                  <a:pt x="46516" y="6943"/>
                  <a:pt x="46301" y="7072"/>
                  <a:pt x="46064" y="7073"/>
                </a:cubicBezTo>
                <a:cubicBezTo>
                  <a:pt x="46063" y="7073"/>
                  <a:pt x="46062" y="7073"/>
                  <a:pt x="46061" y="7073"/>
                </a:cubicBezTo>
                <a:cubicBezTo>
                  <a:pt x="45471" y="7073"/>
                  <a:pt x="44457" y="6310"/>
                  <a:pt x="43825" y="6310"/>
                </a:cubicBezTo>
                <a:cubicBezTo>
                  <a:pt x="43688" y="6310"/>
                  <a:pt x="43569" y="6345"/>
                  <a:pt x="43476" y="6433"/>
                </a:cubicBezTo>
                <a:cubicBezTo>
                  <a:pt x="42715" y="4196"/>
                  <a:pt x="41210" y="2219"/>
                  <a:pt x="39256" y="892"/>
                </a:cubicBezTo>
                <a:cubicBezTo>
                  <a:pt x="38554" y="416"/>
                  <a:pt x="37762" y="11"/>
                  <a:pt x="36916" y="1"/>
                </a:cubicBezTo>
                <a:cubicBezTo>
                  <a:pt x="36905" y="1"/>
                  <a:pt x="36894" y="1"/>
                  <a:pt x="3688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4" name="Google Shape;2864;p59"/>
          <p:cNvSpPr/>
          <p:nvPr/>
        </p:nvSpPr>
        <p:spPr>
          <a:xfrm>
            <a:off x="4332575" y="3227100"/>
            <a:ext cx="1311200" cy="228925"/>
          </a:xfrm>
          <a:custGeom>
            <a:avLst/>
            <a:gdLst/>
            <a:ahLst/>
            <a:cxnLst/>
            <a:rect l="l" t="t" r="r" b="b"/>
            <a:pathLst>
              <a:path w="52448" h="9157" extrusionOk="0">
                <a:moveTo>
                  <a:pt x="36883" y="1"/>
                </a:moveTo>
                <a:cubicBezTo>
                  <a:pt x="35927" y="1"/>
                  <a:pt x="35044" y="495"/>
                  <a:pt x="34234" y="1007"/>
                </a:cubicBezTo>
                <a:cubicBezTo>
                  <a:pt x="32216" y="2288"/>
                  <a:pt x="30334" y="3778"/>
                  <a:pt x="28624" y="5448"/>
                </a:cubicBezTo>
                <a:cubicBezTo>
                  <a:pt x="28460" y="5500"/>
                  <a:pt x="28300" y="5524"/>
                  <a:pt x="28144" y="5524"/>
                </a:cubicBezTo>
                <a:cubicBezTo>
                  <a:pt x="26981" y="5524"/>
                  <a:pt x="26034" y="4185"/>
                  <a:pt x="25116" y="3286"/>
                </a:cubicBezTo>
                <a:cubicBezTo>
                  <a:pt x="24084" y="2273"/>
                  <a:pt x="22637" y="1712"/>
                  <a:pt x="21194" y="1712"/>
                </a:cubicBezTo>
                <a:cubicBezTo>
                  <a:pt x="20721" y="1712"/>
                  <a:pt x="20248" y="1772"/>
                  <a:pt x="19791" y="1897"/>
                </a:cubicBezTo>
                <a:cubicBezTo>
                  <a:pt x="17812" y="2435"/>
                  <a:pt x="16297" y="4010"/>
                  <a:pt x="14456" y="4917"/>
                </a:cubicBezTo>
                <a:cubicBezTo>
                  <a:pt x="14248" y="5020"/>
                  <a:pt x="14024" y="5116"/>
                  <a:pt x="13794" y="5116"/>
                </a:cubicBezTo>
                <a:cubicBezTo>
                  <a:pt x="13771" y="5116"/>
                  <a:pt x="13749" y="5115"/>
                  <a:pt x="13726" y="5113"/>
                </a:cubicBezTo>
                <a:cubicBezTo>
                  <a:pt x="13382" y="5083"/>
                  <a:pt x="13104" y="4836"/>
                  <a:pt x="12810" y="4658"/>
                </a:cubicBezTo>
                <a:cubicBezTo>
                  <a:pt x="12419" y="4420"/>
                  <a:pt x="11863" y="4303"/>
                  <a:pt x="11288" y="4303"/>
                </a:cubicBezTo>
                <a:cubicBezTo>
                  <a:pt x="10416" y="4303"/>
                  <a:pt x="9497" y="4572"/>
                  <a:pt x="9037" y="5095"/>
                </a:cubicBezTo>
                <a:cubicBezTo>
                  <a:pt x="8583" y="4339"/>
                  <a:pt x="7679" y="3951"/>
                  <a:pt x="6789" y="3951"/>
                </a:cubicBezTo>
                <a:cubicBezTo>
                  <a:pt x="6647" y="3951"/>
                  <a:pt x="6506" y="3961"/>
                  <a:pt x="6367" y="3981"/>
                </a:cubicBezTo>
                <a:cubicBezTo>
                  <a:pt x="5355" y="4125"/>
                  <a:pt x="4456" y="4708"/>
                  <a:pt x="3697" y="5393"/>
                </a:cubicBezTo>
                <a:cubicBezTo>
                  <a:pt x="3603" y="5477"/>
                  <a:pt x="3497" y="5570"/>
                  <a:pt x="3371" y="5571"/>
                </a:cubicBezTo>
                <a:cubicBezTo>
                  <a:pt x="3370" y="5571"/>
                  <a:pt x="3368" y="5571"/>
                  <a:pt x="3366" y="5571"/>
                </a:cubicBezTo>
                <a:cubicBezTo>
                  <a:pt x="3239" y="5571"/>
                  <a:pt x="3132" y="5481"/>
                  <a:pt x="3029" y="5405"/>
                </a:cubicBezTo>
                <a:cubicBezTo>
                  <a:pt x="2863" y="5284"/>
                  <a:pt x="2661" y="5232"/>
                  <a:pt x="2439" y="5232"/>
                </a:cubicBezTo>
                <a:cubicBezTo>
                  <a:pt x="1601" y="5232"/>
                  <a:pt x="482" y="5976"/>
                  <a:pt x="0" y="6581"/>
                </a:cubicBezTo>
                <a:cubicBezTo>
                  <a:pt x="2004" y="6551"/>
                  <a:pt x="4008" y="6537"/>
                  <a:pt x="6012" y="6537"/>
                </a:cubicBezTo>
                <a:cubicBezTo>
                  <a:pt x="21523" y="6537"/>
                  <a:pt x="37035" y="7413"/>
                  <a:pt x="52448" y="9156"/>
                </a:cubicBezTo>
                <a:lnTo>
                  <a:pt x="52448" y="7553"/>
                </a:lnTo>
                <a:cubicBezTo>
                  <a:pt x="52250" y="7618"/>
                  <a:pt x="52054" y="7663"/>
                  <a:pt x="51861" y="7663"/>
                </a:cubicBezTo>
                <a:cubicBezTo>
                  <a:pt x="51707" y="7663"/>
                  <a:pt x="51555" y="7634"/>
                  <a:pt x="51407" y="7565"/>
                </a:cubicBezTo>
                <a:cubicBezTo>
                  <a:pt x="51110" y="7423"/>
                  <a:pt x="50907" y="7143"/>
                  <a:pt x="50665" y="6921"/>
                </a:cubicBezTo>
                <a:cubicBezTo>
                  <a:pt x="50165" y="6459"/>
                  <a:pt x="49514" y="6266"/>
                  <a:pt x="48834" y="6266"/>
                </a:cubicBezTo>
                <a:cubicBezTo>
                  <a:pt x="48112" y="6266"/>
                  <a:pt x="47359" y="6484"/>
                  <a:pt x="46724" y="6830"/>
                </a:cubicBezTo>
                <a:cubicBezTo>
                  <a:pt x="46516" y="6943"/>
                  <a:pt x="46301" y="7072"/>
                  <a:pt x="46064" y="7073"/>
                </a:cubicBezTo>
                <a:cubicBezTo>
                  <a:pt x="46063" y="7073"/>
                  <a:pt x="46062" y="7073"/>
                  <a:pt x="46061" y="7073"/>
                </a:cubicBezTo>
                <a:cubicBezTo>
                  <a:pt x="45471" y="7073"/>
                  <a:pt x="44457" y="6310"/>
                  <a:pt x="43825" y="6310"/>
                </a:cubicBezTo>
                <a:cubicBezTo>
                  <a:pt x="43688" y="6310"/>
                  <a:pt x="43569" y="6345"/>
                  <a:pt x="43476" y="6433"/>
                </a:cubicBezTo>
                <a:cubicBezTo>
                  <a:pt x="42715" y="4196"/>
                  <a:pt x="41210" y="2219"/>
                  <a:pt x="39256" y="892"/>
                </a:cubicBezTo>
                <a:cubicBezTo>
                  <a:pt x="38554" y="416"/>
                  <a:pt x="37762" y="11"/>
                  <a:pt x="36916" y="1"/>
                </a:cubicBezTo>
                <a:cubicBezTo>
                  <a:pt x="36905" y="1"/>
                  <a:pt x="36894" y="1"/>
                  <a:pt x="3688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5" name="Google Shape;2865;p59"/>
          <p:cNvSpPr/>
          <p:nvPr/>
        </p:nvSpPr>
        <p:spPr>
          <a:xfrm>
            <a:off x="838850" y="1807250"/>
            <a:ext cx="1311200" cy="228925"/>
          </a:xfrm>
          <a:custGeom>
            <a:avLst/>
            <a:gdLst/>
            <a:ahLst/>
            <a:cxnLst/>
            <a:rect l="l" t="t" r="r" b="b"/>
            <a:pathLst>
              <a:path w="52448" h="9157" extrusionOk="0">
                <a:moveTo>
                  <a:pt x="36883" y="1"/>
                </a:moveTo>
                <a:cubicBezTo>
                  <a:pt x="35927" y="1"/>
                  <a:pt x="35044" y="495"/>
                  <a:pt x="34234" y="1007"/>
                </a:cubicBezTo>
                <a:cubicBezTo>
                  <a:pt x="32216" y="2288"/>
                  <a:pt x="30334" y="3778"/>
                  <a:pt x="28624" y="5448"/>
                </a:cubicBezTo>
                <a:cubicBezTo>
                  <a:pt x="28460" y="5500"/>
                  <a:pt x="28300" y="5524"/>
                  <a:pt x="28144" y="5524"/>
                </a:cubicBezTo>
                <a:cubicBezTo>
                  <a:pt x="26981" y="5524"/>
                  <a:pt x="26034" y="4185"/>
                  <a:pt x="25116" y="3286"/>
                </a:cubicBezTo>
                <a:cubicBezTo>
                  <a:pt x="24084" y="2273"/>
                  <a:pt x="22637" y="1712"/>
                  <a:pt x="21194" y="1712"/>
                </a:cubicBezTo>
                <a:cubicBezTo>
                  <a:pt x="20721" y="1712"/>
                  <a:pt x="20248" y="1772"/>
                  <a:pt x="19791" y="1897"/>
                </a:cubicBezTo>
                <a:cubicBezTo>
                  <a:pt x="17812" y="2435"/>
                  <a:pt x="16297" y="4010"/>
                  <a:pt x="14456" y="4917"/>
                </a:cubicBezTo>
                <a:cubicBezTo>
                  <a:pt x="14248" y="5020"/>
                  <a:pt x="14024" y="5116"/>
                  <a:pt x="13794" y="5116"/>
                </a:cubicBezTo>
                <a:cubicBezTo>
                  <a:pt x="13771" y="5116"/>
                  <a:pt x="13749" y="5115"/>
                  <a:pt x="13726" y="5113"/>
                </a:cubicBezTo>
                <a:cubicBezTo>
                  <a:pt x="13382" y="5083"/>
                  <a:pt x="13104" y="4836"/>
                  <a:pt x="12810" y="4658"/>
                </a:cubicBezTo>
                <a:cubicBezTo>
                  <a:pt x="12419" y="4420"/>
                  <a:pt x="11863" y="4303"/>
                  <a:pt x="11288" y="4303"/>
                </a:cubicBezTo>
                <a:cubicBezTo>
                  <a:pt x="10416" y="4303"/>
                  <a:pt x="9497" y="4572"/>
                  <a:pt x="9037" y="5095"/>
                </a:cubicBezTo>
                <a:cubicBezTo>
                  <a:pt x="8583" y="4339"/>
                  <a:pt x="7679" y="3951"/>
                  <a:pt x="6789" y="3951"/>
                </a:cubicBezTo>
                <a:cubicBezTo>
                  <a:pt x="6647" y="3951"/>
                  <a:pt x="6506" y="3961"/>
                  <a:pt x="6367" y="3981"/>
                </a:cubicBezTo>
                <a:cubicBezTo>
                  <a:pt x="5355" y="4125"/>
                  <a:pt x="4456" y="4708"/>
                  <a:pt x="3697" y="5393"/>
                </a:cubicBezTo>
                <a:cubicBezTo>
                  <a:pt x="3603" y="5477"/>
                  <a:pt x="3497" y="5570"/>
                  <a:pt x="3371" y="5571"/>
                </a:cubicBezTo>
                <a:cubicBezTo>
                  <a:pt x="3370" y="5571"/>
                  <a:pt x="3368" y="5571"/>
                  <a:pt x="3366" y="5571"/>
                </a:cubicBezTo>
                <a:cubicBezTo>
                  <a:pt x="3239" y="5571"/>
                  <a:pt x="3132" y="5481"/>
                  <a:pt x="3029" y="5405"/>
                </a:cubicBezTo>
                <a:cubicBezTo>
                  <a:pt x="2863" y="5284"/>
                  <a:pt x="2661" y="5232"/>
                  <a:pt x="2439" y="5232"/>
                </a:cubicBezTo>
                <a:cubicBezTo>
                  <a:pt x="1601" y="5232"/>
                  <a:pt x="482" y="5976"/>
                  <a:pt x="0" y="6581"/>
                </a:cubicBezTo>
                <a:cubicBezTo>
                  <a:pt x="2004" y="6551"/>
                  <a:pt x="4008" y="6537"/>
                  <a:pt x="6012" y="6537"/>
                </a:cubicBezTo>
                <a:cubicBezTo>
                  <a:pt x="21523" y="6537"/>
                  <a:pt x="37035" y="7413"/>
                  <a:pt x="52448" y="9156"/>
                </a:cubicBezTo>
                <a:lnTo>
                  <a:pt x="52448" y="7553"/>
                </a:lnTo>
                <a:cubicBezTo>
                  <a:pt x="52250" y="7618"/>
                  <a:pt x="52054" y="7663"/>
                  <a:pt x="51861" y="7663"/>
                </a:cubicBezTo>
                <a:cubicBezTo>
                  <a:pt x="51707" y="7663"/>
                  <a:pt x="51555" y="7634"/>
                  <a:pt x="51407" y="7565"/>
                </a:cubicBezTo>
                <a:cubicBezTo>
                  <a:pt x="51110" y="7423"/>
                  <a:pt x="50907" y="7143"/>
                  <a:pt x="50665" y="6921"/>
                </a:cubicBezTo>
                <a:cubicBezTo>
                  <a:pt x="50165" y="6459"/>
                  <a:pt x="49514" y="6266"/>
                  <a:pt x="48834" y="6266"/>
                </a:cubicBezTo>
                <a:cubicBezTo>
                  <a:pt x="48112" y="6266"/>
                  <a:pt x="47359" y="6484"/>
                  <a:pt x="46724" y="6830"/>
                </a:cubicBezTo>
                <a:cubicBezTo>
                  <a:pt x="46516" y="6943"/>
                  <a:pt x="46301" y="7072"/>
                  <a:pt x="46064" y="7073"/>
                </a:cubicBezTo>
                <a:cubicBezTo>
                  <a:pt x="46063" y="7073"/>
                  <a:pt x="46062" y="7073"/>
                  <a:pt x="46061" y="7073"/>
                </a:cubicBezTo>
                <a:cubicBezTo>
                  <a:pt x="45471" y="7073"/>
                  <a:pt x="44457" y="6310"/>
                  <a:pt x="43825" y="6310"/>
                </a:cubicBezTo>
                <a:cubicBezTo>
                  <a:pt x="43688" y="6310"/>
                  <a:pt x="43569" y="6345"/>
                  <a:pt x="43476" y="6433"/>
                </a:cubicBezTo>
                <a:cubicBezTo>
                  <a:pt x="42715" y="4196"/>
                  <a:pt x="41210" y="2219"/>
                  <a:pt x="39256" y="892"/>
                </a:cubicBezTo>
                <a:cubicBezTo>
                  <a:pt x="38554" y="416"/>
                  <a:pt x="37762" y="11"/>
                  <a:pt x="36916" y="1"/>
                </a:cubicBezTo>
                <a:cubicBezTo>
                  <a:pt x="36905" y="1"/>
                  <a:pt x="36894" y="1"/>
                  <a:pt x="3688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6" name="Google Shape;2866;p59"/>
          <p:cNvSpPr/>
          <p:nvPr/>
        </p:nvSpPr>
        <p:spPr>
          <a:xfrm>
            <a:off x="4891925" y="192750"/>
            <a:ext cx="1311200" cy="228925"/>
          </a:xfrm>
          <a:custGeom>
            <a:avLst/>
            <a:gdLst/>
            <a:ahLst/>
            <a:cxnLst/>
            <a:rect l="l" t="t" r="r" b="b"/>
            <a:pathLst>
              <a:path w="52448" h="9157" extrusionOk="0">
                <a:moveTo>
                  <a:pt x="36883" y="1"/>
                </a:moveTo>
                <a:cubicBezTo>
                  <a:pt x="35927" y="1"/>
                  <a:pt x="35044" y="495"/>
                  <a:pt x="34234" y="1007"/>
                </a:cubicBezTo>
                <a:cubicBezTo>
                  <a:pt x="32216" y="2288"/>
                  <a:pt x="30334" y="3778"/>
                  <a:pt x="28624" y="5448"/>
                </a:cubicBezTo>
                <a:cubicBezTo>
                  <a:pt x="28460" y="5500"/>
                  <a:pt x="28300" y="5524"/>
                  <a:pt x="28144" y="5524"/>
                </a:cubicBezTo>
                <a:cubicBezTo>
                  <a:pt x="26981" y="5524"/>
                  <a:pt x="26034" y="4185"/>
                  <a:pt x="25116" y="3286"/>
                </a:cubicBezTo>
                <a:cubicBezTo>
                  <a:pt x="24084" y="2273"/>
                  <a:pt x="22637" y="1712"/>
                  <a:pt x="21194" y="1712"/>
                </a:cubicBezTo>
                <a:cubicBezTo>
                  <a:pt x="20721" y="1712"/>
                  <a:pt x="20248" y="1772"/>
                  <a:pt x="19791" y="1897"/>
                </a:cubicBezTo>
                <a:cubicBezTo>
                  <a:pt x="17812" y="2435"/>
                  <a:pt x="16297" y="4010"/>
                  <a:pt x="14456" y="4917"/>
                </a:cubicBezTo>
                <a:cubicBezTo>
                  <a:pt x="14248" y="5020"/>
                  <a:pt x="14024" y="5116"/>
                  <a:pt x="13794" y="5116"/>
                </a:cubicBezTo>
                <a:cubicBezTo>
                  <a:pt x="13771" y="5116"/>
                  <a:pt x="13749" y="5115"/>
                  <a:pt x="13726" y="5113"/>
                </a:cubicBezTo>
                <a:cubicBezTo>
                  <a:pt x="13382" y="5083"/>
                  <a:pt x="13104" y="4836"/>
                  <a:pt x="12810" y="4658"/>
                </a:cubicBezTo>
                <a:cubicBezTo>
                  <a:pt x="12419" y="4420"/>
                  <a:pt x="11863" y="4303"/>
                  <a:pt x="11288" y="4303"/>
                </a:cubicBezTo>
                <a:cubicBezTo>
                  <a:pt x="10416" y="4303"/>
                  <a:pt x="9497" y="4572"/>
                  <a:pt x="9037" y="5095"/>
                </a:cubicBezTo>
                <a:cubicBezTo>
                  <a:pt x="8583" y="4339"/>
                  <a:pt x="7679" y="3951"/>
                  <a:pt x="6789" y="3951"/>
                </a:cubicBezTo>
                <a:cubicBezTo>
                  <a:pt x="6647" y="3951"/>
                  <a:pt x="6506" y="3961"/>
                  <a:pt x="6367" y="3981"/>
                </a:cubicBezTo>
                <a:cubicBezTo>
                  <a:pt x="5355" y="4125"/>
                  <a:pt x="4456" y="4708"/>
                  <a:pt x="3697" y="5393"/>
                </a:cubicBezTo>
                <a:cubicBezTo>
                  <a:pt x="3603" y="5477"/>
                  <a:pt x="3497" y="5570"/>
                  <a:pt x="3371" y="5571"/>
                </a:cubicBezTo>
                <a:cubicBezTo>
                  <a:pt x="3370" y="5571"/>
                  <a:pt x="3368" y="5571"/>
                  <a:pt x="3366" y="5571"/>
                </a:cubicBezTo>
                <a:cubicBezTo>
                  <a:pt x="3239" y="5571"/>
                  <a:pt x="3132" y="5481"/>
                  <a:pt x="3029" y="5405"/>
                </a:cubicBezTo>
                <a:cubicBezTo>
                  <a:pt x="2863" y="5284"/>
                  <a:pt x="2661" y="5232"/>
                  <a:pt x="2439" y="5232"/>
                </a:cubicBezTo>
                <a:cubicBezTo>
                  <a:pt x="1601" y="5232"/>
                  <a:pt x="482" y="5976"/>
                  <a:pt x="0" y="6581"/>
                </a:cubicBezTo>
                <a:cubicBezTo>
                  <a:pt x="2004" y="6551"/>
                  <a:pt x="4008" y="6537"/>
                  <a:pt x="6012" y="6537"/>
                </a:cubicBezTo>
                <a:cubicBezTo>
                  <a:pt x="21523" y="6537"/>
                  <a:pt x="37035" y="7413"/>
                  <a:pt x="52448" y="9156"/>
                </a:cubicBezTo>
                <a:lnTo>
                  <a:pt x="52448" y="7553"/>
                </a:lnTo>
                <a:cubicBezTo>
                  <a:pt x="52250" y="7618"/>
                  <a:pt x="52054" y="7663"/>
                  <a:pt x="51861" y="7663"/>
                </a:cubicBezTo>
                <a:cubicBezTo>
                  <a:pt x="51707" y="7663"/>
                  <a:pt x="51555" y="7634"/>
                  <a:pt x="51407" y="7565"/>
                </a:cubicBezTo>
                <a:cubicBezTo>
                  <a:pt x="51110" y="7423"/>
                  <a:pt x="50907" y="7143"/>
                  <a:pt x="50665" y="6921"/>
                </a:cubicBezTo>
                <a:cubicBezTo>
                  <a:pt x="50165" y="6459"/>
                  <a:pt x="49514" y="6266"/>
                  <a:pt x="48834" y="6266"/>
                </a:cubicBezTo>
                <a:cubicBezTo>
                  <a:pt x="48112" y="6266"/>
                  <a:pt x="47359" y="6484"/>
                  <a:pt x="46724" y="6830"/>
                </a:cubicBezTo>
                <a:cubicBezTo>
                  <a:pt x="46516" y="6943"/>
                  <a:pt x="46301" y="7072"/>
                  <a:pt x="46064" y="7073"/>
                </a:cubicBezTo>
                <a:cubicBezTo>
                  <a:pt x="46063" y="7073"/>
                  <a:pt x="46062" y="7073"/>
                  <a:pt x="46061" y="7073"/>
                </a:cubicBezTo>
                <a:cubicBezTo>
                  <a:pt x="45471" y="7073"/>
                  <a:pt x="44457" y="6310"/>
                  <a:pt x="43825" y="6310"/>
                </a:cubicBezTo>
                <a:cubicBezTo>
                  <a:pt x="43688" y="6310"/>
                  <a:pt x="43569" y="6345"/>
                  <a:pt x="43476" y="6433"/>
                </a:cubicBezTo>
                <a:cubicBezTo>
                  <a:pt x="42715" y="4196"/>
                  <a:pt x="41210" y="2219"/>
                  <a:pt x="39256" y="892"/>
                </a:cubicBezTo>
                <a:cubicBezTo>
                  <a:pt x="38554" y="416"/>
                  <a:pt x="37762" y="11"/>
                  <a:pt x="36916" y="1"/>
                </a:cubicBezTo>
                <a:cubicBezTo>
                  <a:pt x="36905" y="1"/>
                  <a:pt x="36894" y="1"/>
                  <a:pt x="3688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11218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0" name="Google Shape;2750;p57"/>
          <p:cNvSpPr txBox="1">
            <a:spLocks noGrp="1"/>
          </p:cNvSpPr>
          <p:nvPr>
            <p:ph type="title"/>
          </p:nvPr>
        </p:nvSpPr>
        <p:spPr>
          <a:xfrm>
            <a:off x="627792" y="10886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5"/>
                </a:solidFill>
              </a:rPr>
              <a:t>Example of feature histogram and box plot</a:t>
            </a:r>
            <a:endParaRPr dirty="0">
              <a:solidFill>
                <a:schemeClr val="accent5"/>
              </a:solidFill>
            </a:endParaRPr>
          </a:p>
        </p:txBody>
      </p:sp>
      <p:sp>
        <p:nvSpPr>
          <p:cNvPr id="2763" name="Google Shape;2763;p57"/>
          <p:cNvSpPr/>
          <p:nvPr/>
        </p:nvSpPr>
        <p:spPr>
          <a:xfrm>
            <a:off x="-391061" y="0"/>
            <a:ext cx="1311200" cy="228925"/>
          </a:xfrm>
          <a:custGeom>
            <a:avLst/>
            <a:gdLst/>
            <a:ahLst/>
            <a:cxnLst/>
            <a:rect l="l" t="t" r="r" b="b"/>
            <a:pathLst>
              <a:path w="52448" h="9157" extrusionOk="0">
                <a:moveTo>
                  <a:pt x="36883" y="1"/>
                </a:moveTo>
                <a:cubicBezTo>
                  <a:pt x="35927" y="1"/>
                  <a:pt x="35044" y="495"/>
                  <a:pt x="34234" y="1007"/>
                </a:cubicBezTo>
                <a:cubicBezTo>
                  <a:pt x="32216" y="2288"/>
                  <a:pt x="30334" y="3778"/>
                  <a:pt x="28624" y="5448"/>
                </a:cubicBezTo>
                <a:cubicBezTo>
                  <a:pt x="28460" y="5500"/>
                  <a:pt x="28300" y="5524"/>
                  <a:pt x="28144" y="5524"/>
                </a:cubicBezTo>
                <a:cubicBezTo>
                  <a:pt x="26981" y="5524"/>
                  <a:pt x="26034" y="4185"/>
                  <a:pt x="25116" y="3286"/>
                </a:cubicBezTo>
                <a:cubicBezTo>
                  <a:pt x="24084" y="2273"/>
                  <a:pt x="22637" y="1712"/>
                  <a:pt x="21194" y="1712"/>
                </a:cubicBezTo>
                <a:cubicBezTo>
                  <a:pt x="20721" y="1712"/>
                  <a:pt x="20248" y="1772"/>
                  <a:pt x="19791" y="1897"/>
                </a:cubicBezTo>
                <a:cubicBezTo>
                  <a:pt x="17812" y="2435"/>
                  <a:pt x="16297" y="4010"/>
                  <a:pt x="14456" y="4917"/>
                </a:cubicBezTo>
                <a:cubicBezTo>
                  <a:pt x="14248" y="5020"/>
                  <a:pt x="14024" y="5116"/>
                  <a:pt x="13794" y="5116"/>
                </a:cubicBezTo>
                <a:cubicBezTo>
                  <a:pt x="13771" y="5116"/>
                  <a:pt x="13749" y="5115"/>
                  <a:pt x="13726" y="5113"/>
                </a:cubicBezTo>
                <a:cubicBezTo>
                  <a:pt x="13382" y="5083"/>
                  <a:pt x="13104" y="4836"/>
                  <a:pt x="12810" y="4658"/>
                </a:cubicBezTo>
                <a:cubicBezTo>
                  <a:pt x="12419" y="4420"/>
                  <a:pt x="11863" y="4303"/>
                  <a:pt x="11288" y="4303"/>
                </a:cubicBezTo>
                <a:cubicBezTo>
                  <a:pt x="10416" y="4303"/>
                  <a:pt x="9497" y="4572"/>
                  <a:pt x="9037" y="5095"/>
                </a:cubicBezTo>
                <a:cubicBezTo>
                  <a:pt x="8583" y="4339"/>
                  <a:pt x="7679" y="3951"/>
                  <a:pt x="6789" y="3951"/>
                </a:cubicBezTo>
                <a:cubicBezTo>
                  <a:pt x="6647" y="3951"/>
                  <a:pt x="6506" y="3961"/>
                  <a:pt x="6367" y="3981"/>
                </a:cubicBezTo>
                <a:cubicBezTo>
                  <a:pt x="5355" y="4125"/>
                  <a:pt x="4456" y="4708"/>
                  <a:pt x="3697" y="5393"/>
                </a:cubicBezTo>
                <a:cubicBezTo>
                  <a:pt x="3603" y="5477"/>
                  <a:pt x="3497" y="5570"/>
                  <a:pt x="3371" y="5571"/>
                </a:cubicBezTo>
                <a:cubicBezTo>
                  <a:pt x="3370" y="5571"/>
                  <a:pt x="3368" y="5571"/>
                  <a:pt x="3366" y="5571"/>
                </a:cubicBezTo>
                <a:cubicBezTo>
                  <a:pt x="3239" y="5571"/>
                  <a:pt x="3132" y="5481"/>
                  <a:pt x="3029" y="5405"/>
                </a:cubicBezTo>
                <a:cubicBezTo>
                  <a:pt x="2863" y="5284"/>
                  <a:pt x="2661" y="5232"/>
                  <a:pt x="2439" y="5232"/>
                </a:cubicBezTo>
                <a:cubicBezTo>
                  <a:pt x="1601" y="5232"/>
                  <a:pt x="482" y="5976"/>
                  <a:pt x="0" y="6581"/>
                </a:cubicBezTo>
                <a:cubicBezTo>
                  <a:pt x="2004" y="6551"/>
                  <a:pt x="4008" y="6537"/>
                  <a:pt x="6012" y="6537"/>
                </a:cubicBezTo>
                <a:cubicBezTo>
                  <a:pt x="21523" y="6537"/>
                  <a:pt x="37035" y="7413"/>
                  <a:pt x="52448" y="9156"/>
                </a:cubicBezTo>
                <a:lnTo>
                  <a:pt x="52448" y="7553"/>
                </a:lnTo>
                <a:cubicBezTo>
                  <a:pt x="52250" y="7618"/>
                  <a:pt x="52054" y="7663"/>
                  <a:pt x="51861" y="7663"/>
                </a:cubicBezTo>
                <a:cubicBezTo>
                  <a:pt x="51707" y="7663"/>
                  <a:pt x="51555" y="7634"/>
                  <a:pt x="51407" y="7565"/>
                </a:cubicBezTo>
                <a:cubicBezTo>
                  <a:pt x="51110" y="7423"/>
                  <a:pt x="50907" y="7143"/>
                  <a:pt x="50665" y="6921"/>
                </a:cubicBezTo>
                <a:cubicBezTo>
                  <a:pt x="50165" y="6459"/>
                  <a:pt x="49514" y="6266"/>
                  <a:pt x="48834" y="6266"/>
                </a:cubicBezTo>
                <a:cubicBezTo>
                  <a:pt x="48112" y="6266"/>
                  <a:pt x="47359" y="6484"/>
                  <a:pt x="46724" y="6830"/>
                </a:cubicBezTo>
                <a:cubicBezTo>
                  <a:pt x="46516" y="6943"/>
                  <a:pt x="46301" y="7072"/>
                  <a:pt x="46064" y="7073"/>
                </a:cubicBezTo>
                <a:cubicBezTo>
                  <a:pt x="46063" y="7073"/>
                  <a:pt x="46062" y="7073"/>
                  <a:pt x="46061" y="7073"/>
                </a:cubicBezTo>
                <a:cubicBezTo>
                  <a:pt x="45471" y="7073"/>
                  <a:pt x="44457" y="6310"/>
                  <a:pt x="43825" y="6310"/>
                </a:cubicBezTo>
                <a:cubicBezTo>
                  <a:pt x="43688" y="6310"/>
                  <a:pt x="43569" y="6345"/>
                  <a:pt x="43476" y="6433"/>
                </a:cubicBezTo>
                <a:cubicBezTo>
                  <a:pt x="42715" y="4196"/>
                  <a:pt x="41210" y="2219"/>
                  <a:pt x="39256" y="892"/>
                </a:cubicBezTo>
                <a:cubicBezTo>
                  <a:pt x="38554" y="416"/>
                  <a:pt x="37762" y="11"/>
                  <a:pt x="36916" y="1"/>
                </a:cubicBezTo>
                <a:cubicBezTo>
                  <a:pt x="36905" y="1"/>
                  <a:pt x="36894" y="1"/>
                  <a:pt x="3688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4" name="Google Shape;2764;p57"/>
          <p:cNvSpPr/>
          <p:nvPr/>
        </p:nvSpPr>
        <p:spPr>
          <a:xfrm>
            <a:off x="8057496" y="363112"/>
            <a:ext cx="1439975" cy="293125"/>
          </a:xfrm>
          <a:custGeom>
            <a:avLst/>
            <a:gdLst/>
            <a:ahLst/>
            <a:cxnLst/>
            <a:rect l="l" t="t" r="r" b="b"/>
            <a:pathLst>
              <a:path w="57599" h="11725" extrusionOk="0">
                <a:moveTo>
                  <a:pt x="57599" y="0"/>
                </a:moveTo>
                <a:cubicBezTo>
                  <a:pt x="56951" y="276"/>
                  <a:pt x="56324" y="630"/>
                  <a:pt x="55723" y="991"/>
                </a:cubicBezTo>
                <a:cubicBezTo>
                  <a:pt x="52402" y="2987"/>
                  <a:pt x="49289" y="5329"/>
                  <a:pt x="46451" y="7970"/>
                </a:cubicBezTo>
                <a:cubicBezTo>
                  <a:pt x="46204" y="8042"/>
                  <a:pt x="45965" y="8075"/>
                  <a:pt x="45731" y="8075"/>
                </a:cubicBezTo>
                <a:cubicBezTo>
                  <a:pt x="43817" y="8075"/>
                  <a:pt x="42318" y="5836"/>
                  <a:pt x="40849" y="4326"/>
                </a:cubicBezTo>
                <a:cubicBezTo>
                  <a:pt x="39165" y="2591"/>
                  <a:pt x="36747" y="1618"/>
                  <a:pt x="34335" y="1618"/>
                </a:cubicBezTo>
                <a:cubicBezTo>
                  <a:pt x="33641" y="1618"/>
                  <a:pt x="32947" y="1699"/>
                  <a:pt x="32271" y="1865"/>
                </a:cubicBezTo>
                <a:cubicBezTo>
                  <a:pt x="29041" y="2660"/>
                  <a:pt x="26523" y="5154"/>
                  <a:pt x="23504" y="6551"/>
                </a:cubicBezTo>
                <a:cubicBezTo>
                  <a:pt x="23171" y="6706"/>
                  <a:pt x="22815" y="6849"/>
                  <a:pt x="22452" y="6849"/>
                </a:cubicBezTo>
                <a:cubicBezTo>
                  <a:pt x="22405" y="6849"/>
                  <a:pt x="22358" y="6847"/>
                  <a:pt x="22310" y="6842"/>
                </a:cubicBezTo>
                <a:cubicBezTo>
                  <a:pt x="21755" y="6781"/>
                  <a:pt x="21316" y="6368"/>
                  <a:pt x="20846" y="6068"/>
                </a:cubicBezTo>
                <a:cubicBezTo>
                  <a:pt x="20182" y="5641"/>
                  <a:pt x="19216" y="5430"/>
                  <a:pt x="18225" y="5430"/>
                </a:cubicBezTo>
                <a:cubicBezTo>
                  <a:pt x="16860" y="5430"/>
                  <a:pt x="15447" y="5831"/>
                  <a:pt x="14709" y="6628"/>
                </a:cubicBezTo>
                <a:cubicBezTo>
                  <a:pt x="13984" y="5350"/>
                  <a:pt x="12470" y="4684"/>
                  <a:pt x="10989" y="4684"/>
                </a:cubicBezTo>
                <a:cubicBezTo>
                  <a:pt x="10800" y="4684"/>
                  <a:pt x="10612" y="4695"/>
                  <a:pt x="10426" y="4717"/>
                </a:cubicBezTo>
                <a:cubicBezTo>
                  <a:pt x="8780" y="4910"/>
                  <a:pt x="7298" y="5819"/>
                  <a:pt x="6041" y="6900"/>
                </a:cubicBezTo>
                <a:cubicBezTo>
                  <a:pt x="5886" y="7033"/>
                  <a:pt x="5714" y="7177"/>
                  <a:pt x="5511" y="7177"/>
                </a:cubicBezTo>
                <a:cubicBezTo>
                  <a:pt x="5509" y="7177"/>
                  <a:pt x="5507" y="7177"/>
                  <a:pt x="5505" y="7177"/>
                </a:cubicBezTo>
                <a:cubicBezTo>
                  <a:pt x="5296" y="7175"/>
                  <a:pt x="5123" y="7023"/>
                  <a:pt x="4958" y="6895"/>
                </a:cubicBezTo>
                <a:cubicBezTo>
                  <a:pt x="4680" y="6681"/>
                  <a:pt x="4334" y="6590"/>
                  <a:pt x="3951" y="6590"/>
                </a:cubicBezTo>
                <a:cubicBezTo>
                  <a:pt x="2598" y="6590"/>
                  <a:pt x="795" y="7733"/>
                  <a:pt x="0" y="8680"/>
                </a:cubicBezTo>
                <a:cubicBezTo>
                  <a:pt x="19232" y="8866"/>
                  <a:pt x="38455" y="9885"/>
                  <a:pt x="57599" y="11724"/>
                </a:cubicBezTo>
                <a:lnTo>
                  <a:pt x="5759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5" name="Google Shape;2765;p57"/>
          <p:cNvSpPr/>
          <p:nvPr/>
        </p:nvSpPr>
        <p:spPr>
          <a:xfrm>
            <a:off x="-913069" y="1982511"/>
            <a:ext cx="1311200" cy="228925"/>
          </a:xfrm>
          <a:custGeom>
            <a:avLst/>
            <a:gdLst/>
            <a:ahLst/>
            <a:cxnLst/>
            <a:rect l="l" t="t" r="r" b="b"/>
            <a:pathLst>
              <a:path w="52448" h="9157" extrusionOk="0">
                <a:moveTo>
                  <a:pt x="36883" y="1"/>
                </a:moveTo>
                <a:cubicBezTo>
                  <a:pt x="35927" y="1"/>
                  <a:pt x="35044" y="495"/>
                  <a:pt x="34234" y="1007"/>
                </a:cubicBezTo>
                <a:cubicBezTo>
                  <a:pt x="32216" y="2288"/>
                  <a:pt x="30334" y="3778"/>
                  <a:pt x="28624" y="5448"/>
                </a:cubicBezTo>
                <a:cubicBezTo>
                  <a:pt x="28460" y="5500"/>
                  <a:pt x="28300" y="5524"/>
                  <a:pt x="28144" y="5524"/>
                </a:cubicBezTo>
                <a:cubicBezTo>
                  <a:pt x="26981" y="5524"/>
                  <a:pt x="26034" y="4185"/>
                  <a:pt x="25116" y="3286"/>
                </a:cubicBezTo>
                <a:cubicBezTo>
                  <a:pt x="24084" y="2273"/>
                  <a:pt x="22637" y="1712"/>
                  <a:pt x="21194" y="1712"/>
                </a:cubicBezTo>
                <a:cubicBezTo>
                  <a:pt x="20721" y="1712"/>
                  <a:pt x="20248" y="1772"/>
                  <a:pt x="19791" y="1897"/>
                </a:cubicBezTo>
                <a:cubicBezTo>
                  <a:pt x="17812" y="2435"/>
                  <a:pt x="16297" y="4010"/>
                  <a:pt x="14456" y="4917"/>
                </a:cubicBezTo>
                <a:cubicBezTo>
                  <a:pt x="14248" y="5020"/>
                  <a:pt x="14024" y="5116"/>
                  <a:pt x="13794" y="5116"/>
                </a:cubicBezTo>
                <a:cubicBezTo>
                  <a:pt x="13771" y="5116"/>
                  <a:pt x="13749" y="5115"/>
                  <a:pt x="13726" y="5113"/>
                </a:cubicBezTo>
                <a:cubicBezTo>
                  <a:pt x="13382" y="5083"/>
                  <a:pt x="13104" y="4836"/>
                  <a:pt x="12810" y="4658"/>
                </a:cubicBezTo>
                <a:cubicBezTo>
                  <a:pt x="12419" y="4420"/>
                  <a:pt x="11863" y="4303"/>
                  <a:pt x="11288" y="4303"/>
                </a:cubicBezTo>
                <a:cubicBezTo>
                  <a:pt x="10416" y="4303"/>
                  <a:pt x="9497" y="4572"/>
                  <a:pt x="9037" y="5095"/>
                </a:cubicBezTo>
                <a:cubicBezTo>
                  <a:pt x="8583" y="4339"/>
                  <a:pt x="7679" y="3951"/>
                  <a:pt x="6789" y="3951"/>
                </a:cubicBezTo>
                <a:cubicBezTo>
                  <a:pt x="6647" y="3951"/>
                  <a:pt x="6506" y="3961"/>
                  <a:pt x="6367" y="3981"/>
                </a:cubicBezTo>
                <a:cubicBezTo>
                  <a:pt x="5355" y="4125"/>
                  <a:pt x="4456" y="4708"/>
                  <a:pt x="3697" y="5393"/>
                </a:cubicBezTo>
                <a:cubicBezTo>
                  <a:pt x="3603" y="5477"/>
                  <a:pt x="3497" y="5570"/>
                  <a:pt x="3371" y="5571"/>
                </a:cubicBezTo>
                <a:cubicBezTo>
                  <a:pt x="3370" y="5571"/>
                  <a:pt x="3368" y="5571"/>
                  <a:pt x="3366" y="5571"/>
                </a:cubicBezTo>
                <a:cubicBezTo>
                  <a:pt x="3239" y="5571"/>
                  <a:pt x="3132" y="5481"/>
                  <a:pt x="3029" y="5405"/>
                </a:cubicBezTo>
                <a:cubicBezTo>
                  <a:pt x="2863" y="5284"/>
                  <a:pt x="2661" y="5232"/>
                  <a:pt x="2439" y="5232"/>
                </a:cubicBezTo>
                <a:cubicBezTo>
                  <a:pt x="1601" y="5232"/>
                  <a:pt x="482" y="5976"/>
                  <a:pt x="0" y="6581"/>
                </a:cubicBezTo>
                <a:cubicBezTo>
                  <a:pt x="2004" y="6551"/>
                  <a:pt x="4008" y="6537"/>
                  <a:pt x="6012" y="6537"/>
                </a:cubicBezTo>
                <a:cubicBezTo>
                  <a:pt x="21523" y="6537"/>
                  <a:pt x="37035" y="7413"/>
                  <a:pt x="52448" y="9156"/>
                </a:cubicBezTo>
                <a:lnTo>
                  <a:pt x="52448" y="7553"/>
                </a:lnTo>
                <a:cubicBezTo>
                  <a:pt x="52250" y="7618"/>
                  <a:pt x="52054" y="7663"/>
                  <a:pt x="51861" y="7663"/>
                </a:cubicBezTo>
                <a:cubicBezTo>
                  <a:pt x="51707" y="7663"/>
                  <a:pt x="51555" y="7634"/>
                  <a:pt x="51407" y="7565"/>
                </a:cubicBezTo>
                <a:cubicBezTo>
                  <a:pt x="51110" y="7423"/>
                  <a:pt x="50907" y="7143"/>
                  <a:pt x="50665" y="6921"/>
                </a:cubicBezTo>
                <a:cubicBezTo>
                  <a:pt x="50165" y="6459"/>
                  <a:pt x="49514" y="6266"/>
                  <a:pt x="48834" y="6266"/>
                </a:cubicBezTo>
                <a:cubicBezTo>
                  <a:pt x="48112" y="6266"/>
                  <a:pt x="47359" y="6484"/>
                  <a:pt x="46724" y="6830"/>
                </a:cubicBezTo>
                <a:cubicBezTo>
                  <a:pt x="46516" y="6943"/>
                  <a:pt x="46301" y="7072"/>
                  <a:pt x="46064" y="7073"/>
                </a:cubicBezTo>
                <a:cubicBezTo>
                  <a:pt x="46063" y="7073"/>
                  <a:pt x="46062" y="7073"/>
                  <a:pt x="46061" y="7073"/>
                </a:cubicBezTo>
                <a:cubicBezTo>
                  <a:pt x="45471" y="7073"/>
                  <a:pt x="44457" y="6310"/>
                  <a:pt x="43825" y="6310"/>
                </a:cubicBezTo>
                <a:cubicBezTo>
                  <a:pt x="43688" y="6310"/>
                  <a:pt x="43569" y="6345"/>
                  <a:pt x="43476" y="6433"/>
                </a:cubicBezTo>
                <a:cubicBezTo>
                  <a:pt x="42715" y="4196"/>
                  <a:pt x="41210" y="2219"/>
                  <a:pt x="39256" y="892"/>
                </a:cubicBezTo>
                <a:cubicBezTo>
                  <a:pt x="38554" y="416"/>
                  <a:pt x="37762" y="11"/>
                  <a:pt x="36916" y="1"/>
                </a:cubicBezTo>
                <a:cubicBezTo>
                  <a:pt x="36905" y="1"/>
                  <a:pt x="36894" y="1"/>
                  <a:pt x="3688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9A1DDF2C-2E95-58B9-83A2-802731F266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306" y="681562"/>
            <a:ext cx="3906565" cy="305116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28FDAA94-3FBC-8206-933D-20F9012C43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9331" y="681562"/>
            <a:ext cx="3670824" cy="305116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7" name="Google Shape;2397;p44"/>
          <p:cNvSpPr/>
          <p:nvPr/>
        </p:nvSpPr>
        <p:spPr>
          <a:xfrm>
            <a:off x="7247650" y="1403675"/>
            <a:ext cx="1311200" cy="228925"/>
          </a:xfrm>
          <a:custGeom>
            <a:avLst/>
            <a:gdLst/>
            <a:ahLst/>
            <a:cxnLst/>
            <a:rect l="l" t="t" r="r" b="b"/>
            <a:pathLst>
              <a:path w="52448" h="9157" extrusionOk="0">
                <a:moveTo>
                  <a:pt x="36883" y="1"/>
                </a:moveTo>
                <a:cubicBezTo>
                  <a:pt x="35927" y="1"/>
                  <a:pt x="35044" y="495"/>
                  <a:pt x="34234" y="1007"/>
                </a:cubicBezTo>
                <a:cubicBezTo>
                  <a:pt x="32216" y="2288"/>
                  <a:pt x="30334" y="3778"/>
                  <a:pt x="28624" y="5448"/>
                </a:cubicBezTo>
                <a:cubicBezTo>
                  <a:pt x="28460" y="5500"/>
                  <a:pt x="28300" y="5524"/>
                  <a:pt x="28144" y="5524"/>
                </a:cubicBezTo>
                <a:cubicBezTo>
                  <a:pt x="26981" y="5524"/>
                  <a:pt x="26034" y="4185"/>
                  <a:pt x="25116" y="3286"/>
                </a:cubicBezTo>
                <a:cubicBezTo>
                  <a:pt x="24084" y="2273"/>
                  <a:pt x="22637" y="1712"/>
                  <a:pt x="21194" y="1712"/>
                </a:cubicBezTo>
                <a:cubicBezTo>
                  <a:pt x="20721" y="1712"/>
                  <a:pt x="20248" y="1772"/>
                  <a:pt x="19791" y="1897"/>
                </a:cubicBezTo>
                <a:cubicBezTo>
                  <a:pt x="17812" y="2435"/>
                  <a:pt x="16297" y="4010"/>
                  <a:pt x="14456" y="4917"/>
                </a:cubicBezTo>
                <a:cubicBezTo>
                  <a:pt x="14248" y="5020"/>
                  <a:pt x="14024" y="5116"/>
                  <a:pt x="13794" y="5116"/>
                </a:cubicBezTo>
                <a:cubicBezTo>
                  <a:pt x="13771" y="5116"/>
                  <a:pt x="13749" y="5115"/>
                  <a:pt x="13726" y="5113"/>
                </a:cubicBezTo>
                <a:cubicBezTo>
                  <a:pt x="13382" y="5083"/>
                  <a:pt x="13104" y="4836"/>
                  <a:pt x="12810" y="4658"/>
                </a:cubicBezTo>
                <a:cubicBezTo>
                  <a:pt x="12419" y="4420"/>
                  <a:pt x="11863" y="4303"/>
                  <a:pt x="11288" y="4303"/>
                </a:cubicBezTo>
                <a:cubicBezTo>
                  <a:pt x="10416" y="4303"/>
                  <a:pt x="9497" y="4572"/>
                  <a:pt x="9037" y="5095"/>
                </a:cubicBezTo>
                <a:cubicBezTo>
                  <a:pt x="8583" y="4339"/>
                  <a:pt x="7679" y="3951"/>
                  <a:pt x="6789" y="3951"/>
                </a:cubicBezTo>
                <a:cubicBezTo>
                  <a:pt x="6647" y="3951"/>
                  <a:pt x="6506" y="3961"/>
                  <a:pt x="6367" y="3981"/>
                </a:cubicBezTo>
                <a:cubicBezTo>
                  <a:pt x="5355" y="4125"/>
                  <a:pt x="4456" y="4708"/>
                  <a:pt x="3697" y="5393"/>
                </a:cubicBezTo>
                <a:cubicBezTo>
                  <a:pt x="3603" y="5477"/>
                  <a:pt x="3497" y="5570"/>
                  <a:pt x="3371" y="5571"/>
                </a:cubicBezTo>
                <a:cubicBezTo>
                  <a:pt x="3370" y="5571"/>
                  <a:pt x="3368" y="5571"/>
                  <a:pt x="3366" y="5571"/>
                </a:cubicBezTo>
                <a:cubicBezTo>
                  <a:pt x="3239" y="5571"/>
                  <a:pt x="3132" y="5481"/>
                  <a:pt x="3029" y="5405"/>
                </a:cubicBezTo>
                <a:cubicBezTo>
                  <a:pt x="2863" y="5284"/>
                  <a:pt x="2661" y="5232"/>
                  <a:pt x="2439" y="5232"/>
                </a:cubicBezTo>
                <a:cubicBezTo>
                  <a:pt x="1601" y="5232"/>
                  <a:pt x="482" y="5976"/>
                  <a:pt x="0" y="6581"/>
                </a:cubicBezTo>
                <a:cubicBezTo>
                  <a:pt x="2004" y="6551"/>
                  <a:pt x="4008" y="6537"/>
                  <a:pt x="6012" y="6537"/>
                </a:cubicBezTo>
                <a:cubicBezTo>
                  <a:pt x="21523" y="6537"/>
                  <a:pt x="37035" y="7413"/>
                  <a:pt x="52448" y="9156"/>
                </a:cubicBezTo>
                <a:lnTo>
                  <a:pt x="52448" y="7553"/>
                </a:lnTo>
                <a:cubicBezTo>
                  <a:pt x="52250" y="7618"/>
                  <a:pt x="52054" y="7663"/>
                  <a:pt x="51861" y="7663"/>
                </a:cubicBezTo>
                <a:cubicBezTo>
                  <a:pt x="51707" y="7663"/>
                  <a:pt x="51555" y="7634"/>
                  <a:pt x="51407" y="7565"/>
                </a:cubicBezTo>
                <a:cubicBezTo>
                  <a:pt x="51110" y="7423"/>
                  <a:pt x="50907" y="7143"/>
                  <a:pt x="50665" y="6921"/>
                </a:cubicBezTo>
                <a:cubicBezTo>
                  <a:pt x="50165" y="6459"/>
                  <a:pt x="49514" y="6266"/>
                  <a:pt x="48834" y="6266"/>
                </a:cubicBezTo>
                <a:cubicBezTo>
                  <a:pt x="48112" y="6266"/>
                  <a:pt x="47359" y="6484"/>
                  <a:pt x="46724" y="6830"/>
                </a:cubicBezTo>
                <a:cubicBezTo>
                  <a:pt x="46516" y="6943"/>
                  <a:pt x="46301" y="7072"/>
                  <a:pt x="46064" y="7073"/>
                </a:cubicBezTo>
                <a:cubicBezTo>
                  <a:pt x="46063" y="7073"/>
                  <a:pt x="46062" y="7073"/>
                  <a:pt x="46061" y="7073"/>
                </a:cubicBezTo>
                <a:cubicBezTo>
                  <a:pt x="45471" y="7073"/>
                  <a:pt x="44457" y="6310"/>
                  <a:pt x="43825" y="6310"/>
                </a:cubicBezTo>
                <a:cubicBezTo>
                  <a:pt x="43688" y="6310"/>
                  <a:pt x="43569" y="6345"/>
                  <a:pt x="43476" y="6433"/>
                </a:cubicBezTo>
                <a:cubicBezTo>
                  <a:pt x="42715" y="4196"/>
                  <a:pt x="41210" y="2219"/>
                  <a:pt x="39256" y="892"/>
                </a:cubicBezTo>
                <a:cubicBezTo>
                  <a:pt x="38554" y="416"/>
                  <a:pt x="37762" y="11"/>
                  <a:pt x="36916" y="1"/>
                </a:cubicBezTo>
                <a:cubicBezTo>
                  <a:pt x="36905" y="1"/>
                  <a:pt x="36894" y="1"/>
                  <a:pt x="3688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8" name="Google Shape;2398;p44"/>
          <p:cNvSpPr/>
          <p:nvPr/>
        </p:nvSpPr>
        <p:spPr>
          <a:xfrm>
            <a:off x="6980900" y="3822225"/>
            <a:ext cx="1439975" cy="293125"/>
          </a:xfrm>
          <a:custGeom>
            <a:avLst/>
            <a:gdLst/>
            <a:ahLst/>
            <a:cxnLst/>
            <a:rect l="l" t="t" r="r" b="b"/>
            <a:pathLst>
              <a:path w="57599" h="11725" extrusionOk="0">
                <a:moveTo>
                  <a:pt x="57599" y="0"/>
                </a:moveTo>
                <a:cubicBezTo>
                  <a:pt x="56951" y="276"/>
                  <a:pt x="56324" y="630"/>
                  <a:pt x="55723" y="991"/>
                </a:cubicBezTo>
                <a:cubicBezTo>
                  <a:pt x="52402" y="2987"/>
                  <a:pt x="49289" y="5329"/>
                  <a:pt x="46451" y="7970"/>
                </a:cubicBezTo>
                <a:cubicBezTo>
                  <a:pt x="46204" y="8042"/>
                  <a:pt x="45965" y="8075"/>
                  <a:pt x="45731" y="8075"/>
                </a:cubicBezTo>
                <a:cubicBezTo>
                  <a:pt x="43817" y="8075"/>
                  <a:pt x="42318" y="5836"/>
                  <a:pt x="40849" y="4326"/>
                </a:cubicBezTo>
                <a:cubicBezTo>
                  <a:pt x="39165" y="2591"/>
                  <a:pt x="36747" y="1618"/>
                  <a:pt x="34335" y="1618"/>
                </a:cubicBezTo>
                <a:cubicBezTo>
                  <a:pt x="33641" y="1618"/>
                  <a:pt x="32947" y="1699"/>
                  <a:pt x="32271" y="1865"/>
                </a:cubicBezTo>
                <a:cubicBezTo>
                  <a:pt x="29041" y="2660"/>
                  <a:pt x="26523" y="5154"/>
                  <a:pt x="23504" y="6551"/>
                </a:cubicBezTo>
                <a:cubicBezTo>
                  <a:pt x="23171" y="6706"/>
                  <a:pt x="22815" y="6849"/>
                  <a:pt x="22452" y="6849"/>
                </a:cubicBezTo>
                <a:cubicBezTo>
                  <a:pt x="22405" y="6849"/>
                  <a:pt x="22358" y="6847"/>
                  <a:pt x="22310" y="6842"/>
                </a:cubicBezTo>
                <a:cubicBezTo>
                  <a:pt x="21755" y="6781"/>
                  <a:pt x="21316" y="6368"/>
                  <a:pt x="20846" y="6068"/>
                </a:cubicBezTo>
                <a:cubicBezTo>
                  <a:pt x="20182" y="5641"/>
                  <a:pt x="19216" y="5430"/>
                  <a:pt x="18225" y="5430"/>
                </a:cubicBezTo>
                <a:cubicBezTo>
                  <a:pt x="16860" y="5430"/>
                  <a:pt x="15447" y="5831"/>
                  <a:pt x="14709" y="6628"/>
                </a:cubicBezTo>
                <a:cubicBezTo>
                  <a:pt x="13984" y="5350"/>
                  <a:pt x="12470" y="4684"/>
                  <a:pt x="10989" y="4684"/>
                </a:cubicBezTo>
                <a:cubicBezTo>
                  <a:pt x="10800" y="4684"/>
                  <a:pt x="10612" y="4695"/>
                  <a:pt x="10426" y="4717"/>
                </a:cubicBezTo>
                <a:cubicBezTo>
                  <a:pt x="8780" y="4910"/>
                  <a:pt x="7298" y="5819"/>
                  <a:pt x="6041" y="6900"/>
                </a:cubicBezTo>
                <a:cubicBezTo>
                  <a:pt x="5886" y="7033"/>
                  <a:pt x="5714" y="7177"/>
                  <a:pt x="5511" y="7177"/>
                </a:cubicBezTo>
                <a:cubicBezTo>
                  <a:pt x="5509" y="7177"/>
                  <a:pt x="5507" y="7177"/>
                  <a:pt x="5505" y="7177"/>
                </a:cubicBezTo>
                <a:cubicBezTo>
                  <a:pt x="5296" y="7175"/>
                  <a:pt x="5123" y="7023"/>
                  <a:pt x="4958" y="6895"/>
                </a:cubicBezTo>
                <a:cubicBezTo>
                  <a:pt x="4680" y="6681"/>
                  <a:pt x="4334" y="6590"/>
                  <a:pt x="3951" y="6590"/>
                </a:cubicBezTo>
                <a:cubicBezTo>
                  <a:pt x="2598" y="6590"/>
                  <a:pt x="795" y="7733"/>
                  <a:pt x="0" y="8680"/>
                </a:cubicBezTo>
                <a:cubicBezTo>
                  <a:pt x="19232" y="8866"/>
                  <a:pt x="38455" y="9885"/>
                  <a:pt x="57599" y="11724"/>
                </a:cubicBezTo>
                <a:lnTo>
                  <a:pt x="5759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3" name="Google Shape;2403;p44"/>
          <p:cNvSpPr/>
          <p:nvPr/>
        </p:nvSpPr>
        <p:spPr>
          <a:xfrm>
            <a:off x="2032870" y="1043188"/>
            <a:ext cx="1861125" cy="327250"/>
          </a:xfrm>
          <a:custGeom>
            <a:avLst/>
            <a:gdLst/>
            <a:ahLst/>
            <a:cxnLst/>
            <a:rect l="l" t="t" r="r" b="b"/>
            <a:pathLst>
              <a:path w="74445" h="13090" extrusionOk="0">
                <a:moveTo>
                  <a:pt x="8683" y="0"/>
                </a:moveTo>
                <a:cubicBezTo>
                  <a:pt x="8491" y="0"/>
                  <a:pt x="8298" y="12"/>
                  <a:pt x="8106" y="36"/>
                </a:cubicBezTo>
                <a:cubicBezTo>
                  <a:pt x="6548" y="233"/>
                  <a:pt x="5222" y="1235"/>
                  <a:pt x="4026" y="2251"/>
                </a:cubicBezTo>
                <a:cubicBezTo>
                  <a:pt x="2621" y="3440"/>
                  <a:pt x="1279" y="4702"/>
                  <a:pt x="0" y="6026"/>
                </a:cubicBezTo>
                <a:lnTo>
                  <a:pt x="0" y="13089"/>
                </a:lnTo>
                <a:cubicBezTo>
                  <a:pt x="17348" y="11736"/>
                  <a:pt x="34749" y="11057"/>
                  <a:pt x="52150" y="11057"/>
                </a:cubicBezTo>
                <a:cubicBezTo>
                  <a:pt x="59583" y="11057"/>
                  <a:pt x="67016" y="11181"/>
                  <a:pt x="74444" y="11429"/>
                </a:cubicBezTo>
                <a:cubicBezTo>
                  <a:pt x="74303" y="10015"/>
                  <a:pt x="73478" y="8603"/>
                  <a:pt x="72134" y="8144"/>
                </a:cubicBezTo>
                <a:cubicBezTo>
                  <a:pt x="71759" y="8017"/>
                  <a:pt x="71366" y="7956"/>
                  <a:pt x="70972" y="7956"/>
                </a:cubicBezTo>
                <a:cubicBezTo>
                  <a:pt x="69949" y="7956"/>
                  <a:pt x="68921" y="8369"/>
                  <a:pt x="68217" y="9116"/>
                </a:cubicBezTo>
                <a:cubicBezTo>
                  <a:pt x="68080" y="9262"/>
                  <a:pt x="67934" y="9432"/>
                  <a:pt x="67732" y="9453"/>
                </a:cubicBezTo>
                <a:cubicBezTo>
                  <a:pt x="67716" y="9455"/>
                  <a:pt x="67701" y="9456"/>
                  <a:pt x="67685" y="9456"/>
                </a:cubicBezTo>
                <a:cubicBezTo>
                  <a:pt x="67398" y="9456"/>
                  <a:pt x="67195" y="9154"/>
                  <a:pt x="67010" y="8920"/>
                </a:cubicBezTo>
                <a:cubicBezTo>
                  <a:pt x="66479" y="8246"/>
                  <a:pt x="65612" y="7936"/>
                  <a:pt x="64742" y="7936"/>
                </a:cubicBezTo>
                <a:cubicBezTo>
                  <a:pt x="64440" y="7936"/>
                  <a:pt x="64138" y="7973"/>
                  <a:pt x="63849" y="8045"/>
                </a:cubicBezTo>
                <a:cubicBezTo>
                  <a:pt x="62726" y="8324"/>
                  <a:pt x="61767" y="9037"/>
                  <a:pt x="60880" y="9779"/>
                </a:cubicBezTo>
                <a:cubicBezTo>
                  <a:pt x="60397" y="9038"/>
                  <a:pt x="59508" y="8619"/>
                  <a:pt x="58629" y="8619"/>
                </a:cubicBezTo>
                <a:cubicBezTo>
                  <a:pt x="58180" y="8619"/>
                  <a:pt x="57734" y="8728"/>
                  <a:pt x="57346" y="8959"/>
                </a:cubicBezTo>
                <a:lnTo>
                  <a:pt x="55891" y="8926"/>
                </a:lnTo>
                <a:cubicBezTo>
                  <a:pt x="54959" y="7337"/>
                  <a:pt x="53631" y="5882"/>
                  <a:pt x="51885" y="5296"/>
                </a:cubicBezTo>
                <a:cubicBezTo>
                  <a:pt x="51294" y="5098"/>
                  <a:pt x="50678" y="5008"/>
                  <a:pt x="50059" y="5008"/>
                </a:cubicBezTo>
                <a:cubicBezTo>
                  <a:pt x="48872" y="5008"/>
                  <a:pt x="47670" y="5337"/>
                  <a:pt x="46592" y="5853"/>
                </a:cubicBezTo>
                <a:cubicBezTo>
                  <a:pt x="44951" y="6638"/>
                  <a:pt x="43543" y="7827"/>
                  <a:pt x="42157" y="9005"/>
                </a:cubicBezTo>
                <a:cubicBezTo>
                  <a:pt x="41217" y="7950"/>
                  <a:pt x="39799" y="7376"/>
                  <a:pt x="38391" y="7376"/>
                </a:cubicBezTo>
                <a:cubicBezTo>
                  <a:pt x="37644" y="7376"/>
                  <a:pt x="36899" y="7537"/>
                  <a:pt x="36229" y="7875"/>
                </a:cubicBezTo>
                <a:cubicBezTo>
                  <a:pt x="35361" y="8312"/>
                  <a:pt x="34482" y="9026"/>
                  <a:pt x="33568" y="9026"/>
                </a:cubicBezTo>
                <a:cubicBezTo>
                  <a:pt x="33404" y="9026"/>
                  <a:pt x="33239" y="9003"/>
                  <a:pt x="33073" y="8952"/>
                </a:cubicBezTo>
                <a:cubicBezTo>
                  <a:pt x="32563" y="8792"/>
                  <a:pt x="32175" y="8386"/>
                  <a:pt x="31738" y="8082"/>
                </a:cubicBezTo>
                <a:cubicBezTo>
                  <a:pt x="31037" y="7596"/>
                  <a:pt x="30227" y="7387"/>
                  <a:pt x="29392" y="7387"/>
                </a:cubicBezTo>
                <a:cubicBezTo>
                  <a:pt x="27997" y="7387"/>
                  <a:pt x="26531" y="7969"/>
                  <a:pt x="25386" y="8817"/>
                </a:cubicBezTo>
                <a:cubicBezTo>
                  <a:pt x="25077" y="9046"/>
                  <a:pt x="24761" y="9300"/>
                  <a:pt x="24380" y="9355"/>
                </a:cubicBezTo>
                <a:cubicBezTo>
                  <a:pt x="24320" y="9364"/>
                  <a:pt x="24255" y="9368"/>
                  <a:pt x="24188" y="9368"/>
                </a:cubicBezTo>
                <a:cubicBezTo>
                  <a:pt x="23275" y="9368"/>
                  <a:pt x="21791" y="8615"/>
                  <a:pt x="20822" y="8615"/>
                </a:cubicBezTo>
                <a:cubicBezTo>
                  <a:pt x="20508" y="8615"/>
                  <a:pt x="20248" y="8694"/>
                  <a:pt x="20080" y="8903"/>
                </a:cubicBezTo>
                <a:cubicBezTo>
                  <a:pt x="18358" y="5480"/>
                  <a:pt x="15499" y="2641"/>
                  <a:pt x="12064" y="945"/>
                </a:cubicBezTo>
                <a:cubicBezTo>
                  <a:pt x="11006" y="422"/>
                  <a:pt x="9851" y="0"/>
                  <a:pt x="868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04" name="Google Shape;2404;p44"/>
          <p:cNvGrpSpPr/>
          <p:nvPr/>
        </p:nvGrpSpPr>
        <p:grpSpPr>
          <a:xfrm>
            <a:off x="5859754" y="-64614"/>
            <a:ext cx="4737408" cy="5272717"/>
            <a:chOff x="2108350" y="535000"/>
            <a:chExt cx="2679075" cy="2981800"/>
          </a:xfrm>
        </p:grpSpPr>
        <p:sp>
          <p:nvSpPr>
            <p:cNvPr id="2405" name="Google Shape;2405;p44"/>
            <p:cNvSpPr/>
            <p:nvPr/>
          </p:nvSpPr>
          <p:spPr>
            <a:xfrm>
              <a:off x="2108350" y="535000"/>
              <a:ext cx="2679075" cy="550425"/>
            </a:xfrm>
            <a:custGeom>
              <a:avLst/>
              <a:gdLst/>
              <a:ahLst/>
              <a:cxnLst/>
              <a:rect l="l" t="t" r="r" b="b"/>
              <a:pathLst>
                <a:path w="107163" h="22017" extrusionOk="0">
                  <a:moveTo>
                    <a:pt x="375" y="1"/>
                  </a:moveTo>
                  <a:cubicBezTo>
                    <a:pt x="0" y="2569"/>
                    <a:pt x="2345" y="5912"/>
                    <a:pt x="4890" y="6427"/>
                  </a:cubicBezTo>
                  <a:cubicBezTo>
                    <a:pt x="5324" y="6515"/>
                    <a:pt x="5761" y="6556"/>
                    <a:pt x="6198" y="6556"/>
                  </a:cubicBezTo>
                  <a:cubicBezTo>
                    <a:pt x="8321" y="6556"/>
                    <a:pt x="10429" y="5579"/>
                    <a:pt x="12083" y="4199"/>
                  </a:cubicBezTo>
                  <a:lnTo>
                    <a:pt x="12083" y="4199"/>
                  </a:lnTo>
                  <a:cubicBezTo>
                    <a:pt x="12052" y="8653"/>
                    <a:pt x="15698" y="12824"/>
                    <a:pt x="19835" y="14471"/>
                  </a:cubicBezTo>
                  <a:cubicBezTo>
                    <a:pt x="21287" y="15048"/>
                    <a:pt x="22836" y="15322"/>
                    <a:pt x="24391" y="15322"/>
                  </a:cubicBezTo>
                  <a:cubicBezTo>
                    <a:pt x="27270" y="15322"/>
                    <a:pt x="30172" y="14384"/>
                    <a:pt x="32519" y="12695"/>
                  </a:cubicBezTo>
                  <a:cubicBezTo>
                    <a:pt x="33928" y="11681"/>
                    <a:pt x="35156" y="10417"/>
                    <a:pt x="36129" y="8979"/>
                  </a:cubicBezTo>
                  <a:lnTo>
                    <a:pt x="36129" y="8979"/>
                  </a:lnTo>
                  <a:cubicBezTo>
                    <a:pt x="35641" y="10968"/>
                    <a:pt x="37354" y="13365"/>
                    <a:pt x="39393" y="13549"/>
                  </a:cubicBezTo>
                  <a:cubicBezTo>
                    <a:pt x="39507" y="13559"/>
                    <a:pt x="39621" y="13564"/>
                    <a:pt x="39734" y="13564"/>
                  </a:cubicBezTo>
                  <a:cubicBezTo>
                    <a:pt x="41649" y="13564"/>
                    <a:pt x="43442" y="12135"/>
                    <a:pt x="44104" y="10318"/>
                  </a:cubicBezTo>
                  <a:cubicBezTo>
                    <a:pt x="45526" y="14040"/>
                    <a:pt x="48547" y="17265"/>
                    <a:pt x="52292" y="18623"/>
                  </a:cubicBezTo>
                  <a:cubicBezTo>
                    <a:pt x="53555" y="19081"/>
                    <a:pt x="54904" y="19310"/>
                    <a:pt x="56251" y="19310"/>
                  </a:cubicBezTo>
                  <a:cubicBezTo>
                    <a:pt x="58897" y="19310"/>
                    <a:pt x="61535" y="18427"/>
                    <a:pt x="63498" y="16663"/>
                  </a:cubicBezTo>
                  <a:cubicBezTo>
                    <a:pt x="64044" y="17777"/>
                    <a:pt x="64983" y="17828"/>
                    <a:pt x="65972" y="18579"/>
                  </a:cubicBezTo>
                  <a:cubicBezTo>
                    <a:pt x="68923" y="20818"/>
                    <a:pt x="72629" y="22017"/>
                    <a:pt x="76329" y="22017"/>
                  </a:cubicBezTo>
                  <a:cubicBezTo>
                    <a:pt x="77649" y="22017"/>
                    <a:pt x="78968" y="21864"/>
                    <a:pt x="80252" y="21552"/>
                  </a:cubicBezTo>
                  <a:cubicBezTo>
                    <a:pt x="85135" y="20365"/>
                    <a:pt x="89411" y="16891"/>
                    <a:pt x="91573" y="12354"/>
                  </a:cubicBezTo>
                  <a:cubicBezTo>
                    <a:pt x="92008" y="12836"/>
                    <a:pt x="92557" y="13031"/>
                    <a:pt x="93142" y="13031"/>
                  </a:cubicBezTo>
                  <a:cubicBezTo>
                    <a:pt x="93933" y="13031"/>
                    <a:pt x="94789" y="12676"/>
                    <a:pt x="95523" y="12196"/>
                  </a:cubicBezTo>
                  <a:cubicBezTo>
                    <a:pt x="96800" y="11360"/>
                    <a:pt x="97326" y="9547"/>
                    <a:pt x="96694" y="8156"/>
                  </a:cubicBezTo>
                  <a:lnTo>
                    <a:pt x="96694" y="8156"/>
                  </a:lnTo>
                  <a:cubicBezTo>
                    <a:pt x="97432" y="8580"/>
                    <a:pt x="98292" y="8763"/>
                    <a:pt x="99187" y="8763"/>
                  </a:cubicBezTo>
                  <a:cubicBezTo>
                    <a:pt x="100977" y="8763"/>
                    <a:pt x="102904" y="8028"/>
                    <a:pt x="104267" y="7007"/>
                  </a:cubicBezTo>
                  <a:cubicBezTo>
                    <a:pt x="106312" y="5475"/>
                    <a:pt x="107163" y="2484"/>
                    <a:pt x="1065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6" name="Google Shape;2406;p44"/>
            <p:cNvSpPr/>
            <p:nvPr/>
          </p:nvSpPr>
          <p:spPr>
            <a:xfrm>
              <a:off x="3959025" y="658450"/>
              <a:ext cx="89325" cy="33775"/>
            </a:xfrm>
            <a:custGeom>
              <a:avLst/>
              <a:gdLst/>
              <a:ahLst/>
              <a:cxnLst/>
              <a:rect l="l" t="t" r="r" b="b"/>
              <a:pathLst>
                <a:path w="3573" h="1351" extrusionOk="0">
                  <a:moveTo>
                    <a:pt x="1733" y="1"/>
                  </a:moveTo>
                  <a:cubicBezTo>
                    <a:pt x="1502" y="1"/>
                    <a:pt x="1277" y="38"/>
                    <a:pt x="1049" y="71"/>
                  </a:cubicBezTo>
                  <a:cubicBezTo>
                    <a:pt x="954" y="84"/>
                    <a:pt x="855" y="91"/>
                    <a:pt x="761" y="111"/>
                  </a:cubicBezTo>
                  <a:cubicBezTo>
                    <a:pt x="658" y="132"/>
                    <a:pt x="563" y="179"/>
                    <a:pt x="485" y="246"/>
                  </a:cubicBezTo>
                  <a:lnTo>
                    <a:pt x="485" y="246"/>
                  </a:lnTo>
                  <a:cubicBezTo>
                    <a:pt x="451" y="258"/>
                    <a:pt x="418" y="271"/>
                    <a:pt x="385" y="284"/>
                  </a:cubicBezTo>
                  <a:cubicBezTo>
                    <a:pt x="1" y="431"/>
                    <a:pt x="1" y="920"/>
                    <a:pt x="385" y="1067"/>
                  </a:cubicBezTo>
                  <a:lnTo>
                    <a:pt x="385" y="1068"/>
                  </a:lnTo>
                  <a:cubicBezTo>
                    <a:pt x="420" y="1081"/>
                    <a:pt x="454" y="1094"/>
                    <a:pt x="488" y="1107"/>
                  </a:cubicBezTo>
                  <a:lnTo>
                    <a:pt x="488" y="1107"/>
                  </a:lnTo>
                  <a:cubicBezTo>
                    <a:pt x="560" y="1166"/>
                    <a:pt x="645" y="1210"/>
                    <a:pt x="737" y="1237"/>
                  </a:cubicBezTo>
                  <a:cubicBezTo>
                    <a:pt x="827" y="1262"/>
                    <a:pt x="932" y="1265"/>
                    <a:pt x="1025" y="1278"/>
                  </a:cubicBezTo>
                  <a:cubicBezTo>
                    <a:pt x="1261" y="1312"/>
                    <a:pt x="1494" y="1350"/>
                    <a:pt x="1733" y="1350"/>
                  </a:cubicBezTo>
                  <a:cubicBezTo>
                    <a:pt x="1743" y="1350"/>
                    <a:pt x="1754" y="1350"/>
                    <a:pt x="1765" y="1350"/>
                  </a:cubicBezTo>
                  <a:cubicBezTo>
                    <a:pt x="1829" y="1349"/>
                    <a:pt x="1893" y="1349"/>
                    <a:pt x="1958" y="1349"/>
                  </a:cubicBezTo>
                  <a:cubicBezTo>
                    <a:pt x="2040" y="1349"/>
                    <a:pt x="2123" y="1349"/>
                    <a:pt x="2206" y="1349"/>
                  </a:cubicBezTo>
                  <a:cubicBezTo>
                    <a:pt x="2508" y="1349"/>
                    <a:pt x="2811" y="1344"/>
                    <a:pt x="3108" y="1294"/>
                  </a:cubicBezTo>
                  <a:cubicBezTo>
                    <a:pt x="3301" y="1261"/>
                    <a:pt x="3528" y="1044"/>
                    <a:pt x="3556" y="846"/>
                  </a:cubicBezTo>
                  <a:cubicBezTo>
                    <a:pt x="3573" y="724"/>
                    <a:pt x="3573" y="626"/>
                    <a:pt x="3556" y="505"/>
                  </a:cubicBezTo>
                  <a:cubicBezTo>
                    <a:pt x="3528" y="308"/>
                    <a:pt x="3301" y="90"/>
                    <a:pt x="3108" y="57"/>
                  </a:cubicBezTo>
                  <a:cubicBezTo>
                    <a:pt x="2811" y="7"/>
                    <a:pt x="2508" y="2"/>
                    <a:pt x="2206" y="2"/>
                  </a:cubicBezTo>
                  <a:cubicBezTo>
                    <a:pt x="2123" y="2"/>
                    <a:pt x="2040" y="2"/>
                    <a:pt x="1958" y="2"/>
                  </a:cubicBezTo>
                  <a:cubicBezTo>
                    <a:pt x="1893" y="2"/>
                    <a:pt x="1829" y="2"/>
                    <a:pt x="1765" y="1"/>
                  </a:cubicBezTo>
                  <a:cubicBezTo>
                    <a:pt x="1754" y="1"/>
                    <a:pt x="1744" y="1"/>
                    <a:pt x="17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7" name="Google Shape;2407;p44"/>
            <p:cNvSpPr/>
            <p:nvPr/>
          </p:nvSpPr>
          <p:spPr>
            <a:xfrm>
              <a:off x="4236375" y="858550"/>
              <a:ext cx="52400" cy="43725"/>
            </a:xfrm>
            <a:custGeom>
              <a:avLst/>
              <a:gdLst/>
              <a:ahLst/>
              <a:cxnLst/>
              <a:rect l="l" t="t" r="r" b="b"/>
              <a:pathLst>
                <a:path w="2096" h="1749" extrusionOk="0">
                  <a:moveTo>
                    <a:pt x="1359" y="1"/>
                  </a:moveTo>
                  <a:cubicBezTo>
                    <a:pt x="1327" y="1"/>
                    <a:pt x="1294" y="5"/>
                    <a:pt x="1262" y="14"/>
                  </a:cubicBezTo>
                  <a:cubicBezTo>
                    <a:pt x="1166" y="17"/>
                    <a:pt x="1075" y="46"/>
                    <a:pt x="992" y="100"/>
                  </a:cubicBezTo>
                  <a:cubicBezTo>
                    <a:pt x="776" y="228"/>
                    <a:pt x="560" y="358"/>
                    <a:pt x="344" y="486"/>
                  </a:cubicBezTo>
                  <a:cubicBezTo>
                    <a:pt x="266" y="529"/>
                    <a:pt x="202" y="587"/>
                    <a:pt x="155" y="661"/>
                  </a:cubicBezTo>
                  <a:cubicBezTo>
                    <a:pt x="95" y="727"/>
                    <a:pt x="53" y="802"/>
                    <a:pt x="33" y="891"/>
                  </a:cubicBezTo>
                  <a:cubicBezTo>
                    <a:pt x="5" y="980"/>
                    <a:pt x="1" y="1071"/>
                    <a:pt x="20" y="1161"/>
                  </a:cubicBezTo>
                  <a:cubicBezTo>
                    <a:pt x="25" y="1252"/>
                    <a:pt x="52" y="1335"/>
                    <a:pt x="101" y="1413"/>
                  </a:cubicBezTo>
                  <a:cubicBezTo>
                    <a:pt x="195" y="1558"/>
                    <a:pt x="333" y="1685"/>
                    <a:pt x="506" y="1724"/>
                  </a:cubicBezTo>
                  <a:cubicBezTo>
                    <a:pt x="566" y="1733"/>
                    <a:pt x="626" y="1740"/>
                    <a:pt x="686" y="1748"/>
                  </a:cubicBezTo>
                  <a:cubicBezTo>
                    <a:pt x="809" y="1748"/>
                    <a:pt x="923" y="1717"/>
                    <a:pt x="1028" y="1656"/>
                  </a:cubicBezTo>
                  <a:cubicBezTo>
                    <a:pt x="1261" y="1556"/>
                    <a:pt x="1494" y="1455"/>
                    <a:pt x="1726" y="1357"/>
                  </a:cubicBezTo>
                  <a:cubicBezTo>
                    <a:pt x="1776" y="1319"/>
                    <a:pt x="1825" y="1280"/>
                    <a:pt x="1874" y="1242"/>
                  </a:cubicBezTo>
                  <a:cubicBezTo>
                    <a:pt x="1945" y="1176"/>
                    <a:pt x="1995" y="1099"/>
                    <a:pt x="2024" y="1009"/>
                  </a:cubicBezTo>
                  <a:cubicBezTo>
                    <a:pt x="2057" y="951"/>
                    <a:pt x="2074" y="890"/>
                    <a:pt x="2074" y="824"/>
                  </a:cubicBezTo>
                  <a:cubicBezTo>
                    <a:pt x="2096" y="728"/>
                    <a:pt x="2091" y="631"/>
                    <a:pt x="2061" y="535"/>
                  </a:cubicBezTo>
                  <a:cubicBezTo>
                    <a:pt x="2015" y="379"/>
                    <a:pt x="1974" y="337"/>
                    <a:pt x="1874" y="214"/>
                  </a:cubicBezTo>
                  <a:cubicBezTo>
                    <a:pt x="1825" y="176"/>
                    <a:pt x="1776" y="138"/>
                    <a:pt x="1726" y="100"/>
                  </a:cubicBezTo>
                  <a:cubicBezTo>
                    <a:pt x="1643" y="46"/>
                    <a:pt x="1553" y="17"/>
                    <a:pt x="1456" y="14"/>
                  </a:cubicBezTo>
                  <a:cubicBezTo>
                    <a:pt x="1424" y="5"/>
                    <a:pt x="1392" y="1"/>
                    <a:pt x="13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8" name="Google Shape;2408;p44"/>
            <p:cNvSpPr/>
            <p:nvPr/>
          </p:nvSpPr>
          <p:spPr>
            <a:xfrm>
              <a:off x="4522250" y="632225"/>
              <a:ext cx="112575" cy="42800"/>
            </a:xfrm>
            <a:custGeom>
              <a:avLst/>
              <a:gdLst/>
              <a:ahLst/>
              <a:cxnLst/>
              <a:rect l="l" t="t" r="r" b="b"/>
              <a:pathLst>
                <a:path w="4503" h="1712" extrusionOk="0">
                  <a:moveTo>
                    <a:pt x="1713" y="263"/>
                  </a:moveTo>
                  <a:lnTo>
                    <a:pt x="1713" y="263"/>
                  </a:lnTo>
                  <a:cubicBezTo>
                    <a:pt x="1715" y="263"/>
                    <a:pt x="1717" y="263"/>
                    <a:pt x="1719" y="264"/>
                  </a:cubicBezTo>
                  <a:lnTo>
                    <a:pt x="1719" y="264"/>
                  </a:lnTo>
                  <a:cubicBezTo>
                    <a:pt x="1717" y="263"/>
                    <a:pt x="1715" y="263"/>
                    <a:pt x="1713" y="263"/>
                  </a:cubicBezTo>
                  <a:close/>
                  <a:moveTo>
                    <a:pt x="3738" y="1"/>
                  </a:moveTo>
                  <a:cubicBezTo>
                    <a:pt x="3677" y="1"/>
                    <a:pt x="3615" y="10"/>
                    <a:pt x="3554" y="31"/>
                  </a:cubicBezTo>
                  <a:cubicBezTo>
                    <a:pt x="3299" y="116"/>
                    <a:pt x="3031" y="189"/>
                    <a:pt x="2767" y="242"/>
                  </a:cubicBezTo>
                  <a:cubicBezTo>
                    <a:pt x="2699" y="256"/>
                    <a:pt x="2623" y="277"/>
                    <a:pt x="2554" y="280"/>
                  </a:cubicBezTo>
                  <a:cubicBezTo>
                    <a:pt x="2581" y="276"/>
                    <a:pt x="2609" y="272"/>
                    <a:pt x="2636" y="267"/>
                  </a:cubicBezTo>
                  <a:lnTo>
                    <a:pt x="2636" y="267"/>
                  </a:lnTo>
                  <a:cubicBezTo>
                    <a:pt x="2600" y="272"/>
                    <a:pt x="2564" y="276"/>
                    <a:pt x="2527" y="278"/>
                  </a:cubicBezTo>
                  <a:cubicBezTo>
                    <a:pt x="2414" y="289"/>
                    <a:pt x="2300" y="294"/>
                    <a:pt x="2187" y="294"/>
                  </a:cubicBezTo>
                  <a:cubicBezTo>
                    <a:pt x="2164" y="294"/>
                    <a:pt x="2142" y="294"/>
                    <a:pt x="2119" y="293"/>
                  </a:cubicBezTo>
                  <a:cubicBezTo>
                    <a:pt x="2008" y="290"/>
                    <a:pt x="1893" y="287"/>
                    <a:pt x="1782" y="273"/>
                  </a:cubicBezTo>
                  <a:lnTo>
                    <a:pt x="1782" y="273"/>
                  </a:lnTo>
                  <a:cubicBezTo>
                    <a:pt x="1756" y="268"/>
                    <a:pt x="1698" y="257"/>
                    <a:pt x="1682" y="254"/>
                  </a:cubicBezTo>
                  <a:cubicBezTo>
                    <a:pt x="1564" y="236"/>
                    <a:pt x="1456" y="227"/>
                    <a:pt x="1338" y="222"/>
                  </a:cubicBezTo>
                  <a:cubicBezTo>
                    <a:pt x="1268" y="219"/>
                    <a:pt x="1199" y="213"/>
                    <a:pt x="1129" y="208"/>
                  </a:cubicBezTo>
                  <a:cubicBezTo>
                    <a:pt x="1119" y="207"/>
                    <a:pt x="1112" y="206"/>
                    <a:pt x="1105" y="206"/>
                  </a:cubicBezTo>
                  <a:lnTo>
                    <a:pt x="1105" y="206"/>
                  </a:lnTo>
                  <a:cubicBezTo>
                    <a:pt x="1098" y="205"/>
                    <a:pt x="1089" y="203"/>
                    <a:pt x="1077" y="200"/>
                  </a:cubicBezTo>
                  <a:cubicBezTo>
                    <a:pt x="935" y="173"/>
                    <a:pt x="796" y="145"/>
                    <a:pt x="657" y="106"/>
                  </a:cubicBezTo>
                  <a:cubicBezTo>
                    <a:pt x="615" y="95"/>
                    <a:pt x="573" y="89"/>
                    <a:pt x="531" y="89"/>
                  </a:cubicBezTo>
                  <a:cubicBezTo>
                    <a:pt x="359" y="89"/>
                    <a:pt x="189" y="182"/>
                    <a:pt x="102" y="332"/>
                  </a:cubicBezTo>
                  <a:cubicBezTo>
                    <a:pt x="1" y="506"/>
                    <a:pt x="12" y="792"/>
                    <a:pt x="179" y="927"/>
                  </a:cubicBezTo>
                  <a:cubicBezTo>
                    <a:pt x="429" y="1128"/>
                    <a:pt x="689" y="1310"/>
                    <a:pt x="979" y="1452"/>
                  </a:cubicBezTo>
                  <a:cubicBezTo>
                    <a:pt x="1332" y="1624"/>
                    <a:pt x="1702" y="1679"/>
                    <a:pt x="2092" y="1703"/>
                  </a:cubicBezTo>
                  <a:cubicBezTo>
                    <a:pt x="2179" y="1709"/>
                    <a:pt x="2266" y="1711"/>
                    <a:pt x="2353" y="1711"/>
                  </a:cubicBezTo>
                  <a:cubicBezTo>
                    <a:pt x="2957" y="1711"/>
                    <a:pt x="3552" y="1580"/>
                    <a:pt x="4091" y="1302"/>
                  </a:cubicBezTo>
                  <a:cubicBezTo>
                    <a:pt x="4399" y="1143"/>
                    <a:pt x="4502" y="735"/>
                    <a:pt x="4375" y="434"/>
                  </a:cubicBezTo>
                  <a:cubicBezTo>
                    <a:pt x="4271" y="187"/>
                    <a:pt x="4010" y="1"/>
                    <a:pt x="37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9" name="Google Shape;2409;p44"/>
            <p:cNvSpPr/>
            <p:nvPr/>
          </p:nvSpPr>
          <p:spPr>
            <a:xfrm>
              <a:off x="4423400" y="655100"/>
              <a:ext cx="61700" cy="40725"/>
            </a:xfrm>
            <a:custGeom>
              <a:avLst/>
              <a:gdLst/>
              <a:ahLst/>
              <a:cxnLst/>
              <a:rect l="l" t="t" r="r" b="b"/>
              <a:pathLst>
                <a:path w="2468" h="1629" extrusionOk="0">
                  <a:moveTo>
                    <a:pt x="460" y="0"/>
                  </a:moveTo>
                  <a:cubicBezTo>
                    <a:pt x="381" y="0"/>
                    <a:pt x="304" y="20"/>
                    <a:pt x="242" y="59"/>
                  </a:cubicBezTo>
                  <a:cubicBezTo>
                    <a:pt x="177" y="101"/>
                    <a:pt x="125" y="155"/>
                    <a:pt x="83" y="218"/>
                  </a:cubicBezTo>
                  <a:cubicBezTo>
                    <a:pt x="31" y="300"/>
                    <a:pt x="0" y="463"/>
                    <a:pt x="39" y="557"/>
                  </a:cubicBezTo>
                  <a:cubicBezTo>
                    <a:pt x="138" y="796"/>
                    <a:pt x="256" y="1031"/>
                    <a:pt x="458" y="1201"/>
                  </a:cubicBezTo>
                  <a:cubicBezTo>
                    <a:pt x="650" y="1362"/>
                    <a:pt x="888" y="1535"/>
                    <a:pt x="1136" y="1600"/>
                  </a:cubicBezTo>
                  <a:cubicBezTo>
                    <a:pt x="1211" y="1620"/>
                    <a:pt x="1293" y="1629"/>
                    <a:pt x="1377" y="1629"/>
                  </a:cubicBezTo>
                  <a:cubicBezTo>
                    <a:pt x="1549" y="1629"/>
                    <a:pt x="1730" y="1594"/>
                    <a:pt x="1881" y="1553"/>
                  </a:cubicBezTo>
                  <a:cubicBezTo>
                    <a:pt x="2077" y="1500"/>
                    <a:pt x="2368" y="1411"/>
                    <a:pt x="2446" y="1206"/>
                  </a:cubicBezTo>
                  <a:cubicBezTo>
                    <a:pt x="2468" y="1150"/>
                    <a:pt x="2445" y="1064"/>
                    <a:pt x="2398" y="1025"/>
                  </a:cubicBezTo>
                  <a:cubicBezTo>
                    <a:pt x="2343" y="979"/>
                    <a:pt x="2291" y="954"/>
                    <a:pt x="2216" y="946"/>
                  </a:cubicBezTo>
                  <a:cubicBezTo>
                    <a:pt x="2218" y="946"/>
                    <a:pt x="2190" y="943"/>
                    <a:pt x="2177" y="942"/>
                  </a:cubicBezTo>
                  <a:lnTo>
                    <a:pt x="2177" y="942"/>
                  </a:lnTo>
                  <a:cubicBezTo>
                    <a:pt x="2165" y="939"/>
                    <a:pt x="2141" y="936"/>
                    <a:pt x="2138" y="935"/>
                  </a:cubicBezTo>
                  <a:cubicBezTo>
                    <a:pt x="2059" y="919"/>
                    <a:pt x="1981" y="897"/>
                    <a:pt x="1904" y="869"/>
                  </a:cubicBezTo>
                  <a:cubicBezTo>
                    <a:pt x="1902" y="868"/>
                    <a:pt x="1901" y="867"/>
                    <a:pt x="1899" y="867"/>
                  </a:cubicBezTo>
                  <a:lnTo>
                    <a:pt x="1899" y="867"/>
                  </a:lnTo>
                  <a:cubicBezTo>
                    <a:pt x="1890" y="861"/>
                    <a:pt x="1864" y="851"/>
                    <a:pt x="1860" y="849"/>
                  </a:cubicBezTo>
                  <a:cubicBezTo>
                    <a:pt x="1823" y="832"/>
                    <a:pt x="1788" y="814"/>
                    <a:pt x="1754" y="793"/>
                  </a:cubicBezTo>
                  <a:cubicBezTo>
                    <a:pt x="1718" y="774"/>
                    <a:pt x="1684" y="752"/>
                    <a:pt x="1650" y="728"/>
                  </a:cubicBezTo>
                  <a:cubicBezTo>
                    <a:pt x="1639" y="721"/>
                    <a:pt x="1616" y="700"/>
                    <a:pt x="1600" y="690"/>
                  </a:cubicBezTo>
                  <a:lnTo>
                    <a:pt x="1600" y="690"/>
                  </a:lnTo>
                  <a:cubicBezTo>
                    <a:pt x="1580" y="674"/>
                    <a:pt x="1559" y="660"/>
                    <a:pt x="1538" y="647"/>
                  </a:cubicBezTo>
                  <a:cubicBezTo>
                    <a:pt x="1491" y="620"/>
                    <a:pt x="1439" y="602"/>
                    <a:pt x="1388" y="582"/>
                  </a:cubicBezTo>
                  <a:lnTo>
                    <a:pt x="1388" y="582"/>
                  </a:lnTo>
                  <a:cubicBezTo>
                    <a:pt x="1377" y="577"/>
                    <a:pt x="1366" y="572"/>
                    <a:pt x="1360" y="570"/>
                  </a:cubicBezTo>
                  <a:cubicBezTo>
                    <a:pt x="1342" y="561"/>
                    <a:pt x="1323" y="551"/>
                    <a:pt x="1304" y="542"/>
                  </a:cubicBezTo>
                  <a:cubicBezTo>
                    <a:pt x="1235" y="505"/>
                    <a:pt x="1171" y="463"/>
                    <a:pt x="1107" y="419"/>
                  </a:cubicBezTo>
                  <a:lnTo>
                    <a:pt x="1107" y="419"/>
                  </a:lnTo>
                  <a:cubicBezTo>
                    <a:pt x="1082" y="398"/>
                    <a:pt x="1056" y="378"/>
                    <a:pt x="1030" y="357"/>
                  </a:cubicBezTo>
                  <a:cubicBezTo>
                    <a:pt x="1000" y="334"/>
                    <a:pt x="971" y="312"/>
                    <a:pt x="939" y="290"/>
                  </a:cubicBezTo>
                  <a:lnTo>
                    <a:pt x="939" y="290"/>
                  </a:lnTo>
                  <a:cubicBezTo>
                    <a:pt x="882" y="239"/>
                    <a:pt x="826" y="187"/>
                    <a:pt x="776" y="129"/>
                  </a:cubicBezTo>
                  <a:cubicBezTo>
                    <a:pt x="701" y="44"/>
                    <a:pt x="579" y="0"/>
                    <a:pt x="4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0" name="Google Shape;2410;p44"/>
            <p:cNvSpPr/>
            <p:nvPr/>
          </p:nvSpPr>
          <p:spPr>
            <a:xfrm>
              <a:off x="3253500" y="535000"/>
              <a:ext cx="527050" cy="2981800"/>
            </a:xfrm>
            <a:custGeom>
              <a:avLst/>
              <a:gdLst/>
              <a:ahLst/>
              <a:cxnLst/>
              <a:rect l="l" t="t" r="r" b="b"/>
              <a:pathLst>
                <a:path w="21082" h="119272" extrusionOk="0">
                  <a:moveTo>
                    <a:pt x="10904" y="1"/>
                  </a:moveTo>
                  <a:lnTo>
                    <a:pt x="0" y="119272"/>
                  </a:lnTo>
                  <a:lnTo>
                    <a:pt x="17075" y="119272"/>
                  </a:lnTo>
                  <a:lnTo>
                    <a:pt x="2108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1" name="Google Shape;2411;p44"/>
            <p:cNvSpPr/>
            <p:nvPr/>
          </p:nvSpPr>
          <p:spPr>
            <a:xfrm>
              <a:off x="3501850" y="535000"/>
              <a:ext cx="278700" cy="2981800"/>
            </a:xfrm>
            <a:custGeom>
              <a:avLst/>
              <a:gdLst/>
              <a:ahLst/>
              <a:cxnLst/>
              <a:rect l="l" t="t" r="r" b="b"/>
              <a:pathLst>
                <a:path w="11148" h="119272" extrusionOk="0">
                  <a:moveTo>
                    <a:pt x="7141" y="1"/>
                  </a:moveTo>
                  <a:lnTo>
                    <a:pt x="7141" y="51651"/>
                  </a:lnTo>
                  <a:lnTo>
                    <a:pt x="1778" y="76205"/>
                  </a:lnTo>
                  <a:lnTo>
                    <a:pt x="608" y="70874"/>
                  </a:lnTo>
                  <a:lnTo>
                    <a:pt x="1" y="88965"/>
                  </a:lnTo>
                  <a:lnTo>
                    <a:pt x="4040" y="107058"/>
                  </a:lnTo>
                  <a:lnTo>
                    <a:pt x="2424" y="119272"/>
                  </a:lnTo>
                  <a:lnTo>
                    <a:pt x="7141" y="119272"/>
                  </a:lnTo>
                  <a:lnTo>
                    <a:pt x="11148" y="1"/>
                  </a:lnTo>
                  <a:close/>
                </a:path>
              </a:pathLst>
            </a:custGeom>
            <a:solidFill>
              <a:srgbClr val="000000">
                <a:alpha val="7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2" name="Google Shape;2412;p44"/>
            <p:cNvSpPr/>
            <p:nvPr/>
          </p:nvSpPr>
          <p:spPr>
            <a:xfrm>
              <a:off x="3353450" y="535000"/>
              <a:ext cx="287775" cy="2981800"/>
            </a:xfrm>
            <a:custGeom>
              <a:avLst/>
              <a:gdLst/>
              <a:ahLst/>
              <a:cxnLst/>
              <a:rect l="l" t="t" r="r" b="b"/>
              <a:pathLst>
                <a:path w="11511" h="119272" extrusionOk="0">
                  <a:moveTo>
                    <a:pt x="9169" y="1"/>
                  </a:moveTo>
                  <a:lnTo>
                    <a:pt x="8360" y="54074"/>
                  </a:lnTo>
                  <a:lnTo>
                    <a:pt x="6544" y="57103"/>
                  </a:lnTo>
                  <a:lnTo>
                    <a:pt x="3999" y="57224"/>
                  </a:lnTo>
                  <a:lnTo>
                    <a:pt x="2909" y="106775"/>
                  </a:lnTo>
                  <a:lnTo>
                    <a:pt x="1" y="119272"/>
                  </a:lnTo>
                  <a:lnTo>
                    <a:pt x="3394" y="119272"/>
                  </a:lnTo>
                  <a:lnTo>
                    <a:pt x="4847" y="108834"/>
                  </a:lnTo>
                  <a:lnTo>
                    <a:pt x="3999" y="97446"/>
                  </a:lnTo>
                  <a:lnTo>
                    <a:pt x="5331" y="64371"/>
                  </a:lnTo>
                  <a:lnTo>
                    <a:pt x="10177" y="55165"/>
                  </a:lnTo>
                  <a:lnTo>
                    <a:pt x="11510" y="1"/>
                  </a:lnTo>
                  <a:close/>
                </a:path>
              </a:pathLst>
            </a:custGeom>
            <a:solidFill>
              <a:srgbClr val="000000">
                <a:alpha val="7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3" name="Google Shape;2413;p44"/>
            <p:cNvSpPr/>
            <p:nvPr/>
          </p:nvSpPr>
          <p:spPr>
            <a:xfrm>
              <a:off x="3561650" y="2205341"/>
              <a:ext cx="364510" cy="366924"/>
            </a:xfrm>
            <a:custGeom>
              <a:avLst/>
              <a:gdLst/>
              <a:ahLst/>
              <a:cxnLst/>
              <a:rect l="l" t="t" r="r" b="b"/>
              <a:pathLst>
                <a:path w="26271" h="26445" extrusionOk="0">
                  <a:moveTo>
                    <a:pt x="25954" y="1"/>
                  </a:moveTo>
                  <a:cubicBezTo>
                    <a:pt x="25916" y="1"/>
                    <a:pt x="25877" y="12"/>
                    <a:pt x="25841" y="37"/>
                  </a:cubicBezTo>
                  <a:cubicBezTo>
                    <a:pt x="25400" y="347"/>
                    <a:pt x="24927" y="635"/>
                    <a:pt x="24524" y="992"/>
                  </a:cubicBezTo>
                  <a:cubicBezTo>
                    <a:pt x="24079" y="1385"/>
                    <a:pt x="23651" y="1796"/>
                    <a:pt x="23215" y="2198"/>
                  </a:cubicBezTo>
                  <a:cubicBezTo>
                    <a:pt x="22380" y="2968"/>
                    <a:pt x="21552" y="3742"/>
                    <a:pt x="20734" y="4529"/>
                  </a:cubicBezTo>
                  <a:cubicBezTo>
                    <a:pt x="19081" y="6121"/>
                    <a:pt x="17428" y="7711"/>
                    <a:pt x="15773" y="9302"/>
                  </a:cubicBezTo>
                  <a:cubicBezTo>
                    <a:pt x="12505" y="12449"/>
                    <a:pt x="9271" y="15630"/>
                    <a:pt x="6033" y="18809"/>
                  </a:cubicBezTo>
                  <a:cubicBezTo>
                    <a:pt x="4194" y="20615"/>
                    <a:pt x="2356" y="22422"/>
                    <a:pt x="516" y="24228"/>
                  </a:cubicBezTo>
                  <a:cubicBezTo>
                    <a:pt x="29" y="24706"/>
                    <a:pt x="1" y="25598"/>
                    <a:pt x="516" y="26071"/>
                  </a:cubicBezTo>
                  <a:cubicBezTo>
                    <a:pt x="779" y="26312"/>
                    <a:pt x="1127" y="26445"/>
                    <a:pt x="1471" y="26445"/>
                  </a:cubicBezTo>
                  <a:cubicBezTo>
                    <a:pt x="1795" y="26445"/>
                    <a:pt x="2116" y="26327"/>
                    <a:pt x="2359" y="26071"/>
                  </a:cubicBezTo>
                  <a:cubicBezTo>
                    <a:pt x="8654" y="19459"/>
                    <a:pt x="14940" y="12840"/>
                    <a:pt x="21167" y="6166"/>
                  </a:cubicBezTo>
                  <a:cubicBezTo>
                    <a:pt x="22048" y="5222"/>
                    <a:pt x="22923" y="4276"/>
                    <a:pt x="23783" y="3314"/>
                  </a:cubicBezTo>
                  <a:cubicBezTo>
                    <a:pt x="24196" y="2851"/>
                    <a:pt x="24609" y="2390"/>
                    <a:pt x="25022" y="1928"/>
                  </a:cubicBezTo>
                  <a:cubicBezTo>
                    <a:pt x="25455" y="1441"/>
                    <a:pt x="25801" y="901"/>
                    <a:pt x="26166" y="362"/>
                  </a:cubicBezTo>
                  <a:cubicBezTo>
                    <a:pt x="26271" y="206"/>
                    <a:pt x="26118" y="1"/>
                    <a:pt x="2595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4" name="Google Shape;2414;p44"/>
            <p:cNvSpPr/>
            <p:nvPr/>
          </p:nvSpPr>
          <p:spPr>
            <a:xfrm>
              <a:off x="3705050" y="834350"/>
              <a:ext cx="200175" cy="166750"/>
            </a:xfrm>
            <a:custGeom>
              <a:avLst/>
              <a:gdLst/>
              <a:ahLst/>
              <a:cxnLst/>
              <a:rect l="l" t="t" r="r" b="b"/>
              <a:pathLst>
                <a:path w="8007" h="6670" extrusionOk="0">
                  <a:moveTo>
                    <a:pt x="7696" y="0"/>
                  </a:moveTo>
                  <a:cubicBezTo>
                    <a:pt x="7671" y="0"/>
                    <a:pt x="7646" y="5"/>
                    <a:pt x="7620" y="16"/>
                  </a:cubicBezTo>
                  <a:cubicBezTo>
                    <a:pt x="6161" y="605"/>
                    <a:pt x="4948" y="1646"/>
                    <a:pt x="3700" y="2585"/>
                  </a:cubicBezTo>
                  <a:cubicBezTo>
                    <a:pt x="3081" y="3051"/>
                    <a:pt x="2462" y="3516"/>
                    <a:pt x="1843" y="3981"/>
                  </a:cubicBezTo>
                  <a:cubicBezTo>
                    <a:pt x="1514" y="4228"/>
                    <a:pt x="1187" y="4475"/>
                    <a:pt x="860" y="4721"/>
                  </a:cubicBezTo>
                  <a:cubicBezTo>
                    <a:pt x="430" y="5043"/>
                    <a:pt x="24" y="5322"/>
                    <a:pt x="8" y="5913"/>
                  </a:cubicBezTo>
                  <a:cubicBezTo>
                    <a:pt x="0" y="6219"/>
                    <a:pt x="248" y="6593"/>
                    <a:pt x="567" y="6648"/>
                  </a:cubicBezTo>
                  <a:cubicBezTo>
                    <a:pt x="654" y="6663"/>
                    <a:pt x="736" y="6670"/>
                    <a:pt x="813" y="6670"/>
                  </a:cubicBezTo>
                  <a:cubicBezTo>
                    <a:pt x="1242" y="6670"/>
                    <a:pt x="1527" y="6449"/>
                    <a:pt x="1871" y="6144"/>
                  </a:cubicBezTo>
                  <a:cubicBezTo>
                    <a:pt x="2179" y="5871"/>
                    <a:pt x="2486" y="5599"/>
                    <a:pt x="2793" y="5326"/>
                  </a:cubicBezTo>
                  <a:cubicBezTo>
                    <a:pt x="3391" y="4796"/>
                    <a:pt x="3989" y="4266"/>
                    <a:pt x="4587" y="3735"/>
                  </a:cubicBezTo>
                  <a:cubicBezTo>
                    <a:pt x="5758" y="2696"/>
                    <a:pt x="7036" y="1707"/>
                    <a:pt x="7907" y="388"/>
                  </a:cubicBezTo>
                  <a:cubicBezTo>
                    <a:pt x="8006" y="236"/>
                    <a:pt x="7870" y="0"/>
                    <a:pt x="769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5" name="Google Shape;2415;p44"/>
            <p:cNvSpPr/>
            <p:nvPr/>
          </p:nvSpPr>
          <p:spPr>
            <a:xfrm>
              <a:off x="3982500" y="782150"/>
              <a:ext cx="38775" cy="168425"/>
            </a:xfrm>
            <a:custGeom>
              <a:avLst/>
              <a:gdLst/>
              <a:ahLst/>
              <a:cxnLst/>
              <a:rect l="l" t="t" r="r" b="b"/>
              <a:pathLst>
                <a:path w="1551" h="6737" extrusionOk="0">
                  <a:moveTo>
                    <a:pt x="1122" y="0"/>
                  </a:moveTo>
                  <a:cubicBezTo>
                    <a:pt x="987" y="0"/>
                    <a:pt x="859" y="75"/>
                    <a:pt x="826" y="243"/>
                  </a:cubicBezTo>
                  <a:cubicBezTo>
                    <a:pt x="723" y="760"/>
                    <a:pt x="619" y="1275"/>
                    <a:pt x="519" y="1792"/>
                  </a:cubicBezTo>
                  <a:cubicBezTo>
                    <a:pt x="420" y="2306"/>
                    <a:pt x="379" y="2835"/>
                    <a:pt x="317" y="3355"/>
                  </a:cubicBezTo>
                  <a:cubicBezTo>
                    <a:pt x="257" y="3868"/>
                    <a:pt x="196" y="4382"/>
                    <a:pt x="136" y="4895"/>
                  </a:cubicBezTo>
                  <a:cubicBezTo>
                    <a:pt x="104" y="5161"/>
                    <a:pt x="74" y="5427"/>
                    <a:pt x="42" y="5693"/>
                  </a:cubicBezTo>
                  <a:cubicBezTo>
                    <a:pt x="0" y="6040"/>
                    <a:pt x="0" y="6287"/>
                    <a:pt x="251" y="6567"/>
                  </a:cubicBezTo>
                  <a:cubicBezTo>
                    <a:pt x="357" y="6687"/>
                    <a:pt x="495" y="6737"/>
                    <a:pt x="635" y="6737"/>
                  </a:cubicBezTo>
                  <a:cubicBezTo>
                    <a:pt x="797" y="6737"/>
                    <a:pt x="962" y="6671"/>
                    <a:pt x="1088" y="6567"/>
                  </a:cubicBezTo>
                  <a:cubicBezTo>
                    <a:pt x="1368" y="6340"/>
                    <a:pt x="1357" y="6019"/>
                    <a:pt x="1373" y="5693"/>
                  </a:cubicBezTo>
                  <a:cubicBezTo>
                    <a:pt x="1386" y="5427"/>
                    <a:pt x="1398" y="5161"/>
                    <a:pt x="1412" y="4895"/>
                  </a:cubicBezTo>
                  <a:cubicBezTo>
                    <a:pt x="1435" y="4400"/>
                    <a:pt x="1459" y="3906"/>
                    <a:pt x="1483" y="3413"/>
                  </a:cubicBezTo>
                  <a:cubicBezTo>
                    <a:pt x="1507" y="2919"/>
                    <a:pt x="1551" y="2422"/>
                    <a:pt x="1539" y="1930"/>
                  </a:cubicBezTo>
                  <a:cubicBezTo>
                    <a:pt x="1524" y="1398"/>
                    <a:pt x="1507" y="866"/>
                    <a:pt x="1491" y="333"/>
                  </a:cubicBezTo>
                  <a:cubicBezTo>
                    <a:pt x="1485" y="126"/>
                    <a:pt x="1297" y="0"/>
                    <a:pt x="112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6" name="Google Shape;2416;p44"/>
            <p:cNvSpPr/>
            <p:nvPr/>
          </p:nvSpPr>
          <p:spPr>
            <a:xfrm>
              <a:off x="4231075" y="685150"/>
              <a:ext cx="128475" cy="42025"/>
            </a:xfrm>
            <a:custGeom>
              <a:avLst/>
              <a:gdLst/>
              <a:ahLst/>
              <a:cxnLst/>
              <a:rect l="l" t="t" r="r" b="b"/>
              <a:pathLst>
                <a:path w="5139" h="1681" extrusionOk="0">
                  <a:moveTo>
                    <a:pt x="725" y="0"/>
                  </a:moveTo>
                  <a:cubicBezTo>
                    <a:pt x="433" y="0"/>
                    <a:pt x="139" y="173"/>
                    <a:pt x="70" y="476"/>
                  </a:cubicBezTo>
                  <a:cubicBezTo>
                    <a:pt x="0" y="786"/>
                    <a:pt x="165" y="1237"/>
                    <a:pt x="530" y="1287"/>
                  </a:cubicBezTo>
                  <a:cubicBezTo>
                    <a:pt x="1925" y="1477"/>
                    <a:pt x="3341" y="1553"/>
                    <a:pt x="4742" y="1679"/>
                  </a:cubicBezTo>
                  <a:cubicBezTo>
                    <a:pt x="4752" y="1680"/>
                    <a:pt x="4762" y="1680"/>
                    <a:pt x="4771" y="1680"/>
                  </a:cubicBezTo>
                  <a:cubicBezTo>
                    <a:pt x="5092" y="1680"/>
                    <a:pt x="5139" y="1166"/>
                    <a:pt x="4823" y="1081"/>
                  </a:cubicBezTo>
                  <a:cubicBezTo>
                    <a:pt x="4166" y="901"/>
                    <a:pt x="3509" y="723"/>
                    <a:pt x="2853" y="545"/>
                  </a:cubicBezTo>
                  <a:cubicBezTo>
                    <a:pt x="2197" y="368"/>
                    <a:pt x="1544" y="165"/>
                    <a:pt x="881" y="17"/>
                  </a:cubicBezTo>
                  <a:cubicBezTo>
                    <a:pt x="830" y="6"/>
                    <a:pt x="777" y="0"/>
                    <a:pt x="725" y="0"/>
                  </a:cubicBezTo>
                  <a:close/>
                </a:path>
              </a:pathLst>
            </a:custGeom>
            <a:solidFill>
              <a:srgbClr val="4425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7" name="Google Shape;2417;p44"/>
            <p:cNvSpPr/>
            <p:nvPr/>
          </p:nvSpPr>
          <p:spPr>
            <a:xfrm>
              <a:off x="3409975" y="675575"/>
              <a:ext cx="42675" cy="65525"/>
            </a:xfrm>
            <a:custGeom>
              <a:avLst/>
              <a:gdLst/>
              <a:ahLst/>
              <a:cxnLst/>
              <a:rect l="l" t="t" r="r" b="b"/>
              <a:pathLst>
                <a:path w="1707" h="2621" extrusionOk="0">
                  <a:moveTo>
                    <a:pt x="1465" y="1"/>
                  </a:moveTo>
                  <a:cubicBezTo>
                    <a:pt x="1390" y="1"/>
                    <a:pt x="1324" y="41"/>
                    <a:pt x="1276" y="107"/>
                  </a:cubicBezTo>
                  <a:cubicBezTo>
                    <a:pt x="1066" y="394"/>
                    <a:pt x="857" y="682"/>
                    <a:pt x="648" y="969"/>
                  </a:cubicBezTo>
                  <a:cubicBezTo>
                    <a:pt x="439" y="1255"/>
                    <a:pt x="287" y="1577"/>
                    <a:pt x="121" y="1890"/>
                  </a:cubicBezTo>
                  <a:cubicBezTo>
                    <a:pt x="1" y="2117"/>
                    <a:pt x="56" y="2433"/>
                    <a:pt x="298" y="2560"/>
                  </a:cubicBezTo>
                  <a:cubicBezTo>
                    <a:pt x="372" y="2599"/>
                    <a:pt x="462" y="2620"/>
                    <a:pt x="554" y="2620"/>
                  </a:cubicBezTo>
                  <a:cubicBezTo>
                    <a:pt x="724" y="2620"/>
                    <a:pt x="897" y="2548"/>
                    <a:pt x="968" y="2384"/>
                  </a:cubicBezTo>
                  <a:cubicBezTo>
                    <a:pt x="1120" y="2030"/>
                    <a:pt x="1299" y="1679"/>
                    <a:pt x="1399" y="1306"/>
                  </a:cubicBezTo>
                  <a:lnTo>
                    <a:pt x="1677" y="277"/>
                  </a:lnTo>
                  <a:cubicBezTo>
                    <a:pt x="1707" y="172"/>
                    <a:pt x="1652" y="58"/>
                    <a:pt x="1550" y="18"/>
                  </a:cubicBezTo>
                  <a:cubicBezTo>
                    <a:pt x="1521" y="6"/>
                    <a:pt x="1492" y="1"/>
                    <a:pt x="146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8" name="Google Shape;2418;p44"/>
            <p:cNvSpPr/>
            <p:nvPr/>
          </p:nvSpPr>
          <p:spPr>
            <a:xfrm>
              <a:off x="3327675" y="1327875"/>
              <a:ext cx="176450" cy="181775"/>
            </a:xfrm>
            <a:custGeom>
              <a:avLst/>
              <a:gdLst/>
              <a:ahLst/>
              <a:cxnLst/>
              <a:rect l="l" t="t" r="r" b="b"/>
              <a:pathLst>
                <a:path w="7058" h="7271" extrusionOk="0">
                  <a:moveTo>
                    <a:pt x="292" y="1"/>
                  </a:moveTo>
                  <a:cubicBezTo>
                    <a:pt x="146" y="1"/>
                    <a:pt x="1" y="165"/>
                    <a:pt x="105" y="304"/>
                  </a:cubicBezTo>
                  <a:cubicBezTo>
                    <a:pt x="545" y="887"/>
                    <a:pt x="977" y="1445"/>
                    <a:pt x="1470" y="1985"/>
                  </a:cubicBezTo>
                  <a:cubicBezTo>
                    <a:pt x="1969" y="2533"/>
                    <a:pt x="2457" y="3092"/>
                    <a:pt x="2932" y="3662"/>
                  </a:cubicBezTo>
                  <a:cubicBezTo>
                    <a:pt x="3393" y="4218"/>
                    <a:pt x="3851" y="4780"/>
                    <a:pt x="4303" y="5342"/>
                  </a:cubicBezTo>
                  <a:cubicBezTo>
                    <a:pt x="4767" y="5921"/>
                    <a:pt x="5178" y="6633"/>
                    <a:pt x="5758" y="7092"/>
                  </a:cubicBezTo>
                  <a:cubicBezTo>
                    <a:pt x="5914" y="7216"/>
                    <a:pt x="6080" y="7270"/>
                    <a:pt x="6236" y="7270"/>
                  </a:cubicBezTo>
                  <a:cubicBezTo>
                    <a:pt x="6691" y="7270"/>
                    <a:pt x="7058" y="6808"/>
                    <a:pt x="6821" y="6272"/>
                  </a:cubicBezTo>
                  <a:cubicBezTo>
                    <a:pt x="6521" y="5593"/>
                    <a:pt x="5912" y="5025"/>
                    <a:pt x="5420" y="4473"/>
                  </a:cubicBezTo>
                  <a:cubicBezTo>
                    <a:pt x="4913" y="3907"/>
                    <a:pt x="4391" y="3361"/>
                    <a:pt x="3842" y="2833"/>
                  </a:cubicBezTo>
                  <a:cubicBezTo>
                    <a:pt x="3309" y="2321"/>
                    <a:pt x="2763" y="1819"/>
                    <a:pt x="2206" y="1332"/>
                  </a:cubicBezTo>
                  <a:cubicBezTo>
                    <a:pt x="1932" y="1090"/>
                    <a:pt x="1659" y="829"/>
                    <a:pt x="1358" y="621"/>
                  </a:cubicBezTo>
                  <a:cubicBezTo>
                    <a:pt x="1045" y="406"/>
                    <a:pt x="709" y="219"/>
                    <a:pt x="384" y="25"/>
                  </a:cubicBezTo>
                  <a:cubicBezTo>
                    <a:pt x="355" y="8"/>
                    <a:pt x="323" y="1"/>
                    <a:pt x="2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9" name="Google Shape;2419;p44"/>
            <p:cNvSpPr/>
            <p:nvPr/>
          </p:nvSpPr>
          <p:spPr>
            <a:xfrm>
              <a:off x="3679050" y="535000"/>
              <a:ext cx="750875" cy="704750"/>
            </a:xfrm>
            <a:custGeom>
              <a:avLst/>
              <a:gdLst/>
              <a:ahLst/>
              <a:cxnLst/>
              <a:rect l="l" t="t" r="r" b="b"/>
              <a:pathLst>
                <a:path w="30035" h="28190" extrusionOk="0">
                  <a:moveTo>
                    <a:pt x="27733" y="1"/>
                  </a:moveTo>
                  <a:cubicBezTo>
                    <a:pt x="26902" y="855"/>
                    <a:pt x="26082" y="1723"/>
                    <a:pt x="25252" y="2577"/>
                  </a:cubicBezTo>
                  <a:cubicBezTo>
                    <a:pt x="23335" y="4542"/>
                    <a:pt x="21370" y="6458"/>
                    <a:pt x="19435" y="8405"/>
                  </a:cubicBezTo>
                  <a:cubicBezTo>
                    <a:pt x="15562" y="12300"/>
                    <a:pt x="11580" y="16087"/>
                    <a:pt x="7495" y="19760"/>
                  </a:cubicBezTo>
                  <a:cubicBezTo>
                    <a:pt x="5202" y="21822"/>
                    <a:pt x="2866" y="23835"/>
                    <a:pt x="542" y="25862"/>
                  </a:cubicBezTo>
                  <a:cubicBezTo>
                    <a:pt x="0" y="26335"/>
                    <a:pt x="21" y="27324"/>
                    <a:pt x="542" y="27802"/>
                  </a:cubicBezTo>
                  <a:cubicBezTo>
                    <a:pt x="829" y="28065"/>
                    <a:pt x="1159" y="28189"/>
                    <a:pt x="1491" y="28189"/>
                  </a:cubicBezTo>
                  <a:cubicBezTo>
                    <a:pt x="1836" y="28189"/>
                    <a:pt x="2182" y="28055"/>
                    <a:pt x="2481" y="27802"/>
                  </a:cubicBezTo>
                  <a:cubicBezTo>
                    <a:pt x="6692" y="24245"/>
                    <a:pt x="10716" y="20457"/>
                    <a:pt x="14657" y="16606"/>
                  </a:cubicBezTo>
                  <a:cubicBezTo>
                    <a:pt x="18591" y="12763"/>
                    <a:pt x="22394" y="8808"/>
                    <a:pt x="26032" y="4685"/>
                  </a:cubicBezTo>
                  <a:cubicBezTo>
                    <a:pt x="27385" y="3152"/>
                    <a:pt x="28767" y="1617"/>
                    <a:pt x="3003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0" name="Google Shape;2420;p44"/>
            <p:cNvSpPr/>
            <p:nvPr/>
          </p:nvSpPr>
          <p:spPr>
            <a:xfrm>
              <a:off x="3273975" y="535000"/>
              <a:ext cx="269175" cy="405125"/>
            </a:xfrm>
            <a:custGeom>
              <a:avLst/>
              <a:gdLst/>
              <a:ahLst/>
              <a:cxnLst/>
              <a:rect l="l" t="t" r="r" b="b"/>
              <a:pathLst>
                <a:path w="10767" h="16205" extrusionOk="0">
                  <a:moveTo>
                    <a:pt x="1" y="1"/>
                  </a:moveTo>
                  <a:cubicBezTo>
                    <a:pt x="123" y="289"/>
                    <a:pt x="241" y="579"/>
                    <a:pt x="366" y="866"/>
                  </a:cubicBezTo>
                  <a:cubicBezTo>
                    <a:pt x="906" y="2118"/>
                    <a:pt x="1471" y="3359"/>
                    <a:pt x="2059" y="4589"/>
                  </a:cubicBezTo>
                  <a:cubicBezTo>
                    <a:pt x="3224" y="7027"/>
                    <a:pt x="4503" y="9390"/>
                    <a:pt x="5899" y="11704"/>
                  </a:cubicBezTo>
                  <a:cubicBezTo>
                    <a:pt x="6698" y="13031"/>
                    <a:pt x="7527" y="14339"/>
                    <a:pt x="8383" y="15631"/>
                  </a:cubicBezTo>
                  <a:cubicBezTo>
                    <a:pt x="8619" y="15987"/>
                    <a:pt x="9010" y="16205"/>
                    <a:pt x="9414" y="16205"/>
                  </a:cubicBezTo>
                  <a:cubicBezTo>
                    <a:pt x="9605" y="16205"/>
                    <a:pt x="9799" y="16156"/>
                    <a:pt x="9981" y="16049"/>
                  </a:cubicBezTo>
                  <a:cubicBezTo>
                    <a:pt x="10491" y="15751"/>
                    <a:pt x="10767" y="14969"/>
                    <a:pt x="10400" y="14451"/>
                  </a:cubicBezTo>
                  <a:cubicBezTo>
                    <a:pt x="8844" y="12250"/>
                    <a:pt x="7368" y="9992"/>
                    <a:pt x="5978" y="7681"/>
                  </a:cubicBezTo>
                  <a:cubicBezTo>
                    <a:pt x="4591" y="5372"/>
                    <a:pt x="3209" y="3066"/>
                    <a:pt x="1947" y="685"/>
                  </a:cubicBezTo>
                  <a:cubicBezTo>
                    <a:pt x="1826" y="458"/>
                    <a:pt x="1711" y="229"/>
                    <a:pt x="159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1" name="Google Shape;2421;p44"/>
            <p:cNvSpPr/>
            <p:nvPr/>
          </p:nvSpPr>
          <p:spPr>
            <a:xfrm>
              <a:off x="3242900" y="2458025"/>
              <a:ext cx="473925" cy="1058775"/>
            </a:xfrm>
            <a:custGeom>
              <a:avLst/>
              <a:gdLst/>
              <a:ahLst/>
              <a:cxnLst/>
              <a:rect l="l" t="t" r="r" b="b"/>
              <a:pathLst>
                <a:path w="18957" h="42351" extrusionOk="0">
                  <a:moveTo>
                    <a:pt x="18956" y="0"/>
                  </a:moveTo>
                  <a:cubicBezTo>
                    <a:pt x="17601" y="374"/>
                    <a:pt x="17576" y="2228"/>
                    <a:pt x="17256" y="3597"/>
                  </a:cubicBezTo>
                  <a:cubicBezTo>
                    <a:pt x="16522" y="6735"/>
                    <a:pt x="13029" y="8568"/>
                    <a:pt x="12067" y="11644"/>
                  </a:cubicBezTo>
                  <a:cubicBezTo>
                    <a:pt x="11047" y="14904"/>
                    <a:pt x="13112" y="18796"/>
                    <a:pt x="11332" y="21710"/>
                  </a:cubicBezTo>
                  <a:cubicBezTo>
                    <a:pt x="10538" y="23009"/>
                    <a:pt x="9107" y="23829"/>
                    <a:pt x="8343" y="25145"/>
                  </a:cubicBezTo>
                  <a:cubicBezTo>
                    <a:pt x="7490" y="26612"/>
                    <a:pt x="7607" y="28423"/>
                    <a:pt x="7335" y="30099"/>
                  </a:cubicBezTo>
                  <a:cubicBezTo>
                    <a:pt x="7062" y="31774"/>
                    <a:pt x="6044" y="33632"/>
                    <a:pt x="4350" y="33741"/>
                  </a:cubicBezTo>
                  <a:cubicBezTo>
                    <a:pt x="4304" y="33744"/>
                    <a:pt x="4258" y="33745"/>
                    <a:pt x="4213" y="33745"/>
                  </a:cubicBezTo>
                  <a:cubicBezTo>
                    <a:pt x="3384" y="33745"/>
                    <a:pt x="2680" y="33277"/>
                    <a:pt x="2020" y="33277"/>
                  </a:cubicBezTo>
                  <a:cubicBezTo>
                    <a:pt x="1745" y="33277"/>
                    <a:pt x="1478" y="33358"/>
                    <a:pt x="1212" y="33590"/>
                  </a:cubicBezTo>
                  <a:lnTo>
                    <a:pt x="1" y="42351"/>
                  </a:lnTo>
                  <a:lnTo>
                    <a:pt x="18113" y="42351"/>
                  </a:lnTo>
                  <a:lnTo>
                    <a:pt x="189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2" name="Google Shape;2422;p44"/>
            <p:cNvSpPr/>
            <p:nvPr/>
          </p:nvSpPr>
          <p:spPr>
            <a:xfrm>
              <a:off x="3467650" y="2675425"/>
              <a:ext cx="60875" cy="78550"/>
            </a:xfrm>
            <a:custGeom>
              <a:avLst/>
              <a:gdLst/>
              <a:ahLst/>
              <a:cxnLst/>
              <a:rect l="l" t="t" r="r" b="b"/>
              <a:pathLst>
                <a:path w="2435" h="3142" extrusionOk="0">
                  <a:moveTo>
                    <a:pt x="1360" y="1"/>
                  </a:moveTo>
                  <a:cubicBezTo>
                    <a:pt x="1201" y="1"/>
                    <a:pt x="1041" y="36"/>
                    <a:pt x="909" y="125"/>
                  </a:cubicBezTo>
                  <a:lnTo>
                    <a:pt x="817" y="187"/>
                  </a:lnTo>
                  <a:cubicBezTo>
                    <a:pt x="634" y="310"/>
                    <a:pt x="485" y="430"/>
                    <a:pt x="373" y="627"/>
                  </a:cubicBezTo>
                  <a:cubicBezTo>
                    <a:pt x="274" y="800"/>
                    <a:pt x="238" y="988"/>
                    <a:pt x="192" y="1179"/>
                  </a:cubicBezTo>
                  <a:cubicBezTo>
                    <a:pt x="169" y="1278"/>
                    <a:pt x="144" y="1378"/>
                    <a:pt x="120" y="1478"/>
                  </a:cubicBezTo>
                  <a:cubicBezTo>
                    <a:pt x="54" y="1756"/>
                    <a:pt x="0" y="2055"/>
                    <a:pt x="95" y="2336"/>
                  </a:cubicBezTo>
                  <a:cubicBezTo>
                    <a:pt x="147" y="2522"/>
                    <a:pt x="241" y="2683"/>
                    <a:pt x="377" y="2821"/>
                  </a:cubicBezTo>
                  <a:cubicBezTo>
                    <a:pt x="514" y="2956"/>
                    <a:pt x="675" y="3051"/>
                    <a:pt x="861" y="3102"/>
                  </a:cubicBezTo>
                  <a:cubicBezTo>
                    <a:pt x="958" y="3128"/>
                    <a:pt x="1055" y="3141"/>
                    <a:pt x="1152" y="3141"/>
                  </a:cubicBezTo>
                  <a:cubicBezTo>
                    <a:pt x="1249" y="3141"/>
                    <a:pt x="1346" y="3128"/>
                    <a:pt x="1443" y="3102"/>
                  </a:cubicBezTo>
                  <a:cubicBezTo>
                    <a:pt x="1629" y="3051"/>
                    <a:pt x="1790" y="2956"/>
                    <a:pt x="1927" y="2821"/>
                  </a:cubicBezTo>
                  <a:cubicBezTo>
                    <a:pt x="2060" y="2671"/>
                    <a:pt x="2228" y="2434"/>
                    <a:pt x="2267" y="2230"/>
                  </a:cubicBezTo>
                  <a:cubicBezTo>
                    <a:pt x="2276" y="2182"/>
                    <a:pt x="2282" y="2136"/>
                    <a:pt x="2291" y="2088"/>
                  </a:cubicBezTo>
                  <a:lnTo>
                    <a:pt x="2342" y="1771"/>
                  </a:lnTo>
                  <a:cubicBezTo>
                    <a:pt x="2366" y="1624"/>
                    <a:pt x="2390" y="1478"/>
                    <a:pt x="2409" y="1330"/>
                  </a:cubicBezTo>
                  <a:cubicBezTo>
                    <a:pt x="2429" y="1274"/>
                    <a:pt x="2435" y="1217"/>
                    <a:pt x="2426" y="1161"/>
                  </a:cubicBezTo>
                  <a:cubicBezTo>
                    <a:pt x="2426" y="963"/>
                    <a:pt x="2376" y="778"/>
                    <a:pt x="2277" y="606"/>
                  </a:cubicBezTo>
                  <a:cubicBezTo>
                    <a:pt x="2267" y="592"/>
                    <a:pt x="2258" y="577"/>
                    <a:pt x="2248" y="562"/>
                  </a:cubicBezTo>
                  <a:cubicBezTo>
                    <a:pt x="2225" y="528"/>
                    <a:pt x="2202" y="493"/>
                    <a:pt x="2180" y="459"/>
                  </a:cubicBezTo>
                  <a:cubicBezTo>
                    <a:pt x="2053" y="266"/>
                    <a:pt x="1857" y="85"/>
                    <a:pt x="1624" y="31"/>
                  </a:cubicBezTo>
                  <a:cubicBezTo>
                    <a:pt x="1540" y="12"/>
                    <a:pt x="1450" y="1"/>
                    <a:pt x="136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3" name="Google Shape;2423;p44"/>
            <p:cNvSpPr/>
            <p:nvPr/>
          </p:nvSpPr>
          <p:spPr>
            <a:xfrm>
              <a:off x="3475725" y="2777800"/>
              <a:ext cx="28000" cy="65650"/>
            </a:xfrm>
            <a:custGeom>
              <a:avLst/>
              <a:gdLst/>
              <a:ahLst/>
              <a:cxnLst/>
              <a:rect l="l" t="t" r="r" b="b"/>
              <a:pathLst>
                <a:path w="1120" h="2626" extrusionOk="0">
                  <a:moveTo>
                    <a:pt x="581" y="0"/>
                  </a:moveTo>
                  <a:cubicBezTo>
                    <a:pt x="574" y="0"/>
                    <a:pt x="568" y="0"/>
                    <a:pt x="561" y="1"/>
                  </a:cubicBezTo>
                  <a:cubicBezTo>
                    <a:pt x="297" y="13"/>
                    <a:pt x="113" y="204"/>
                    <a:pt x="97" y="466"/>
                  </a:cubicBezTo>
                  <a:cubicBezTo>
                    <a:pt x="80" y="754"/>
                    <a:pt x="63" y="1042"/>
                    <a:pt x="46" y="1330"/>
                  </a:cubicBezTo>
                  <a:cubicBezTo>
                    <a:pt x="37" y="1474"/>
                    <a:pt x="29" y="1618"/>
                    <a:pt x="20" y="1762"/>
                  </a:cubicBezTo>
                  <a:cubicBezTo>
                    <a:pt x="14" y="1866"/>
                    <a:pt x="1" y="1972"/>
                    <a:pt x="31" y="2075"/>
                  </a:cubicBezTo>
                  <a:cubicBezTo>
                    <a:pt x="53" y="2146"/>
                    <a:pt x="87" y="2215"/>
                    <a:pt x="114" y="2285"/>
                  </a:cubicBezTo>
                  <a:cubicBezTo>
                    <a:pt x="184" y="2465"/>
                    <a:pt x="335" y="2626"/>
                    <a:pt x="543" y="2626"/>
                  </a:cubicBezTo>
                  <a:cubicBezTo>
                    <a:pt x="549" y="2626"/>
                    <a:pt x="555" y="2626"/>
                    <a:pt x="561" y="2626"/>
                  </a:cubicBezTo>
                  <a:cubicBezTo>
                    <a:pt x="782" y="2616"/>
                    <a:pt x="931" y="2484"/>
                    <a:pt x="1009" y="2285"/>
                  </a:cubicBezTo>
                  <a:cubicBezTo>
                    <a:pt x="1036" y="2217"/>
                    <a:pt x="1073" y="2146"/>
                    <a:pt x="1092" y="2075"/>
                  </a:cubicBezTo>
                  <a:cubicBezTo>
                    <a:pt x="1119" y="1972"/>
                    <a:pt x="1109" y="1866"/>
                    <a:pt x="1103" y="1762"/>
                  </a:cubicBezTo>
                  <a:cubicBezTo>
                    <a:pt x="1095" y="1618"/>
                    <a:pt x="1086" y="1474"/>
                    <a:pt x="1078" y="1330"/>
                  </a:cubicBezTo>
                  <a:cubicBezTo>
                    <a:pt x="1060" y="1042"/>
                    <a:pt x="1043" y="754"/>
                    <a:pt x="1026" y="466"/>
                  </a:cubicBezTo>
                  <a:cubicBezTo>
                    <a:pt x="1012" y="229"/>
                    <a:pt x="832" y="0"/>
                    <a:pt x="58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4" name="Google Shape;2424;p44"/>
            <p:cNvSpPr/>
            <p:nvPr/>
          </p:nvSpPr>
          <p:spPr>
            <a:xfrm>
              <a:off x="3655550" y="2163150"/>
              <a:ext cx="31875" cy="99975"/>
            </a:xfrm>
            <a:custGeom>
              <a:avLst/>
              <a:gdLst/>
              <a:ahLst/>
              <a:cxnLst/>
              <a:rect l="l" t="t" r="r" b="b"/>
              <a:pathLst>
                <a:path w="1275" h="3999" extrusionOk="0">
                  <a:moveTo>
                    <a:pt x="637" y="1"/>
                  </a:moveTo>
                  <a:cubicBezTo>
                    <a:pt x="476" y="1"/>
                    <a:pt x="314" y="113"/>
                    <a:pt x="289" y="337"/>
                  </a:cubicBezTo>
                  <a:cubicBezTo>
                    <a:pt x="231" y="872"/>
                    <a:pt x="172" y="1408"/>
                    <a:pt x="114" y="1942"/>
                  </a:cubicBezTo>
                  <a:cubicBezTo>
                    <a:pt x="84" y="2205"/>
                    <a:pt x="55" y="2467"/>
                    <a:pt x="27" y="2730"/>
                  </a:cubicBezTo>
                  <a:cubicBezTo>
                    <a:pt x="9" y="2898"/>
                    <a:pt x="0" y="3041"/>
                    <a:pt x="36" y="3211"/>
                  </a:cubicBezTo>
                  <a:cubicBezTo>
                    <a:pt x="66" y="3350"/>
                    <a:pt x="101" y="3487"/>
                    <a:pt x="134" y="3625"/>
                  </a:cubicBezTo>
                  <a:cubicBezTo>
                    <a:pt x="193" y="3874"/>
                    <a:pt x="415" y="3998"/>
                    <a:pt x="638" y="3998"/>
                  </a:cubicBezTo>
                  <a:cubicBezTo>
                    <a:pt x="860" y="3998"/>
                    <a:pt x="1082" y="3874"/>
                    <a:pt x="1142" y="3625"/>
                  </a:cubicBezTo>
                  <a:cubicBezTo>
                    <a:pt x="1172" y="3497"/>
                    <a:pt x="1201" y="3368"/>
                    <a:pt x="1232" y="3240"/>
                  </a:cubicBezTo>
                  <a:cubicBezTo>
                    <a:pt x="1275" y="3060"/>
                    <a:pt x="1269" y="2909"/>
                    <a:pt x="1249" y="2730"/>
                  </a:cubicBezTo>
                  <a:cubicBezTo>
                    <a:pt x="1220" y="2467"/>
                    <a:pt x="1190" y="2205"/>
                    <a:pt x="1162" y="1942"/>
                  </a:cubicBezTo>
                  <a:cubicBezTo>
                    <a:pt x="1104" y="1408"/>
                    <a:pt x="1045" y="872"/>
                    <a:pt x="985" y="337"/>
                  </a:cubicBezTo>
                  <a:cubicBezTo>
                    <a:pt x="961" y="113"/>
                    <a:pt x="799" y="1"/>
                    <a:pt x="63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5" name="Google Shape;2425;p44"/>
            <p:cNvSpPr/>
            <p:nvPr/>
          </p:nvSpPr>
          <p:spPr>
            <a:xfrm>
              <a:off x="3665225" y="2304575"/>
              <a:ext cx="24675" cy="41100"/>
            </a:xfrm>
            <a:custGeom>
              <a:avLst/>
              <a:gdLst/>
              <a:ahLst/>
              <a:cxnLst/>
              <a:rect l="l" t="t" r="r" b="b"/>
              <a:pathLst>
                <a:path w="987" h="1644" extrusionOk="0">
                  <a:moveTo>
                    <a:pt x="506" y="0"/>
                  </a:moveTo>
                  <a:cubicBezTo>
                    <a:pt x="502" y="0"/>
                    <a:pt x="498" y="1"/>
                    <a:pt x="493" y="1"/>
                  </a:cubicBezTo>
                  <a:cubicBezTo>
                    <a:pt x="365" y="7"/>
                    <a:pt x="233" y="48"/>
                    <a:pt x="144" y="146"/>
                  </a:cubicBezTo>
                  <a:cubicBezTo>
                    <a:pt x="55" y="242"/>
                    <a:pt x="0" y="361"/>
                    <a:pt x="0" y="495"/>
                  </a:cubicBezTo>
                  <a:lnTo>
                    <a:pt x="0" y="1148"/>
                  </a:lnTo>
                  <a:cubicBezTo>
                    <a:pt x="0" y="1275"/>
                    <a:pt x="55" y="1408"/>
                    <a:pt x="144" y="1498"/>
                  </a:cubicBezTo>
                  <a:cubicBezTo>
                    <a:pt x="227" y="1580"/>
                    <a:pt x="360" y="1643"/>
                    <a:pt x="480" y="1643"/>
                  </a:cubicBezTo>
                  <a:cubicBezTo>
                    <a:pt x="485" y="1643"/>
                    <a:pt x="489" y="1643"/>
                    <a:pt x="493" y="1643"/>
                  </a:cubicBezTo>
                  <a:cubicBezTo>
                    <a:pt x="620" y="1637"/>
                    <a:pt x="752" y="1595"/>
                    <a:pt x="841" y="1498"/>
                  </a:cubicBezTo>
                  <a:cubicBezTo>
                    <a:pt x="930" y="1401"/>
                    <a:pt x="987" y="1283"/>
                    <a:pt x="987" y="1148"/>
                  </a:cubicBezTo>
                  <a:lnTo>
                    <a:pt x="987" y="495"/>
                  </a:lnTo>
                  <a:cubicBezTo>
                    <a:pt x="987" y="368"/>
                    <a:pt x="932" y="235"/>
                    <a:pt x="841" y="146"/>
                  </a:cubicBezTo>
                  <a:cubicBezTo>
                    <a:pt x="759" y="64"/>
                    <a:pt x="625" y="0"/>
                    <a:pt x="50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6" name="Google Shape;2426;p44"/>
            <p:cNvSpPr/>
            <p:nvPr/>
          </p:nvSpPr>
          <p:spPr>
            <a:xfrm>
              <a:off x="3593725" y="2360325"/>
              <a:ext cx="46475" cy="80700"/>
            </a:xfrm>
            <a:custGeom>
              <a:avLst/>
              <a:gdLst/>
              <a:ahLst/>
              <a:cxnLst/>
              <a:rect l="l" t="t" r="r" b="b"/>
              <a:pathLst>
                <a:path w="1859" h="3228" extrusionOk="0">
                  <a:moveTo>
                    <a:pt x="959" y="1"/>
                  </a:moveTo>
                  <a:cubicBezTo>
                    <a:pt x="949" y="1"/>
                    <a:pt x="940" y="1"/>
                    <a:pt x="930" y="1"/>
                  </a:cubicBezTo>
                  <a:cubicBezTo>
                    <a:pt x="689" y="12"/>
                    <a:pt x="440" y="90"/>
                    <a:pt x="273" y="274"/>
                  </a:cubicBezTo>
                  <a:cubicBezTo>
                    <a:pt x="107" y="454"/>
                    <a:pt x="1" y="678"/>
                    <a:pt x="1" y="930"/>
                  </a:cubicBezTo>
                  <a:lnTo>
                    <a:pt x="1" y="2298"/>
                  </a:lnTo>
                  <a:cubicBezTo>
                    <a:pt x="1" y="2537"/>
                    <a:pt x="105" y="2786"/>
                    <a:pt x="273" y="2955"/>
                  </a:cubicBezTo>
                  <a:cubicBezTo>
                    <a:pt x="434" y="3116"/>
                    <a:pt x="677" y="3228"/>
                    <a:pt x="899" y="3228"/>
                  </a:cubicBezTo>
                  <a:cubicBezTo>
                    <a:pt x="909" y="3228"/>
                    <a:pt x="920" y="3227"/>
                    <a:pt x="930" y="3227"/>
                  </a:cubicBezTo>
                  <a:cubicBezTo>
                    <a:pt x="1170" y="3216"/>
                    <a:pt x="1419" y="3138"/>
                    <a:pt x="1587" y="2955"/>
                  </a:cubicBezTo>
                  <a:cubicBezTo>
                    <a:pt x="1754" y="2774"/>
                    <a:pt x="1859" y="2551"/>
                    <a:pt x="1859" y="2298"/>
                  </a:cubicBezTo>
                  <a:lnTo>
                    <a:pt x="1859" y="930"/>
                  </a:lnTo>
                  <a:cubicBezTo>
                    <a:pt x="1859" y="692"/>
                    <a:pt x="1755" y="442"/>
                    <a:pt x="1587" y="274"/>
                  </a:cubicBezTo>
                  <a:cubicBezTo>
                    <a:pt x="1432" y="119"/>
                    <a:pt x="1184" y="1"/>
                    <a:pt x="95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7" name="Google Shape;2427;p44"/>
            <p:cNvSpPr/>
            <p:nvPr/>
          </p:nvSpPr>
          <p:spPr>
            <a:xfrm>
              <a:off x="3374600" y="2956125"/>
              <a:ext cx="48775" cy="76350"/>
            </a:xfrm>
            <a:custGeom>
              <a:avLst/>
              <a:gdLst/>
              <a:ahLst/>
              <a:cxnLst/>
              <a:rect l="l" t="t" r="r" b="b"/>
              <a:pathLst>
                <a:path w="1951" h="3054" extrusionOk="0">
                  <a:moveTo>
                    <a:pt x="995" y="1"/>
                  </a:moveTo>
                  <a:cubicBezTo>
                    <a:pt x="987" y="1"/>
                    <a:pt x="979" y="1"/>
                    <a:pt x="972" y="1"/>
                  </a:cubicBezTo>
                  <a:cubicBezTo>
                    <a:pt x="763" y="11"/>
                    <a:pt x="528" y="83"/>
                    <a:pt x="377" y="248"/>
                  </a:cubicBezTo>
                  <a:cubicBezTo>
                    <a:pt x="333" y="305"/>
                    <a:pt x="289" y="362"/>
                    <a:pt x="245" y="419"/>
                  </a:cubicBezTo>
                  <a:cubicBezTo>
                    <a:pt x="169" y="550"/>
                    <a:pt x="130" y="691"/>
                    <a:pt x="130" y="844"/>
                  </a:cubicBezTo>
                  <a:cubicBezTo>
                    <a:pt x="106" y="1081"/>
                    <a:pt x="81" y="1319"/>
                    <a:pt x="57" y="1556"/>
                  </a:cubicBezTo>
                  <a:lnTo>
                    <a:pt x="22" y="1905"/>
                  </a:lnTo>
                  <a:cubicBezTo>
                    <a:pt x="1" y="2114"/>
                    <a:pt x="66" y="2311"/>
                    <a:pt x="163" y="2494"/>
                  </a:cubicBezTo>
                  <a:cubicBezTo>
                    <a:pt x="188" y="2542"/>
                    <a:pt x="213" y="2591"/>
                    <a:pt x="239" y="2638"/>
                  </a:cubicBezTo>
                  <a:cubicBezTo>
                    <a:pt x="386" y="2915"/>
                    <a:pt x="679" y="3053"/>
                    <a:pt x="972" y="3053"/>
                  </a:cubicBezTo>
                  <a:cubicBezTo>
                    <a:pt x="1265" y="3053"/>
                    <a:pt x="1558" y="2915"/>
                    <a:pt x="1705" y="2638"/>
                  </a:cubicBezTo>
                  <a:cubicBezTo>
                    <a:pt x="1825" y="2414"/>
                    <a:pt x="1951" y="2186"/>
                    <a:pt x="1924" y="1919"/>
                  </a:cubicBezTo>
                  <a:cubicBezTo>
                    <a:pt x="1912" y="1799"/>
                    <a:pt x="1899" y="1678"/>
                    <a:pt x="1887" y="1556"/>
                  </a:cubicBezTo>
                  <a:cubicBezTo>
                    <a:pt x="1863" y="1319"/>
                    <a:pt x="1838" y="1081"/>
                    <a:pt x="1814" y="844"/>
                  </a:cubicBezTo>
                  <a:cubicBezTo>
                    <a:pt x="1818" y="728"/>
                    <a:pt x="1794" y="619"/>
                    <a:pt x="1741" y="519"/>
                  </a:cubicBezTo>
                  <a:cubicBezTo>
                    <a:pt x="1708" y="415"/>
                    <a:pt x="1649" y="325"/>
                    <a:pt x="1567" y="248"/>
                  </a:cubicBezTo>
                  <a:cubicBezTo>
                    <a:pt x="1426" y="108"/>
                    <a:pt x="1199" y="1"/>
                    <a:pt x="99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8" name="Google Shape;2428;p44"/>
            <p:cNvSpPr/>
            <p:nvPr/>
          </p:nvSpPr>
          <p:spPr>
            <a:xfrm>
              <a:off x="3359350" y="3062500"/>
              <a:ext cx="30550" cy="60625"/>
            </a:xfrm>
            <a:custGeom>
              <a:avLst/>
              <a:gdLst/>
              <a:ahLst/>
              <a:cxnLst/>
              <a:rect l="l" t="t" r="r" b="b"/>
              <a:pathLst>
                <a:path w="1222" h="2425" extrusionOk="0">
                  <a:moveTo>
                    <a:pt x="627" y="1"/>
                  </a:moveTo>
                  <a:cubicBezTo>
                    <a:pt x="622" y="1"/>
                    <a:pt x="618" y="1"/>
                    <a:pt x="613" y="1"/>
                  </a:cubicBezTo>
                  <a:cubicBezTo>
                    <a:pt x="497" y="6"/>
                    <a:pt x="368" y="46"/>
                    <a:pt x="285" y="137"/>
                  </a:cubicBezTo>
                  <a:cubicBezTo>
                    <a:pt x="197" y="232"/>
                    <a:pt x="159" y="337"/>
                    <a:pt x="148" y="465"/>
                  </a:cubicBezTo>
                  <a:cubicBezTo>
                    <a:pt x="129" y="708"/>
                    <a:pt x="108" y="950"/>
                    <a:pt x="87" y="1193"/>
                  </a:cubicBezTo>
                  <a:lnTo>
                    <a:pt x="58" y="1541"/>
                  </a:lnTo>
                  <a:cubicBezTo>
                    <a:pt x="41" y="1750"/>
                    <a:pt x="0" y="1957"/>
                    <a:pt x="127" y="2145"/>
                  </a:cubicBezTo>
                  <a:cubicBezTo>
                    <a:pt x="239" y="2314"/>
                    <a:pt x="406" y="2425"/>
                    <a:pt x="613" y="2425"/>
                  </a:cubicBezTo>
                  <a:cubicBezTo>
                    <a:pt x="821" y="2425"/>
                    <a:pt x="987" y="2314"/>
                    <a:pt x="1099" y="2145"/>
                  </a:cubicBezTo>
                  <a:cubicBezTo>
                    <a:pt x="1221" y="1963"/>
                    <a:pt x="1186" y="1758"/>
                    <a:pt x="1169" y="1555"/>
                  </a:cubicBezTo>
                  <a:cubicBezTo>
                    <a:pt x="1159" y="1435"/>
                    <a:pt x="1149" y="1314"/>
                    <a:pt x="1138" y="1193"/>
                  </a:cubicBezTo>
                  <a:cubicBezTo>
                    <a:pt x="1119" y="950"/>
                    <a:pt x="1098" y="708"/>
                    <a:pt x="1077" y="465"/>
                  </a:cubicBezTo>
                  <a:cubicBezTo>
                    <a:pt x="1068" y="341"/>
                    <a:pt x="1033" y="228"/>
                    <a:pt x="942" y="137"/>
                  </a:cubicBezTo>
                  <a:cubicBezTo>
                    <a:pt x="864" y="59"/>
                    <a:pt x="739" y="1"/>
                    <a:pt x="62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9" name="Google Shape;2429;p44"/>
            <p:cNvSpPr/>
            <p:nvPr/>
          </p:nvSpPr>
          <p:spPr>
            <a:xfrm>
              <a:off x="3651750" y="1826225"/>
              <a:ext cx="39775" cy="82375"/>
            </a:xfrm>
            <a:custGeom>
              <a:avLst/>
              <a:gdLst/>
              <a:ahLst/>
              <a:cxnLst/>
              <a:rect l="l" t="t" r="r" b="b"/>
              <a:pathLst>
                <a:path w="1591" h="3295" extrusionOk="0">
                  <a:moveTo>
                    <a:pt x="59" y="2195"/>
                  </a:moveTo>
                  <a:cubicBezTo>
                    <a:pt x="59" y="2201"/>
                    <a:pt x="58" y="2208"/>
                    <a:pt x="57" y="2214"/>
                  </a:cubicBezTo>
                  <a:cubicBezTo>
                    <a:pt x="58" y="2208"/>
                    <a:pt x="59" y="2201"/>
                    <a:pt x="59" y="2195"/>
                  </a:cubicBezTo>
                  <a:close/>
                  <a:moveTo>
                    <a:pt x="646" y="1"/>
                  </a:moveTo>
                  <a:cubicBezTo>
                    <a:pt x="578" y="1"/>
                    <a:pt x="512" y="13"/>
                    <a:pt x="457" y="36"/>
                  </a:cubicBezTo>
                  <a:cubicBezTo>
                    <a:pt x="275" y="113"/>
                    <a:pt x="191" y="270"/>
                    <a:pt x="172" y="461"/>
                  </a:cubicBezTo>
                  <a:cubicBezTo>
                    <a:pt x="168" y="498"/>
                    <a:pt x="164" y="535"/>
                    <a:pt x="160" y="572"/>
                  </a:cubicBezTo>
                  <a:lnTo>
                    <a:pt x="160" y="572"/>
                  </a:lnTo>
                  <a:cubicBezTo>
                    <a:pt x="148" y="638"/>
                    <a:pt x="139" y="703"/>
                    <a:pt x="125" y="770"/>
                  </a:cubicBezTo>
                  <a:cubicBezTo>
                    <a:pt x="103" y="880"/>
                    <a:pt x="73" y="991"/>
                    <a:pt x="79" y="1104"/>
                  </a:cubicBezTo>
                  <a:cubicBezTo>
                    <a:pt x="84" y="1179"/>
                    <a:pt x="91" y="1255"/>
                    <a:pt x="95" y="1329"/>
                  </a:cubicBezTo>
                  <a:cubicBezTo>
                    <a:pt x="107" y="1596"/>
                    <a:pt x="97" y="1862"/>
                    <a:pt x="67" y="2128"/>
                  </a:cubicBezTo>
                  <a:lnTo>
                    <a:pt x="67" y="2128"/>
                  </a:lnTo>
                  <a:cubicBezTo>
                    <a:pt x="63" y="2156"/>
                    <a:pt x="58" y="2184"/>
                    <a:pt x="53" y="2212"/>
                  </a:cubicBezTo>
                  <a:cubicBezTo>
                    <a:pt x="42" y="2274"/>
                    <a:pt x="32" y="2334"/>
                    <a:pt x="24" y="2397"/>
                  </a:cubicBezTo>
                  <a:cubicBezTo>
                    <a:pt x="1" y="2572"/>
                    <a:pt x="30" y="2742"/>
                    <a:pt x="118" y="2897"/>
                  </a:cubicBezTo>
                  <a:cubicBezTo>
                    <a:pt x="260" y="3148"/>
                    <a:pt x="514" y="3295"/>
                    <a:pt x="789" y="3295"/>
                  </a:cubicBezTo>
                  <a:cubicBezTo>
                    <a:pt x="844" y="3295"/>
                    <a:pt x="900" y="3289"/>
                    <a:pt x="957" y="3276"/>
                  </a:cubicBezTo>
                  <a:cubicBezTo>
                    <a:pt x="1107" y="3243"/>
                    <a:pt x="1236" y="3157"/>
                    <a:pt x="1347" y="3054"/>
                  </a:cubicBezTo>
                  <a:cubicBezTo>
                    <a:pt x="1528" y="2889"/>
                    <a:pt x="1570" y="2650"/>
                    <a:pt x="1582" y="2419"/>
                  </a:cubicBezTo>
                  <a:cubicBezTo>
                    <a:pt x="1589" y="2275"/>
                    <a:pt x="1590" y="2131"/>
                    <a:pt x="1585" y="1987"/>
                  </a:cubicBezTo>
                  <a:cubicBezTo>
                    <a:pt x="1574" y="1664"/>
                    <a:pt x="1534" y="1338"/>
                    <a:pt x="1472" y="1019"/>
                  </a:cubicBezTo>
                  <a:cubicBezTo>
                    <a:pt x="1407" y="678"/>
                    <a:pt x="1172" y="400"/>
                    <a:pt x="965" y="133"/>
                  </a:cubicBezTo>
                  <a:cubicBezTo>
                    <a:pt x="893" y="40"/>
                    <a:pt x="767" y="1"/>
                    <a:pt x="64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0" name="Google Shape;2430;p44"/>
            <p:cNvSpPr/>
            <p:nvPr/>
          </p:nvSpPr>
          <p:spPr>
            <a:xfrm>
              <a:off x="3284450" y="3306950"/>
              <a:ext cx="26400" cy="48450"/>
            </a:xfrm>
            <a:custGeom>
              <a:avLst/>
              <a:gdLst/>
              <a:ahLst/>
              <a:cxnLst/>
              <a:rect l="l" t="t" r="r" b="b"/>
              <a:pathLst>
                <a:path w="1056" h="1938" extrusionOk="0">
                  <a:moveTo>
                    <a:pt x="410" y="1"/>
                  </a:moveTo>
                  <a:cubicBezTo>
                    <a:pt x="376" y="1"/>
                    <a:pt x="343" y="6"/>
                    <a:pt x="310" y="16"/>
                  </a:cubicBezTo>
                  <a:cubicBezTo>
                    <a:pt x="97" y="86"/>
                    <a:pt x="0" y="279"/>
                    <a:pt x="39" y="492"/>
                  </a:cubicBezTo>
                  <a:cubicBezTo>
                    <a:pt x="80" y="707"/>
                    <a:pt x="120" y="921"/>
                    <a:pt x="160" y="1136"/>
                  </a:cubicBezTo>
                  <a:cubicBezTo>
                    <a:pt x="180" y="1241"/>
                    <a:pt x="199" y="1346"/>
                    <a:pt x="220" y="1451"/>
                  </a:cubicBezTo>
                  <a:cubicBezTo>
                    <a:pt x="230" y="1506"/>
                    <a:pt x="237" y="1561"/>
                    <a:pt x="253" y="1614"/>
                  </a:cubicBezTo>
                  <a:cubicBezTo>
                    <a:pt x="292" y="1745"/>
                    <a:pt x="384" y="1823"/>
                    <a:pt x="496" y="1891"/>
                  </a:cubicBezTo>
                  <a:cubicBezTo>
                    <a:pt x="545" y="1920"/>
                    <a:pt x="611" y="1938"/>
                    <a:pt x="673" y="1938"/>
                  </a:cubicBezTo>
                  <a:cubicBezTo>
                    <a:pt x="703" y="1938"/>
                    <a:pt x="731" y="1934"/>
                    <a:pt x="757" y="1926"/>
                  </a:cubicBezTo>
                  <a:cubicBezTo>
                    <a:pt x="845" y="1896"/>
                    <a:pt x="906" y="1845"/>
                    <a:pt x="959" y="1769"/>
                  </a:cubicBezTo>
                  <a:cubicBezTo>
                    <a:pt x="1021" y="1681"/>
                    <a:pt x="1055" y="1591"/>
                    <a:pt x="1053" y="1482"/>
                  </a:cubicBezTo>
                  <a:cubicBezTo>
                    <a:pt x="1052" y="1401"/>
                    <a:pt x="1025" y="1314"/>
                    <a:pt x="1006" y="1235"/>
                  </a:cubicBezTo>
                  <a:cubicBezTo>
                    <a:pt x="982" y="1131"/>
                    <a:pt x="958" y="1026"/>
                    <a:pt x="934" y="922"/>
                  </a:cubicBezTo>
                  <a:cubicBezTo>
                    <a:pt x="884" y="711"/>
                    <a:pt x="835" y="498"/>
                    <a:pt x="787" y="286"/>
                  </a:cubicBezTo>
                  <a:cubicBezTo>
                    <a:pt x="748" y="122"/>
                    <a:pt x="577" y="1"/>
                    <a:pt x="4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31" name="Google Shape;2431;p44"/>
          <p:cNvSpPr/>
          <p:nvPr/>
        </p:nvSpPr>
        <p:spPr>
          <a:xfrm>
            <a:off x="-550998" y="3854324"/>
            <a:ext cx="1311200" cy="228925"/>
          </a:xfrm>
          <a:custGeom>
            <a:avLst/>
            <a:gdLst/>
            <a:ahLst/>
            <a:cxnLst/>
            <a:rect l="l" t="t" r="r" b="b"/>
            <a:pathLst>
              <a:path w="52448" h="9157" extrusionOk="0">
                <a:moveTo>
                  <a:pt x="36883" y="1"/>
                </a:moveTo>
                <a:cubicBezTo>
                  <a:pt x="35927" y="1"/>
                  <a:pt x="35044" y="495"/>
                  <a:pt x="34234" y="1007"/>
                </a:cubicBezTo>
                <a:cubicBezTo>
                  <a:pt x="32216" y="2288"/>
                  <a:pt x="30334" y="3778"/>
                  <a:pt x="28624" y="5448"/>
                </a:cubicBezTo>
                <a:cubicBezTo>
                  <a:pt x="28460" y="5500"/>
                  <a:pt x="28300" y="5524"/>
                  <a:pt x="28144" y="5524"/>
                </a:cubicBezTo>
                <a:cubicBezTo>
                  <a:pt x="26981" y="5524"/>
                  <a:pt x="26034" y="4185"/>
                  <a:pt x="25116" y="3286"/>
                </a:cubicBezTo>
                <a:cubicBezTo>
                  <a:pt x="24084" y="2273"/>
                  <a:pt x="22637" y="1712"/>
                  <a:pt x="21194" y="1712"/>
                </a:cubicBezTo>
                <a:cubicBezTo>
                  <a:pt x="20721" y="1712"/>
                  <a:pt x="20248" y="1772"/>
                  <a:pt x="19791" y="1897"/>
                </a:cubicBezTo>
                <a:cubicBezTo>
                  <a:pt x="17812" y="2435"/>
                  <a:pt x="16297" y="4010"/>
                  <a:pt x="14456" y="4917"/>
                </a:cubicBezTo>
                <a:cubicBezTo>
                  <a:pt x="14248" y="5020"/>
                  <a:pt x="14024" y="5116"/>
                  <a:pt x="13794" y="5116"/>
                </a:cubicBezTo>
                <a:cubicBezTo>
                  <a:pt x="13771" y="5116"/>
                  <a:pt x="13749" y="5115"/>
                  <a:pt x="13726" y="5113"/>
                </a:cubicBezTo>
                <a:cubicBezTo>
                  <a:pt x="13382" y="5083"/>
                  <a:pt x="13104" y="4836"/>
                  <a:pt x="12810" y="4658"/>
                </a:cubicBezTo>
                <a:cubicBezTo>
                  <a:pt x="12419" y="4420"/>
                  <a:pt x="11863" y="4303"/>
                  <a:pt x="11288" y="4303"/>
                </a:cubicBezTo>
                <a:cubicBezTo>
                  <a:pt x="10416" y="4303"/>
                  <a:pt x="9497" y="4572"/>
                  <a:pt x="9037" y="5095"/>
                </a:cubicBezTo>
                <a:cubicBezTo>
                  <a:pt x="8583" y="4339"/>
                  <a:pt x="7679" y="3951"/>
                  <a:pt x="6789" y="3951"/>
                </a:cubicBezTo>
                <a:cubicBezTo>
                  <a:pt x="6647" y="3951"/>
                  <a:pt x="6506" y="3961"/>
                  <a:pt x="6367" y="3981"/>
                </a:cubicBezTo>
                <a:cubicBezTo>
                  <a:pt x="5355" y="4125"/>
                  <a:pt x="4456" y="4708"/>
                  <a:pt x="3697" y="5393"/>
                </a:cubicBezTo>
                <a:cubicBezTo>
                  <a:pt x="3603" y="5477"/>
                  <a:pt x="3497" y="5570"/>
                  <a:pt x="3371" y="5571"/>
                </a:cubicBezTo>
                <a:cubicBezTo>
                  <a:pt x="3370" y="5571"/>
                  <a:pt x="3368" y="5571"/>
                  <a:pt x="3366" y="5571"/>
                </a:cubicBezTo>
                <a:cubicBezTo>
                  <a:pt x="3239" y="5571"/>
                  <a:pt x="3132" y="5481"/>
                  <a:pt x="3029" y="5405"/>
                </a:cubicBezTo>
                <a:cubicBezTo>
                  <a:pt x="2863" y="5284"/>
                  <a:pt x="2661" y="5232"/>
                  <a:pt x="2439" y="5232"/>
                </a:cubicBezTo>
                <a:cubicBezTo>
                  <a:pt x="1601" y="5232"/>
                  <a:pt x="482" y="5976"/>
                  <a:pt x="0" y="6581"/>
                </a:cubicBezTo>
                <a:cubicBezTo>
                  <a:pt x="2004" y="6551"/>
                  <a:pt x="4008" y="6537"/>
                  <a:pt x="6012" y="6537"/>
                </a:cubicBezTo>
                <a:cubicBezTo>
                  <a:pt x="21523" y="6537"/>
                  <a:pt x="37035" y="7413"/>
                  <a:pt x="52448" y="9156"/>
                </a:cubicBezTo>
                <a:lnTo>
                  <a:pt x="52448" y="7553"/>
                </a:lnTo>
                <a:cubicBezTo>
                  <a:pt x="52250" y="7618"/>
                  <a:pt x="52054" y="7663"/>
                  <a:pt x="51861" y="7663"/>
                </a:cubicBezTo>
                <a:cubicBezTo>
                  <a:pt x="51707" y="7663"/>
                  <a:pt x="51555" y="7634"/>
                  <a:pt x="51407" y="7565"/>
                </a:cubicBezTo>
                <a:cubicBezTo>
                  <a:pt x="51110" y="7423"/>
                  <a:pt x="50907" y="7143"/>
                  <a:pt x="50665" y="6921"/>
                </a:cubicBezTo>
                <a:cubicBezTo>
                  <a:pt x="50165" y="6459"/>
                  <a:pt x="49514" y="6266"/>
                  <a:pt x="48834" y="6266"/>
                </a:cubicBezTo>
                <a:cubicBezTo>
                  <a:pt x="48112" y="6266"/>
                  <a:pt x="47359" y="6484"/>
                  <a:pt x="46724" y="6830"/>
                </a:cubicBezTo>
                <a:cubicBezTo>
                  <a:pt x="46516" y="6943"/>
                  <a:pt x="46301" y="7072"/>
                  <a:pt x="46064" y="7073"/>
                </a:cubicBezTo>
                <a:cubicBezTo>
                  <a:pt x="46063" y="7073"/>
                  <a:pt x="46062" y="7073"/>
                  <a:pt x="46061" y="7073"/>
                </a:cubicBezTo>
                <a:cubicBezTo>
                  <a:pt x="45471" y="7073"/>
                  <a:pt x="44457" y="6310"/>
                  <a:pt x="43825" y="6310"/>
                </a:cubicBezTo>
                <a:cubicBezTo>
                  <a:pt x="43688" y="6310"/>
                  <a:pt x="43569" y="6345"/>
                  <a:pt x="43476" y="6433"/>
                </a:cubicBezTo>
                <a:cubicBezTo>
                  <a:pt x="42715" y="4196"/>
                  <a:pt x="41210" y="2219"/>
                  <a:pt x="39256" y="892"/>
                </a:cubicBezTo>
                <a:cubicBezTo>
                  <a:pt x="38554" y="416"/>
                  <a:pt x="37762" y="11"/>
                  <a:pt x="36916" y="1"/>
                </a:cubicBezTo>
                <a:cubicBezTo>
                  <a:pt x="36905" y="1"/>
                  <a:pt x="36894" y="1"/>
                  <a:pt x="3688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7ACCD3-4032-27CF-16D2-F5BF21E6E0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471" y="168607"/>
            <a:ext cx="5188408" cy="38488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E2345B4-3CD9-E7E0-F891-5A2CF3E293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1125" y="3163108"/>
            <a:ext cx="1639966" cy="1835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3264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36"/>
          <p:cNvSpPr txBox="1">
            <a:spLocks noGrp="1"/>
          </p:cNvSpPr>
          <p:nvPr>
            <p:ph type="title"/>
          </p:nvPr>
        </p:nvSpPr>
        <p:spPr>
          <a:xfrm>
            <a:off x="720000" y="13766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baseline="0" dirty="0">
                <a:latin typeface="Arial" panose="020B0604020202020204" pitchFamily="34" charset="0"/>
              </a:rPr>
              <a:t>Distribution of forest cover types</a:t>
            </a:r>
            <a:endParaRPr dirty="0">
              <a:solidFill>
                <a:schemeClr val="accent5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20935A-8D1E-FB46-EB62-28F142C403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1534" y="794888"/>
            <a:ext cx="5780931" cy="4046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782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7" name="Google Shape;3327;p66"/>
          <p:cNvSpPr txBox="1">
            <a:spLocks noGrp="1"/>
          </p:cNvSpPr>
          <p:nvPr>
            <p:ph type="title"/>
          </p:nvPr>
        </p:nvSpPr>
        <p:spPr>
          <a:xfrm>
            <a:off x="549881" y="1872502"/>
            <a:ext cx="2119551" cy="16467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baseline="0" dirty="0">
                <a:latin typeface="Arial" panose="020B0604020202020204" pitchFamily="34" charset="0"/>
              </a:rPr>
              <a:t>General Flowchart</a:t>
            </a:r>
            <a:endParaRPr sz="4400" b="1" dirty="0"/>
          </a:p>
        </p:txBody>
      </p:sp>
      <p:sp>
        <p:nvSpPr>
          <p:cNvPr id="3329" name="Google Shape;3329;p66"/>
          <p:cNvSpPr/>
          <p:nvPr/>
        </p:nvSpPr>
        <p:spPr>
          <a:xfrm>
            <a:off x="6846615" y="582575"/>
            <a:ext cx="1311200" cy="228925"/>
          </a:xfrm>
          <a:custGeom>
            <a:avLst/>
            <a:gdLst/>
            <a:ahLst/>
            <a:cxnLst/>
            <a:rect l="l" t="t" r="r" b="b"/>
            <a:pathLst>
              <a:path w="52448" h="9157" extrusionOk="0">
                <a:moveTo>
                  <a:pt x="36883" y="1"/>
                </a:moveTo>
                <a:cubicBezTo>
                  <a:pt x="35927" y="1"/>
                  <a:pt x="35044" y="495"/>
                  <a:pt x="34234" y="1007"/>
                </a:cubicBezTo>
                <a:cubicBezTo>
                  <a:pt x="32216" y="2288"/>
                  <a:pt x="30334" y="3778"/>
                  <a:pt x="28624" y="5448"/>
                </a:cubicBezTo>
                <a:cubicBezTo>
                  <a:pt x="28460" y="5500"/>
                  <a:pt x="28300" y="5524"/>
                  <a:pt x="28144" y="5524"/>
                </a:cubicBezTo>
                <a:cubicBezTo>
                  <a:pt x="26981" y="5524"/>
                  <a:pt x="26034" y="4185"/>
                  <a:pt x="25116" y="3286"/>
                </a:cubicBezTo>
                <a:cubicBezTo>
                  <a:pt x="24084" y="2273"/>
                  <a:pt x="22637" y="1712"/>
                  <a:pt x="21194" y="1712"/>
                </a:cubicBezTo>
                <a:cubicBezTo>
                  <a:pt x="20721" y="1712"/>
                  <a:pt x="20248" y="1772"/>
                  <a:pt x="19791" y="1897"/>
                </a:cubicBezTo>
                <a:cubicBezTo>
                  <a:pt x="17812" y="2435"/>
                  <a:pt x="16297" y="4010"/>
                  <a:pt x="14456" y="4917"/>
                </a:cubicBezTo>
                <a:cubicBezTo>
                  <a:pt x="14248" y="5020"/>
                  <a:pt x="14024" y="5116"/>
                  <a:pt x="13794" y="5116"/>
                </a:cubicBezTo>
                <a:cubicBezTo>
                  <a:pt x="13771" y="5116"/>
                  <a:pt x="13749" y="5115"/>
                  <a:pt x="13726" y="5113"/>
                </a:cubicBezTo>
                <a:cubicBezTo>
                  <a:pt x="13382" y="5083"/>
                  <a:pt x="13104" y="4836"/>
                  <a:pt x="12810" y="4658"/>
                </a:cubicBezTo>
                <a:cubicBezTo>
                  <a:pt x="12419" y="4420"/>
                  <a:pt x="11863" y="4303"/>
                  <a:pt x="11288" y="4303"/>
                </a:cubicBezTo>
                <a:cubicBezTo>
                  <a:pt x="10416" y="4303"/>
                  <a:pt x="9497" y="4572"/>
                  <a:pt x="9037" y="5095"/>
                </a:cubicBezTo>
                <a:cubicBezTo>
                  <a:pt x="8583" y="4339"/>
                  <a:pt x="7679" y="3951"/>
                  <a:pt x="6789" y="3951"/>
                </a:cubicBezTo>
                <a:cubicBezTo>
                  <a:pt x="6647" y="3951"/>
                  <a:pt x="6506" y="3961"/>
                  <a:pt x="6367" y="3981"/>
                </a:cubicBezTo>
                <a:cubicBezTo>
                  <a:pt x="5355" y="4125"/>
                  <a:pt x="4456" y="4708"/>
                  <a:pt x="3697" y="5393"/>
                </a:cubicBezTo>
                <a:cubicBezTo>
                  <a:pt x="3603" y="5477"/>
                  <a:pt x="3497" y="5570"/>
                  <a:pt x="3371" y="5571"/>
                </a:cubicBezTo>
                <a:cubicBezTo>
                  <a:pt x="3370" y="5571"/>
                  <a:pt x="3368" y="5571"/>
                  <a:pt x="3366" y="5571"/>
                </a:cubicBezTo>
                <a:cubicBezTo>
                  <a:pt x="3239" y="5571"/>
                  <a:pt x="3132" y="5481"/>
                  <a:pt x="3029" y="5405"/>
                </a:cubicBezTo>
                <a:cubicBezTo>
                  <a:pt x="2863" y="5284"/>
                  <a:pt x="2661" y="5232"/>
                  <a:pt x="2439" y="5232"/>
                </a:cubicBezTo>
                <a:cubicBezTo>
                  <a:pt x="1601" y="5232"/>
                  <a:pt x="482" y="5976"/>
                  <a:pt x="0" y="6581"/>
                </a:cubicBezTo>
                <a:cubicBezTo>
                  <a:pt x="2004" y="6551"/>
                  <a:pt x="4008" y="6537"/>
                  <a:pt x="6012" y="6537"/>
                </a:cubicBezTo>
                <a:cubicBezTo>
                  <a:pt x="21523" y="6537"/>
                  <a:pt x="37035" y="7413"/>
                  <a:pt x="52448" y="9156"/>
                </a:cubicBezTo>
                <a:lnTo>
                  <a:pt x="52448" y="7553"/>
                </a:lnTo>
                <a:cubicBezTo>
                  <a:pt x="52250" y="7618"/>
                  <a:pt x="52054" y="7663"/>
                  <a:pt x="51861" y="7663"/>
                </a:cubicBezTo>
                <a:cubicBezTo>
                  <a:pt x="51707" y="7663"/>
                  <a:pt x="51555" y="7634"/>
                  <a:pt x="51407" y="7565"/>
                </a:cubicBezTo>
                <a:cubicBezTo>
                  <a:pt x="51110" y="7423"/>
                  <a:pt x="50907" y="7143"/>
                  <a:pt x="50665" y="6921"/>
                </a:cubicBezTo>
                <a:cubicBezTo>
                  <a:pt x="50165" y="6459"/>
                  <a:pt x="49514" y="6266"/>
                  <a:pt x="48834" y="6266"/>
                </a:cubicBezTo>
                <a:cubicBezTo>
                  <a:pt x="48112" y="6266"/>
                  <a:pt x="47359" y="6484"/>
                  <a:pt x="46724" y="6830"/>
                </a:cubicBezTo>
                <a:cubicBezTo>
                  <a:pt x="46516" y="6943"/>
                  <a:pt x="46301" y="7072"/>
                  <a:pt x="46064" y="7073"/>
                </a:cubicBezTo>
                <a:cubicBezTo>
                  <a:pt x="46063" y="7073"/>
                  <a:pt x="46062" y="7073"/>
                  <a:pt x="46061" y="7073"/>
                </a:cubicBezTo>
                <a:cubicBezTo>
                  <a:pt x="45471" y="7073"/>
                  <a:pt x="44457" y="6310"/>
                  <a:pt x="43825" y="6310"/>
                </a:cubicBezTo>
                <a:cubicBezTo>
                  <a:pt x="43688" y="6310"/>
                  <a:pt x="43569" y="6345"/>
                  <a:pt x="43476" y="6433"/>
                </a:cubicBezTo>
                <a:cubicBezTo>
                  <a:pt x="42715" y="4196"/>
                  <a:pt x="41210" y="2219"/>
                  <a:pt x="39256" y="892"/>
                </a:cubicBezTo>
                <a:cubicBezTo>
                  <a:pt x="38554" y="416"/>
                  <a:pt x="37762" y="11"/>
                  <a:pt x="36916" y="1"/>
                </a:cubicBezTo>
                <a:cubicBezTo>
                  <a:pt x="36905" y="1"/>
                  <a:pt x="36894" y="1"/>
                  <a:pt x="3688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0" name="Google Shape;3330;p66"/>
          <p:cNvSpPr/>
          <p:nvPr/>
        </p:nvSpPr>
        <p:spPr>
          <a:xfrm>
            <a:off x="808351" y="3623906"/>
            <a:ext cx="1311200" cy="228925"/>
          </a:xfrm>
          <a:custGeom>
            <a:avLst/>
            <a:gdLst/>
            <a:ahLst/>
            <a:cxnLst/>
            <a:rect l="l" t="t" r="r" b="b"/>
            <a:pathLst>
              <a:path w="52448" h="9157" extrusionOk="0">
                <a:moveTo>
                  <a:pt x="36883" y="1"/>
                </a:moveTo>
                <a:cubicBezTo>
                  <a:pt x="35927" y="1"/>
                  <a:pt x="35044" y="495"/>
                  <a:pt x="34234" y="1007"/>
                </a:cubicBezTo>
                <a:cubicBezTo>
                  <a:pt x="32216" y="2288"/>
                  <a:pt x="30334" y="3778"/>
                  <a:pt x="28624" y="5448"/>
                </a:cubicBezTo>
                <a:cubicBezTo>
                  <a:pt x="28460" y="5500"/>
                  <a:pt x="28300" y="5524"/>
                  <a:pt x="28144" y="5524"/>
                </a:cubicBezTo>
                <a:cubicBezTo>
                  <a:pt x="26981" y="5524"/>
                  <a:pt x="26034" y="4185"/>
                  <a:pt x="25116" y="3286"/>
                </a:cubicBezTo>
                <a:cubicBezTo>
                  <a:pt x="24084" y="2273"/>
                  <a:pt x="22637" y="1712"/>
                  <a:pt x="21194" y="1712"/>
                </a:cubicBezTo>
                <a:cubicBezTo>
                  <a:pt x="20721" y="1712"/>
                  <a:pt x="20248" y="1772"/>
                  <a:pt x="19791" y="1897"/>
                </a:cubicBezTo>
                <a:cubicBezTo>
                  <a:pt x="17812" y="2435"/>
                  <a:pt x="16297" y="4010"/>
                  <a:pt x="14456" y="4917"/>
                </a:cubicBezTo>
                <a:cubicBezTo>
                  <a:pt x="14248" y="5020"/>
                  <a:pt x="14024" y="5116"/>
                  <a:pt x="13794" y="5116"/>
                </a:cubicBezTo>
                <a:cubicBezTo>
                  <a:pt x="13771" y="5116"/>
                  <a:pt x="13749" y="5115"/>
                  <a:pt x="13726" y="5113"/>
                </a:cubicBezTo>
                <a:cubicBezTo>
                  <a:pt x="13382" y="5083"/>
                  <a:pt x="13104" y="4836"/>
                  <a:pt x="12810" y="4658"/>
                </a:cubicBezTo>
                <a:cubicBezTo>
                  <a:pt x="12419" y="4420"/>
                  <a:pt x="11863" y="4303"/>
                  <a:pt x="11288" y="4303"/>
                </a:cubicBezTo>
                <a:cubicBezTo>
                  <a:pt x="10416" y="4303"/>
                  <a:pt x="9497" y="4572"/>
                  <a:pt x="9037" y="5095"/>
                </a:cubicBezTo>
                <a:cubicBezTo>
                  <a:pt x="8583" y="4339"/>
                  <a:pt x="7679" y="3951"/>
                  <a:pt x="6789" y="3951"/>
                </a:cubicBezTo>
                <a:cubicBezTo>
                  <a:pt x="6647" y="3951"/>
                  <a:pt x="6506" y="3961"/>
                  <a:pt x="6367" y="3981"/>
                </a:cubicBezTo>
                <a:cubicBezTo>
                  <a:pt x="5355" y="4125"/>
                  <a:pt x="4456" y="4708"/>
                  <a:pt x="3697" y="5393"/>
                </a:cubicBezTo>
                <a:cubicBezTo>
                  <a:pt x="3603" y="5477"/>
                  <a:pt x="3497" y="5570"/>
                  <a:pt x="3371" y="5571"/>
                </a:cubicBezTo>
                <a:cubicBezTo>
                  <a:pt x="3370" y="5571"/>
                  <a:pt x="3368" y="5571"/>
                  <a:pt x="3366" y="5571"/>
                </a:cubicBezTo>
                <a:cubicBezTo>
                  <a:pt x="3239" y="5571"/>
                  <a:pt x="3132" y="5481"/>
                  <a:pt x="3029" y="5405"/>
                </a:cubicBezTo>
                <a:cubicBezTo>
                  <a:pt x="2863" y="5284"/>
                  <a:pt x="2661" y="5232"/>
                  <a:pt x="2439" y="5232"/>
                </a:cubicBezTo>
                <a:cubicBezTo>
                  <a:pt x="1601" y="5232"/>
                  <a:pt x="482" y="5976"/>
                  <a:pt x="0" y="6581"/>
                </a:cubicBezTo>
                <a:cubicBezTo>
                  <a:pt x="2004" y="6551"/>
                  <a:pt x="4008" y="6537"/>
                  <a:pt x="6012" y="6537"/>
                </a:cubicBezTo>
                <a:cubicBezTo>
                  <a:pt x="21523" y="6537"/>
                  <a:pt x="37035" y="7413"/>
                  <a:pt x="52448" y="9156"/>
                </a:cubicBezTo>
                <a:lnTo>
                  <a:pt x="52448" y="7553"/>
                </a:lnTo>
                <a:cubicBezTo>
                  <a:pt x="52250" y="7618"/>
                  <a:pt x="52054" y="7663"/>
                  <a:pt x="51861" y="7663"/>
                </a:cubicBezTo>
                <a:cubicBezTo>
                  <a:pt x="51707" y="7663"/>
                  <a:pt x="51555" y="7634"/>
                  <a:pt x="51407" y="7565"/>
                </a:cubicBezTo>
                <a:cubicBezTo>
                  <a:pt x="51110" y="7423"/>
                  <a:pt x="50907" y="7143"/>
                  <a:pt x="50665" y="6921"/>
                </a:cubicBezTo>
                <a:cubicBezTo>
                  <a:pt x="50165" y="6459"/>
                  <a:pt x="49514" y="6266"/>
                  <a:pt x="48834" y="6266"/>
                </a:cubicBezTo>
                <a:cubicBezTo>
                  <a:pt x="48112" y="6266"/>
                  <a:pt x="47359" y="6484"/>
                  <a:pt x="46724" y="6830"/>
                </a:cubicBezTo>
                <a:cubicBezTo>
                  <a:pt x="46516" y="6943"/>
                  <a:pt x="46301" y="7072"/>
                  <a:pt x="46064" y="7073"/>
                </a:cubicBezTo>
                <a:cubicBezTo>
                  <a:pt x="46063" y="7073"/>
                  <a:pt x="46062" y="7073"/>
                  <a:pt x="46061" y="7073"/>
                </a:cubicBezTo>
                <a:cubicBezTo>
                  <a:pt x="45471" y="7073"/>
                  <a:pt x="44457" y="6310"/>
                  <a:pt x="43825" y="6310"/>
                </a:cubicBezTo>
                <a:cubicBezTo>
                  <a:pt x="43688" y="6310"/>
                  <a:pt x="43569" y="6345"/>
                  <a:pt x="43476" y="6433"/>
                </a:cubicBezTo>
                <a:cubicBezTo>
                  <a:pt x="42715" y="4196"/>
                  <a:pt x="41210" y="2219"/>
                  <a:pt x="39256" y="892"/>
                </a:cubicBezTo>
                <a:cubicBezTo>
                  <a:pt x="38554" y="416"/>
                  <a:pt x="37762" y="11"/>
                  <a:pt x="36916" y="1"/>
                </a:cubicBezTo>
                <a:cubicBezTo>
                  <a:pt x="36905" y="1"/>
                  <a:pt x="36894" y="1"/>
                  <a:pt x="3688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" name="Picture 5" descr="A diagram of a process&#10;&#10;Description automatically generated">
            <a:extLst>
              <a:ext uri="{FF2B5EF4-FFF2-40B4-BE49-F238E27FC236}">
                <a16:creationId xmlns:a16="http://schemas.microsoft.com/office/drawing/2014/main" id="{9A03E9C6-CA50-68B5-1F7A-C314A8040B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9313" y="0"/>
            <a:ext cx="592468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993408"/>
      </p:ext>
    </p:extLst>
  </p:cSld>
  <p:clrMapOvr>
    <a:masterClrMapping/>
  </p:clrMapOvr>
</p:sld>
</file>

<file path=ppt/theme/theme1.xml><?xml version="1.0" encoding="utf-8"?>
<a:theme xmlns:a="http://schemas.openxmlformats.org/drawingml/2006/main" name="7월 Chilwol – Monthly Planner by Slidesgo">
  <a:themeElements>
    <a:clrScheme name="Simple Light">
      <a:dk1>
        <a:srgbClr val="434343"/>
      </a:dk1>
      <a:lt1>
        <a:srgbClr val="F4F8D3"/>
      </a:lt1>
      <a:dk2>
        <a:srgbClr val="587E8C"/>
      </a:dk2>
      <a:lt2>
        <a:srgbClr val="BAD9D3"/>
      </a:lt2>
      <a:accent1>
        <a:srgbClr val="72814F"/>
      </a:accent1>
      <a:accent2>
        <a:srgbClr val="FFFFFF"/>
      </a:accent2>
      <a:accent3>
        <a:srgbClr val="F2DAC4"/>
      </a:accent3>
      <a:accent4>
        <a:srgbClr val="F2BFAC"/>
      </a:accent4>
      <a:accent5>
        <a:srgbClr val="AFAA5C"/>
      </a:accent5>
      <a:accent6>
        <a:srgbClr val="59382C"/>
      </a:accent6>
      <a:hlink>
        <a:srgbClr val="72814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212</TotalTime>
  <Words>237</Words>
  <Application>Microsoft Office PowerPoint</Application>
  <PresentationFormat>On-screen Show (16:9)</PresentationFormat>
  <Paragraphs>60</Paragraphs>
  <Slides>36</Slides>
  <Notes>36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6" baseType="lpstr">
      <vt:lpstr>Arial</vt:lpstr>
      <vt:lpstr>Marcellus</vt:lpstr>
      <vt:lpstr>Courier New</vt:lpstr>
      <vt:lpstr>Bebas Neue</vt:lpstr>
      <vt:lpstr>Lato Light</vt:lpstr>
      <vt:lpstr>Arial,Bold</vt:lpstr>
      <vt:lpstr>Lato</vt:lpstr>
      <vt:lpstr>Roboto</vt:lpstr>
      <vt:lpstr>Times New Roman</vt:lpstr>
      <vt:lpstr>7월 Chilwol – Monthly Planner by Slidesgo</vt:lpstr>
      <vt:lpstr>Forest Cover Type Prediction</vt:lpstr>
      <vt:lpstr>Presented by:</vt:lpstr>
      <vt:lpstr>Problem overview</vt:lpstr>
      <vt:lpstr>DataFlow</vt:lpstr>
      <vt:lpstr>EDA</vt:lpstr>
      <vt:lpstr>Example of feature histogram and box plot</vt:lpstr>
      <vt:lpstr>PowerPoint Presentation</vt:lpstr>
      <vt:lpstr>Distribution of forest cover types</vt:lpstr>
      <vt:lpstr>General Flowchart</vt:lpstr>
      <vt:lpstr>Visualize the training and test set</vt:lpstr>
      <vt:lpstr>ML Methods</vt:lpstr>
      <vt:lpstr>KNN</vt:lpstr>
      <vt:lpstr>Logistic Regression</vt:lpstr>
      <vt:lpstr>SVM</vt:lpstr>
      <vt:lpstr>PowerPoint Presentation</vt:lpstr>
      <vt:lpstr>Naive Bayes Classifier</vt:lpstr>
      <vt:lpstr>The best baseline performance</vt:lpstr>
      <vt:lpstr>Dimensionality Reduction</vt:lpstr>
      <vt:lpstr>PCA for KNN </vt:lpstr>
      <vt:lpstr>PCA for Decision Tree </vt:lpstr>
      <vt:lpstr>feature selection</vt:lpstr>
      <vt:lpstr>filter approach for KNN </vt:lpstr>
      <vt:lpstr>Filter approach for Decision Tree</vt:lpstr>
      <vt:lpstr>Wrapper aaproach for KNN</vt:lpstr>
      <vt:lpstr>Wrapper approach (RFE) for Decision Tree</vt:lpstr>
      <vt:lpstr>PowerPoint Presentation</vt:lpstr>
      <vt:lpstr>Random Forest </vt:lpstr>
      <vt:lpstr>Bagging </vt:lpstr>
      <vt:lpstr>Voting</vt:lpstr>
      <vt:lpstr>Gradient Boosting  </vt:lpstr>
      <vt:lpstr>Plotting the results of ensemble models</vt:lpstr>
      <vt:lpstr>Supervised &amp; Unsupervised Combination via PKI</vt:lpstr>
      <vt:lpstr>SOFM</vt:lpstr>
      <vt:lpstr>PowerPoint Presentation</vt:lpstr>
      <vt:lpstr>Conclusion 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Forest Cover Type Prediction</dc:title>
  <cp:lastModifiedBy>Sandy 18323666</cp:lastModifiedBy>
  <cp:revision>4</cp:revision>
  <dcterms:modified xsi:type="dcterms:W3CDTF">2023-08-01T05:57:20Z</dcterms:modified>
</cp:coreProperties>
</file>